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9" r:id="rId4"/>
    <p:sldId id="277" r:id="rId5"/>
    <p:sldId id="276" r:id="rId6"/>
    <p:sldId id="270" r:id="rId7"/>
    <p:sldId id="271" r:id="rId8"/>
    <p:sldId id="272" r:id="rId9"/>
    <p:sldId id="273" r:id="rId10"/>
    <p:sldId id="274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11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1013 1728,'18'8'7440,"-19"-8"-7316,-1-1 0,0 1 1,0-1-1,0 0 0,1 1 1,-1-1-1,0 0 0,1 0 1,-1 0-1,0 0 0,1 0 1,0 0-1,-1-1 0,1 1 0,0-1 1,-1 1-1,1-1 0,0 1 1,0-1-1,-1-2 0,-5-5 66,1 1-149,-1 1 0,1-1 0,0 0 0,0 0 0,1-1 0,1 0 0,-1 0 0,1 0 0,-5-19 0,-2-13-65,-7-57 0,3-64 62,15 161-40,-3-218-348,6 172 250,7-83 34,-7 101-94,2 1 0,12-42 0,-12 55 11,-4 11 115,-1 0 1,2 1-1,-1-1 0,0 0 1,1 1-1,-1-1 1,1 1-1,0-1 1,3-3-1,-4 7 30,-1 0 0,0-1 1,1 1-1,0 0 0,-1-1 0,1 1 1,-1 0-1,1-1 0,-1 1 0,1 0 1,-1 0-1,1 0 0,0 0 0,-1 0 1,1-1-1,-1 1 0,1 0 0,0 0 0,-1 1 1,1-1-1,0 0 0,-1 0 0,1 0 1,-1 0-1,1 0 0,-1 1 0,1-1 1,0 0-1,-1 0 0,1 1 0,-1-1 0,1 1 1,-1-1-1,1 0 0,-1 1 0,1 0 1,13 17 51,-4-1 108,-2 1-1,13 37 1,5 42 15,-14-52-57,6 32 151,11 113 0,-11 80 171,-17-190-214,-3 0 0,-4-1 0,-3 1 0,-4-1 1,-27 93-1,29-136-25,-28 63 1,31-84-27,0 0 0,0-1 1,-2 1-1,0-2 1,0 1-1,-16 14 1,24-26-124,0-1 1,0 1 0,-1 0 0,1-1 0,0 0-1,0 1 1,-1-1 0,1 0 0,-1 0-1,1 0 1,-1-1 0,1 1 0,-5 0 0,6-1-43,0 0 0,0 0 1,0 0-1,0 0 0,0-1 1,0 1-1,0 0 0,0 0 0,0-1 1,0 1-1,0-1 0,0 1 1,0 0-1,0-1 0,1 0 1,-1 1-1,0-1 0,0 0 0,0 1 1,1-1-1,-1 0 0,1 0 1,-1 1-1,0-1 0,1 0 1,-1 0-1,1 0 0,0 0 0,-1 0 1,1 0-1,0 0 0,-1 0 1,1 0-1,0 0 0,0 0 1,0 0-1,0-1 0,0-9-31,0 0 0,1-1 0,0 1 0,1 0 0,0 0 0,1 0 0,0 0 0,9-18 1,44-82-273,-50 102 274,12-21-10,2 1 1,2 0-1,0 2 0,2 1 0,1 1 1,50-40-1,-51 47-62,0 1 1,2 1 0,0 2-1,0 0 1,2 2-1,-1 0 1,2 2 0,-1 2-1,43-8 1,-69 15 84,0 1 1,0 0 0,0-1-1,0 1 1,0 0-1,0 0 1,0 1-1,-1-1 1,1 0-1,0 1 1,0-1-1,0 1 1,0-1-1,-1 1 1,1 0 0,0 0-1,0 0 1,-1 0-1,1 0 1,-1 0-1,1 0 1,1 2-1,-2-1 29,1 0 0,-1 0 0,0 1-1,0-1 1,0 0 0,0 0 0,0 1-1,-1-1 1,1 0 0,0 1 0,-1-1-1,0 1 1,0-1 0,0 1 0,0-1-1,0 4 1,-4 33 215,-13 93 855,52-208-135,-29 65-1001,0 0-1,1 0 0,0 1 0,1 0 0,0 0 0,0 1 0,1 0 0,15-11 0,-20 16 35,1 1 1,1 0 0,-1 0 0,0 0-1,1 1 1,-1-1 0,1 1 0,0 1-1,0-1 1,0 1 0,0 0-1,0 0 1,0 1 0,0-1 0,0 1-1,0 1 1,0-1 0,0 1-1,8 2 1,-8-1 64,-1 0-1,0 1 1,-1-1-1,1 1 1,0 0-1,-1 0 1,1 0-1,-1 1 1,0-1 0,0 1-1,-1 0 1,7 9-1,3 5 149,18 38 0,-12-21 74,-4-8-91,1-2-1,1 0 0,1-1 1,26 27-1,-41-48-231,1 0 1,-1 0-1,1 0 0,-1-1 1,1 0-1,0 1 0,0-1 1,0 0-1,0-1 0,0 1 1,1-1-1,-1 0 0,0 0 0,9 1 1,-8-2-555,-1 0 0,1-1 0,0 1-1,0-1 1,0 0 0,0-1 0,0 1 0,-1-1 0,1 0 0,0 0 0,-1 0 0,8-6 0,11-7-2005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32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31 6880,'-35'-30'3136,"14"36"-2720,11-6-384,10 5-96,-3-5-32,-2 3-320,10 2 256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44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734 192 1312,'-8'-4'1290,"-3"-1"705,5-1-1677,-1 0-1,0 0 0,0 1 0,-1 0 1,1 0-1,-1 0 0,0 1 1,-1 1-1,1-1 0,-1 2 1,1-1-1,-1 1 0,0 0 1,0 1-1,0 0 0,0 0 1,-10 1-1,-13 0-93,1 1 0,0 2 0,1 1 0,-1 1 0,1 2 0,-35 12 0,33-7 68,0 1 0,-57 35 0,76-40-208,1 1-1,0 0 1,0 1-1,1 0 1,0 1 0,1 0-1,0 1 1,1 0-1,-10 15 1,13-14-68,0 1 0,1 0 0,0-1-1,1 2 1,1-1 0,0 0 0,1 1 0,0-1 0,1 16 0,2 9 39,1 0 1,8 45-1,-8-68-12,1 1 0,1-1-1,0 0 1,12 27 0,-7-22 97,2-1 0,0-1 0,26 35 0,-30-46-96,0-1-1,1 1 1,0-1-1,0 0 1,0-1 0,1 0-1,0-1 1,0 1-1,1-2 1,15 7 0,14 0 89,0-2 0,1-2 0,48 3 0,-41-5-116,-4-1 127,1-2 0,0-2 0,-1-1 0,1-3 0,81-16 0,98-30 208,-189 43-283,1-1 1,-1-1-1,-1-2 0,39-18 1,-62 24-37,0 0 1,-1-1 0,0 1-1,0-2 1,-1 1 0,1-2-1,-1 1 1,-1-1 0,1 0-1,-2 0 1,1-1 0,-1 0-1,0 0 1,-1-1 0,0 1-1,0-1 1,-1 0 0,3-11-1,-3 2 54,0 0-1,-2 0 1,0-1-1,-1 1 1,-1 0-1,-2-24 0,-2 16-13,0 0 0,-2 0 0,-18-48-1,17 58-53,-1 0-1,-1 0 0,-1 1 1,0 0-1,-1 1 0,-1 0 1,-1 1-1,-22-21 0,-1 4 91,-2 2-1,-49-30 1,52 37-101,-1 2-1,0 2 0,-2 1 1,-58-18-1,82 32-10,0 0 0,-1 1 0,1 1 0,0 1 0,-1 0-1,1 0 1,-1 1 0,1 1 0,0 1 0,0 0 0,-16 6-1,6-1-70,0 2-1,1 0 1,1 2-1,-1 0 1,-28 23-1,31-21-1032,-25 25 0,37-31 93,1 0 0,0 1 0,1-1 0,0 1 0,-10 18 0,-1 11-4650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0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24 168 1472,'-23'-7'12199,"23"5"-11971,0 0 0,0 1 0,0-1 1,0 0-1,0 0 0,0 1 1,1-1-1,-1 0 0,1 0 0,-1 1 1,1-1-1,0 0 0,0 1 1,-1-1-1,1 1 0,2-2 0,1-2-32,1-1-50,0 1 0,0 0 0,1 0-1,-1 0 1,1 1 0,12-8-1,16-2 323,0 0 0,59-13-1,-52 18-175,66-4-1,-77 10-309,-29 3 32,16-3-627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0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26 4160,'4'-9'6805,"-9"18"-3610,1 1-2261,4-9-862,-1 1 0,0 0-1,0-1 1,1 1 0,-1 0 0,1-1-1,-1 1 1,1 0 0,0 0 0,0 0-1,0 0 1,0-1 0,0 1 0,0 0-1,0 0 1,1 0 0,-1-1 0,1 1-1,-1 0 1,1 0 0,0-1 0,0 1-1,-1 0 1,1-1 0,3 3-1,-2-1-24,0 0 0,1 0 0,0-1 0,-1 1 0,1-1 0,0 0 0,0 0 0,1 0 0,-1 0 0,0 0 0,1-1 0,-1 1 0,8 1 0,-9-3-6,0 0 1,0 0 0,1 0 0,-1 0-1,0 0 1,0 0 0,1-1 0,-1 1-1,0-1 1,0 0 0,0 1 0,0-1 0,0 0-1,0 0 1,0 0 0,0-1 0,0 1-1,0 0 1,0-1 0,-1 1 0,1-1-1,-1 1 1,1-1 0,1-3 0,-1 2 14,0 1 0,0-1 0,0 0 0,-1 0 1,0 0-1,1 0 0,-1 1 0,0-2 0,0 1 1,0-5-1,-1 6-56,0 0 1,0-1 0,0 1-1,0 0 1,-1 0-1,1 0 1,-1-1 0,0 1-1,0 0 1,1 0 0,-1 0-1,-1 0 1,1 0 0,0 0-1,0 1 1,-1-1-1,-2-2 1,3 2-43,-1 1 1,0-1-1,1 1 0,-1 0 1,0 0-1,0 0 0,0 0 0,0 0 1,0 0-1,0 1 0,0-1 1,0 0-1,0 1 0,0 0 1,0-1-1,-4 1 0,5 0-126,0 0-1,0 0 1,0 0 0,0 0-1,0 1 1,0-1 0,0 0-1,0 0 1,0 0-1,0 1 1,1-1 0,-1 1-1,0-1 1,0 1 0,0-1-1,1 1 1,-1-1 0,0 1-1,0 0 1,1-1-1,-1 1 1,1 0 0,-1-1-1,0 1 1,1 0 0,0 0-1,-1 0 1,1 0 0,-1-1-1,1 1 1,0 0-1,0 0 1,-1 0 0,1 0-1,0 0 1,0 1 0,0 0-264,1-1 0,-1 0 0,1 0 0,-1 0 0,1 0 0,-1 0 0,1 0 0,-1 0 0,5 4-1296,2 3-464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1.5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 3392,'0'-1'168,"1"-1"1,-1 1-1,1 0 1,-1-1-1,1 1 0,-1-1 1,1 1-1,0 0 1,-1 0-1,1-1 0,0 1 1,0 0-1,0 0 1,0 0-1,0 0 0,0 0 1,0 0-1,0 0 1,1 0-1,-1 1 0,0-1 1,1 0-1,-1 1 1,0-1-1,3 0 0,-3 1-39,-1 0-1,1 0 0,-1-1 0,0 1 0,1 0 0,-1 0 0,1 0 1,-1 0-1,0 0 0,1 0 0,-1 0 0,1 0 0,-1 0 1,0 0-1,1 0 0,-1 0 0,1 0 0,-1 0 0,0 1 0,1-1 1,-1 0-1,1 0 0,-1 0 0,0 1 0,1-1 0,-1 0 0,1 1 1,4 11 2247,-4 23-48,-1-27-1965,-1 40 814,-2 1 0,-20 94 0,18-119-889,1-1 0,-2 44 0,9-20-102,-1-45-196,1 0 0,0 0 0,-1 0 1,1 0-1,0 0 0,0-1 0,0 1 0,5 1 0,-7-3 14,52 20 161,21 0-719,-66-18 382,-6-1-197,-1-1-1,1 1 0,0-1 0,-1 1 0,1-1 0,-1 1 0,1 0 0,-1 0 1,0 0-1,3 1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1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50 5152,'0'-10'6981,"19"6"-5564,-1 2 0,1 0 0,0 1 0,28 3 1,23-1 130,87-16 804,-148 14-2600,-1 0 0,1-1-1,0 0 1,-1 0-1,0 0 1,12-6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2.5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12 3904,'-2'0'347,"2"0"-273,0 0 1,0 0 0,-1 0 0,1 0-1,0 0 1,0 0 0,-1 0 0,1 0-1,0 0 1,0 0 0,-1 0 0,1 0-1,0 0 1,0 0 0,-1 0 0,1 0 0,0 0-1,0 0 1,-1-1 0,1 1 0,0 0-1,0 0 1,0 0 0,0 0 0,-1-1-1,1 1 1,0 0 0,0 0 0,0 0-1,0-1 1,0 1 0,-1 0 0,1 0-1,0 0 1,0-1 0,0 1 0,0 0 0,0 0-1,0-1 1,0 1 0,0 0 0,0 0-1,0-1 1,0 1 0,-1-4 1494,0 4-1271,0 0 1,1 0 0,-1-1-1,0 1 1,0 0 0,1 0 0,-1 0-1,0 0 1,0 0 0,1 0-1,-1 0 1,0 0 0,0 0-1,1 0 1,-1 0 0,0 1-1,0-1 1,-22 7 1215,-7 16 11,24-20-1397,0 1-1,0 0 0,1 0 0,-1 0 0,1 1 1,0 0-1,0 0 0,1 0 0,-1 1 0,1 0 0,1-1 1,-4 8-1,6-12-120,1 0 1,0 0 0,-1 0 0,1 1-1,0-1 1,0 0 0,0 0-1,0 0 1,0 1 0,0-1-1,0 0 1,0 0 0,1 0 0,-1 1-1,0-1 1,1 0 0,-1 0-1,1 0 1,-1 0 0,1 0 0,0 0-1,-1 0 1,1 0 0,0 0-1,0 0 1,-1 0 0,1 0-1,0-1 1,0 1 0,0 0 0,0-1-1,0 1 1,0 0 0,0-1-1,1 1 1,-1-1 0,0 0-1,0 1 1,0-1 0,0 0 0,1 0-1,-1 0 1,0 0 0,0 0-1,0 0 1,1 0 0,-1 0-1,0 0 1,0 0 0,0-1 0,1 1-1,-1-1 1,2 0 0,7-4-261,0-2 1,0 1-1,15-14 0,-6 5 128,-15 13 124,-1-1 1,1 1-1,0-1 1,-1 1-1,1 0 1,0 0-1,1 1 1,5-2 0,-8 2 40,-1 1 0,1 0 1,-1 0-1,1 0 0,0 0 1,-1 0-1,1 1 0,0-1 1,-1 0-1,1 1 1,-1-1-1,1 1 0,-1 0 1,1-1-1,-1 1 0,1 0 1,-1 0-1,0 0 1,0 0-1,1 0 0,-1 0 1,0 0-1,0 1 0,0-1 1,2 3-1,58 80-109,-56-76-407,5 5-1541,-6-10-24,-3-2 1896,-1-1-1,1 0 0,-1 0 0,0 0 0,1 0 1,-1 0-1,1 0 0,-1 0 0,0 0 1,1 0-1,-1 0 0,1 0 0,-1-1 1,1 1-1,4-1-1571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3.0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15 1888,'0'0'76,"0"0"1,-1-1-1,1 1 1,0 0-1,0 0 1,-1 0-1,1 0 1,0-1-1,0 1 1,-1 0-1,1 0 1,0 0-1,0-1 1,-1 1-1,1 0 0,0 0 1,0-1-1,0 1 1,0 0-1,0 0 1,-1-1-1,1 1 1,0 0-1,0-1 1,0 1-1,0 0 1,0 0-1,0-1 1,0 1-1,0 0 1,0-1-1,0 1 0,0 0 1,0-1-1,0 1 1,0 0-1,0-1 1,0 1-1,1 0 1,-1 0-1,0-1 1,0 1-1,0 0 1,0 0-1,1-1 1,-1 1-1,0 0 1,0 0-1,0-1 0,1 1 1,-1 0-1,0 0 1,0 0-1,1 0 1,-1-1-1,1 1 1,-1 0 96,1 0 0,-1 0 0,1 0 0,0-1 0,-1 1 1,1 0-1,-1 0 0,1 0 0,0 0 0,-1 0 0,1 0 0,-1 1 1,1-1-1,0 0 0,-1 0 0,1 0 0,-1 1 0,1-1 0,-1 0 0,1 0 1,0 1-1,-1-1 0,1 1 0,-1-1 0,0 0 0,1 1 0,-1-1 1,1 1-1,-1-1 0,0 1 0,1-1 0,-1 1 0,0-1 0,1 1 0,-1 1 1,2 4 336,0 0 0,-1 1-1,1-1 1,-2 1 0,1-1 0,-1 1 0,0 7 0,1 12 722,2 33 476,-3-36-1202,1 1 1,7 33-1,-1-20-366,-5-22-230,1 0 0,1 0 1,11 28-1,-12-37 72,13 23-2684,-4-17 1198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4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256 1 1984,'21'0'6741,"-24"6"-4629,-1 7-1442,-2 1 0,1-1 1,-2 0-1,0 0 0,-16 22 0,2-1-19,-28 44 466,-17 29 26,55-85-893,0-1-1,2 2 1,-9 30-1,7-9 168,2 0 1,-6 67-1,14-81-237,0 0 1,2 1 0,1-1-1,11 54 1,-9-71-131,0 0 0,1 0 0,0 0 0,1-1 0,0 1 0,1-2 0,1 1 0,0-1 0,0 0 0,1 0 0,0-1 0,1-1 0,0 1 0,1-2 0,14 10 0,3-1-628,1 0 0,44 16 1,-49-22-725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5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1 2912,'-5'4'5157,"9"8"-1712,-2-5-2951,-1 0-1,-1 0 1,1-1-1,-1 1 1,0 0-1,-2 9 0,-9 43 996,0-6-773,-7 125 612,7-50-680,4-23-235,6-97-336,1-1-1,0 1 1,0-1 0,3 14-1,-3-19-54,1 0-1,-1 0 0,1 0 1,-1 0-1,1 0 0,0 0 1,-1 0-1,1-1 1,0 1-1,0 0 0,1 0 1,-1-1-1,0 1 0,0-1 1,1 1-1,-1-1 0,1 1 1,0-1-1,-1 0 1,1 0-1,0 0 0,2 2 1,8-1 27,1 0-1,-1-1 1,1 0 0,-1-1 0,17-1 0,3 0-44,45 1-474,-28 0-2635,-46 0 2376,-1 0 0,1 0 0,-1 1-1,0-1 1,1 0 0,-1 1 0,5 1-1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5.4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62 5728,'0'0'156,"0"-1"0,1 1 0,-1-1 1,0 1-1,0 0 0,1-1 0,-1 1 1,0-1-1,0 1 0,1-1 0,-1 1 0,0 0 1,1-1-1,-1 1 0,1 0 0,-1-1 1,1 1-1,-1 0 0,0 0 0,1-1 0,-1 1 1,1 0-1,-1 0 0,1 0 0,-1 0 0,1 0 1,-1-1-1,2 1 0,20-2 3094,-12 1-1932,35-4 1958,-31 4-2894,1-1 0,24-6-1,-21 3-321,0 2-1,0 0 0,26 0 0,4-1-1399,-1-5-3471,-29 4 1046,0 4 1237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5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4992,'-1'3'313,"0"0"-1,0 0 1,1 1 0,-1-1-1,1 0 1,0 0 0,0 1 0,0-1-1,0 4 1,7 33 1779,-2-15-287,18 246 3307,-10-91-4209,-12-174-897,1 19 167,-1-24-167,-1 0 1,0 0-1,0 0 0,0 0 0,1 0 1,-1 0-1,0 0 0,1-1 0,-1 1 1,1 0-1,-1 0 0,1 0 1,-1 0-1,1-1 0,0 1 0,-1 0 1,1 0-1,0-1 0,1 2 0,-2-2-36,1-1 0,0 1 0,-1 0-1,1 0 1,0 0 0,-1 0 0,1-1-1,0 1 1,-1 0 0,1-1 0,0 1-1,-1 0 1,1-1 0,-1 1 0,1-1-1,-1 1 1,1-1 0,-1 1 0,1-1-1,-1 1 1,1-1 0,-1 1 0,0-1-1,1 0 1,-1 1 0,0-1 0,1-1-1,11-26-983,-9 22 817,8-25-270,11-23 187,-19 49 285,0-1 1,0 1-1,0 0 0,1 0 1,-1 0-1,10-8 1,-13 13 20,0 0 0,1-1 0,-1 1 0,0 0 0,1-1 0,-1 1 0,0 0 0,1 0 0,-1-1 0,0 1 0,1 0 0,-1 0 0,1 0 0,-1-1 0,0 1 0,1 0 1,-1 0-1,1 0 0,-1 0 0,1 0 0,-1 0 0,1 0 0,-1 0 0,0 0 0,1 0 0,-1 0 0,1 0 0,-1 0 0,1 0 0,-1 1 0,0-1 0,1 0 0,-1 0 0,1 0 1,-1 1-1,0-1 0,1 0 0,-1 0 0,0 1 0,1-1 0,-1 0 0,0 1 0,1 0 0,7 20 915,-6-15-751,5 15 395,-2 0 0,0 0 1,3 39-1,-1-15-527,-1-12 1,-5-23 34,-2-9-333,1 0 0,0 0 1,0 0-1,0 0 0,1 0 0,-1 0 1,0 1-1,0-1 0,0 0 0,1 0 0,-1 0 1,1 0-1,-1 0 0,0 0 0,2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51.3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195 350 1664,'0'0'111,"1"-1"1,-1 1-1,13 0 5303,-20 1-3674,4 0-1592,-1-1 1,0 1-1,1 0 0,-1 0 1,1 0-1,0 1 1,-1-1-1,1 1 0,0 0 1,0 0-1,0 0 1,-5 4-1,-18 11 531,15-11-608,-1 0 1,1 0 0,0 1-1,1 1 1,-16 13-1,22-17-33,-1 0-1,1 1 0,0 0 0,0 0 0,1 0 0,0 0 0,-1 0 0,2 1 0,-1-1 1,1 1-1,-1 0 0,2 0 0,-3 9 0,4-12 21,0 0-1,0 1 1,0-1-1,0 0 1,1 0 0,-1 0-1,1 0 1,0 0-1,0 1 1,0-1 0,0-1-1,0 1 1,1 0 0,0 0-1,1 2 1,-2-4-29,0 0 1,0 0 0,0 0 0,0 0-1,0 0 1,0 0 0,0 0-1,0-1 1,0 1 0,0 0-1,1-1 1,-1 1 0,0-1 0,0 1-1,1-1 1,-1 0 0,0 1-1,1-1 1,-1 0 0,0 0-1,1 0 1,-1 0 0,0 0-1,1 0 1,-1-1 0,0 1 0,1 0-1,-1-1 1,0 1 0,0-1-1,1 1 1,-1-1 0,0 0-1,0 1 1,0-1 0,0 0-1,0 0 1,2-1 0,11-10 224,0-1 0,-1-1 0,14-18 0,31-48-187,-51 70-130,-1 0 0,0 0 0,-1-1 0,5-14 0,-13 31-289,0-1 0,0 1 0,-4 8 0,3 2 536,1-9-93,1 0-1,-1 1 0,2-1 1,-1 1-1,1-1 0,0 1 1,1 0-1,0-1 1,1 11-1,-1-17-61,0 0 0,0 1 0,1-1 0,-1 1 0,1-1 0,-1 0 0,1 0 0,-1 1 0,1-1 0,0 0 0,0 0 1,0 1-1,-1-1 0,1 0 0,0 0 0,0 0 0,1 0 0,-1 0 0,0-1 0,0 1 0,0 0 0,1 0 0,-1-1 0,0 1 0,1-1 0,-1 1 0,0-1 0,1 0 0,-1 1 1,0-1-1,1 0 0,-1 0 0,1 0 0,-1 0 0,1 0 0,-1 0 0,3-1 0,5-1 105,0 0 1,0-1 0,-1 0-1,15-6 1,-21 8-120,40-18 106,-6 4-148,41-24 1,-66 33 41,0-2 1,-1 1-1,0-1 1,0-1-1,0 0 1,-1 0-1,13-18 1,-8 5 49,-1 0-1,-1-1 1,13-33 0,20-75-262,-40 114 71,-1 5-64,-1 1 0,-1-1 0,1 0 0,-1-15 1,-3 57-86,-7 33 0,0 13 478,6-27-15,2 1 1,2-1-1,2 0 1,2 0-1,14 51 0,-16-72-1790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6.5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0 168 4480,'38'48'6912,"-19"-25"-5428,25 39 866,-42-61-1769,-2-5-218,-2-13-46,1 10-250,0 0-74,-8-69-32,9 66 44,0 0 0,0 0 0,2 0 0,-1 0 0,1 0 0,3-9 1,-2 9 93,0 1 0,1 0 0,0 0 1,0 1-1,1-1 0,0 1 1,7-9-1,-10 14 3,1 1 1,0-1-1,0 0 0,0 1 1,0-1-1,1 1 0,-1 0 1,1 0-1,-1 0 1,1 1-1,0-1 0,0 1 1,-1 0-1,1 0 0,0 0 1,0 1-1,0-1 0,0 1 1,0 0-1,5 0 0,0 2 34,-1-1 0,0 1 0,0 0 0,0 1-1,0-1 1,0 2 0,-1-1 0,0 1-1,13 8 1,5 7 103,28 25 0,-39-31-101,13 15-618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7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79 5408,'0'0'105,"0"0"0,0 1 0,0-1 0,-1 0 1,1 0-1,0 1 0,0-1 0,0 0 0,0 1 0,0-1 1,0 0-1,0 1 0,0-1 0,0 0 0,0 1 0,0-1 0,0 0 1,0 1-1,0-1 0,0 0 0,0 1 0,0-1 0,0 0 0,0 1 1,1-1-1,-1 0 0,0 1 0,0-1 0,0 0 0,0 0 1,1 1 209,-1-1-210,1 1 0,-1-1 0,0 0 1,1 0-1,0 1 177,1 0 1,0 0 0,-1-1 0,1 1-1,0-1 1,-1 0 0,1 1-1,3-1 1,-2 0-164,-1 1 0,1-1 0,0 0 1,-1-1-1,1 1 0,-1 0 0,1-1 0,0 1 0,-1-1 0,1 0 0,-1 0 0,0 0 0,1 0 0,1-2 1,-2 2-85,-1 0 1,0 0 0,0-1 0,0 1 0,0 0 0,0-1 0,0 1 0,-1-1 0,1 1-1,0-1 1,-1 1 0,1-1 0,-1 1 0,0-1 0,1 0 0,-1 1 0,0-1 0,0 0 0,0 1-1,0-1 1,0 0 0,0 1 0,-1-1 0,1 0 0,0 1 0,-2-3 0,2 2-40,-1-1 3,1 1-1,-1 0 1,0-1-1,1 1 1,-1 0 0,0-1-1,-1 1 1,1 0 0,0 0-1,-1 0 1,1 0-1,-1 0 1,1 1 0,-4-3-1,4 3 12,0 0 0,0 1 0,1-1 0,-1 1-1,0-1 1,0 1 0,0-1 0,-1 1 0,1 0 0,0-1 0,0 1-1,0 0 1,0 0 0,0 0 0,0 0 0,0 0 0,0 0-1,0 0 1,0 0 0,-1 1 0,1-1 0,0 0 0,0 1-1,0-1 1,0 0 0,0 1 0,0-1 0,0 1 0,1 0-1,-1-1 1,0 1 0,-1 1 0,-2 2 154,1-1 0,0 1 0,-1 0 0,2 1 0,-1-1 0,0 0 0,1 1 0,0-1 0,0 1 0,0 0 0,1 0 0,-1 0 0,1 0 0,0 0 0,1 0 0,-1 0 0,1 0 0,1 7-1,0 3 161,1-1-1,0 1 1,1-1-1,1 0 0,8 19 1,-11-29-253,1 0 0,0 1 0,1-1 1,-1 0-1,1 0 0,0 0 0,0-1 0,0 1 1,0-1-1,1 0 0,-1 1 0,1-1 0,6 3 1,-7-4-157,1 0 1,-1-1-1,0 1 1,1-1-1,0 0 1,-1 0-1,6 0 1,-6 0-396,0-1 1,1 0-1,-1 0 1,1 0-1,-1-1 1,1 1-1,-1-1 1,4-1-1,-2 0-1095,-1 0 1,1 0-1,-1 0 0,0 0 0,0-1 0,5-4 1,4-2-1141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7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17 4224,'13'-16'4306,"-14"25"-1124,-1-1-2387,-1-1 0,0 0 0,-7 11 0,7-12-635,0-1 1,0 1-1,1-1 1,0 1 0,0 0-1,-2 9 1,3-12-174,1-1 0,0 0 0,1 1 0,-1-1 0,0 0 0,1 0 0,-1 1 0,1-1 0,-1 0 0,1 0 0,0 0 0,0 1 0,0-1 0,0 0 0,1 0 0,-1-1 0,1 1 0,-1 0 0,1 0 0,-1-1 0,4 3 0,3 2 34,0 0-1,0-1 1,17 7 0,-8-3 27,-4-3 28,16 9 354,-28-14-381,0-1 1,0 1-1,0 0 1,0 0 0,0-1-1,0 1 1,-1 0-1,1 0 1,0 0-1,0 0 1,-1 0-1,1 0 1,0 0 0,-1 0-1,1 1 1,-1-1-1,0 0 1,1 0-1,-1 0 1,0 2-1,0-2-6,0 0 0,0 1-1,0-1 1,0 0 0,-1 0-1,1 0 1,-1 0 0,1 0-1,0 0 1,-1 0 0,0 0-1,1 0 1,-1 0 0,0 0-1,1-1 1,-1 1 0,0 0-1,0 0 1,0-1 0,1 1-1,-1 0 1,0-1 0,0 1-1,-2 0 1,-2 1 7,-1 1-1,0-1 0,-8 1 1,7-1-13,-11 2-80,0-1 1,-37 2-1,-7-5-3927,41 0 1129,9 1-583,6 1 1126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8.1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4 3712,'-3'-3'1561,"7"4"-740,-3-1-677,0 1 1,0 0 0,0 0 0,0 0-1,0 0 1,0 0 0,0 0 0,0 0-1,2 2 1,3 9 1266,-5-9-1144,1 0-1,0 0 0,-1 0 1,0 0-1,0 1 0,0-1 1,0 0-1,0 1 0,0 5 1,9 218 5001,-8 111-3791,-2-248-857,0-90-638,0 0 0,0 0 0,0 0 0,0 0 0,0 1 0,0-1 0,0 0 0,0 0 0,1 0 1,-1 0-1,0 0 0,0 0 0,0 1 0,0-1 0,0 0 0,0 0 0,0 0 0,0 0 0,0 0 0,0 0 0,0 0 0,1 0 1,-1 1-1,0-1 0,0 0 0,0 0 0,0 0 0,0 0 0,0 0 0,0 0 0,1 0 0,-1 0 0,0 0 0,0 0 1,0 0-1,0 0 0,0 0 0,1 0 0,-1 0 0,0 0 0,0 0 0,0 0 0,0 0 0,0 0 0,0 0 0,1 0 0,-1 0 1,0 0-1,0 0 0,0 0 0,0 0 0,0-1 0,0 1 0,0 0 0,1 0 0,-1 0 0,0 0 0,0 0 0,0 0 0,0 0 1,0-1-1,13-10-1058,12-18 116,-23 25 983,1 0 0,0 1 0,0-1-1,1 0 1,-1 1 0,1 0 0,4-4 0,-7 7 9,0-1 1,0 1-1,0-1 1,0 1-1,0 0 1,-1-1-1,1 1 1,0 0-1,0 0 1,0-1-1,0 1 1,0 0-1,0 0 0,0 0 1,0 0-1,0 1 1,0-1-1,0 0 1,0 0-1,0 1 1,0-1-1,0 0 1,0 1-1,0-1 1,0 1-1,-1-1 1,1 1-1,0-1 1,0 1-1,-1 0 1,1-1-1,0 1 1,-1 0-1,1 0 1,0-1-1,-1 1 1,1 0-1,-1 0 1,1 0-1,-1 1 1,3 4 181,0 0 0,-1 1 1,0-1-1,0 0 0,0 1 1,-1-1-1,1 9 0,0 47-152,-2-55-233,0 15-1602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8.6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0 5152,'-1'0'215,"0"1"0,0-1 0,0 0 0,0 1 0,0-1 1,0 0-1,1 1 0,-1-1 0,0 1 0,0 0 0,0-1 0,1 1 0,-1-1 0,0 1 0,1 0 1,-1 0-1,0-1 0,1 1 0,-1 0 0,0 1 0,-10 21 2945,8-16-2453,1-3-461,0 0 1,0 0 0,1-1 0,0 1 0,0 0 0,0 0-1,0 6 1,1-8-207,0-1-1,0 1 1,0 0-1,0-1 1,1 1-1,-1 0 1,1 0 0,-1-1-1,1 1 1,0-1-1,-1 1 1,1-1-1,0 1 1,0-1 0,0 1-1,0-1 1,1 0-1,-1 1 1,0-1-1,3 2 1,2 1 15,1 0-1,0-1 1,0 1 0,0-1 0,1-1 0,-1 1 0,1-1-1,-1-1 1,1 1 0,0-1 0,0-1 0,-1 1-1,1-1 1,0 0 0,0-1 0,0 0 0,8-2-1,-14 2-31,1 1-1,-1-1 0,0 0 0,1 0 0,-1 0 0,0 0 0,0 0 0,1 0 0,-1-1 0,0 1 0,0-1 0,0 1 0,-1-1 0,1 0 0,0 0 0,-1 0 1,1 0-1,-1 0 0,1 0 0,-1 0 0,0 0 0,0 0 0,0-1 0,0 1 0,0 0 0,0-3 0,-1 2 4,0 1 0,0 0 0,0-1-1,0 1 1,0 0 0,-1 0 0,1-1 0,-1 1-1,0 0 1,1 0 0,-1-1 0,0 1 0,0 0-1,0 0 1,0 0 0,-1 0 0,1 1 0,-1-1-1,1 0 1,-1 0 0,1 1 0,-1-1 0,0 1-1,0 0 1,0-1 0,0 1 0,0 0 0,-3-1-1,1 0-59,-1 0 1,0 1-1,0-1 0,1 1 0,-1 0 0,0 1 0,0-1 0,-9 1 0,-2 1-525,-22 4-1,23-2-3472,-25 0 1,51-7 396,-4 1 2097,10-1-553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9.0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4896,'4'-10'4954,"22"57"-309,-21-36-4168,0 0 0,-1 0 0,-1 1 0,5 23-1,18 290 3231,-11-80-4198,-13-230-107,1 8-1564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19.7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112 427 5568,'-2'1'525,"0"-1"0,1 1 0,-1 0 0,0-1 0,1 1 0,-1 0 0,1 0 0,0 0 0,-1 0 0,1 0 1,0 0-1,-1 0 0,0 2 0,-19 21 1118,17-19-1395,-5 6-40,0 0-1,1 1 1,1-1 0,0 2-1,-10 22 1,16-31-173,-1 1 1,1 0-1,0 0 0,0 1 1,0-1-1,1 0 1,-1 0-1,2 7 1,-1-9-9,1 0-1,-1 0 1,1 0 0,0 0 0,0-1 0,0 1 0,0 0 0,1 0 0,-1-1 0,1 1-1,-1-1 1,1 1 0,0-1 0,0 0 0,3 3 0,-4-4-24,0 0 0,0 0 1,0 0-1,0 0 0,0 0 0,0-1 1,0 1-1,0 0 0,0-1 0,1 1 1,-1 0-1,0-1 0,1 0 1,-1 1-1,0-1 0,1 0 0,-1 0 1,0 1-1,1-1 0,-1 0 0,0 0 1,1-1-1,-1 1 0,1 0 0,-1 0 1,0-1-1,1 1 0,-1 0 0,0-1 1,0 0-1,1 1 0,-1-1 1,0 0-1,0 1 0,0-1 0,0 0 1,0 0-1,0 0 0,0 0 0,1-1 1,3-5-105,-1 1 1,1-1 0,-1 0 0,-1 0-1,4-10 1,-5 13 56,5-17-26,-1-1 0,-1 1 0,-1-1 0,-1 0 0,0-30-1,-2 40 71,-4-364 1743,1 357-1136,1 16-441,1 0-1,0 0 1,0 0-1,-1 1 1,2-1-1,-1 0 1,0 0-1,2-5 0,-2 2 435,2 13-218,3 9-84,0 1 1,-1 0 0,0 0-1,1 25 1,1 6-16,51 328-1201,-44-267-6008,-12-101 5805,3 12-1119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20.5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50 1312,'-1'-5'372,"-1"-1"-1,0 1 1,1 0-1,-1-7 1,2 11-175,0 0-1,0 0 1,0 0-1,0 1 1,0-1 0,0 0-1,0 0 1,0 0-1,0 1 1,1-1 0,-1 0-1,0 0 1,0 1 0,1-1-1,-1 0 1,1 0-1,0 0-54,-1 1 0,1 0 1,-1-1-1,1 1 0,-1 0 0,1 0 0,-1 0 0,1 0 0,0 0 0,-1-1 0,1 1 0,-1 0 0,1 0 0,-1 0 0,1 1 0,-1-1 1,1 0-1,0 0 0,-1 0 0,1 0 0,-1 0 0,1 1 0,-1-1 0,1 0 0,-1 0 0,1 1 0,0-1 0,4 4 261,0 0 0,0 1 0,0-1 0,0 1 0,-1 0 0,0 0 0,0 0 0,0 0 0,-1 1 0,5 8 0,5 8 226,23 33 799,47 73 1247,-62-90-1847,28 66 0,-33-61-411,-1 1 0,-3 0 0,-1 0 0,-3 2 0,6 75 0,-13-88-458,-2 0 1,-1-1-1,-1 1 1,-2 0 0,-1-1-1,-13 40 1,-4-8-1400,5-1 373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75 122 2976,'2'-2'148,"0"0"0,1 1 1,-1-1-1,1 0 0,-1 1 0,1 0 1,0-1-1,0 1 0,-1 0 0,1 0 1,4 0-1,11-5 3534,-17 7-3531,-1-1-1,1 1 1,-1-1-1,1 1 1,-1 0-1,0-1 1,1 1-1,-1-1 1,0 1 0,1 0-1,-1-1 1,0 1-1,0 0 1,1-1-1,-1 1 1,0 0-1,0-1 1,0 1-1,0 0 1,0 1 0,-1 17 389,0-16-306,-40 239 2609,30-189-2502,3-15 54,-2-1-1,-1 0 1,-21 45-1,27-69-266,5-12-108,-1 1 0,1 0-1,-1-1 1,0 1 0,0 0 0,1-1-1,-1 1 1,0-1 0,0 1-1,0-1 1,-1 0 0,-1 3-1,2-4 184,11-15-27,13-19-109,-3-1-1,-1-1 1,20-49 0,-5-9 13,24-63 222,-38 110 224,33-57 0,-47 94-418,-4 7 17,0-1 0,0 0 1,1 1-1,-1-1 0,1 1 0,0 0 0,5-5 1,-7 7-113,-1 1 0,0 0 0,0 0 0,1 0 0,-1-1 0,0 1 0,1 0 0,-1 0 0,0 0 0,1 0 0,-1 0 0,0 0 0,1 0 0,-1 0 0,0 0 0,1 0 0,-1 0 0,0 0 0,1 0 0,-1 0 0,0 0 1,1 0-1,-1 1 0,0-1 0,1 0 0,-1 0 0,0 0 0,1 0 0,-1 1 0,0-1 0,0 0 0,1 0 0,-1 1 0,0-1 0,0 0 0,1 0 0,-1 1 0,0-1 0,0 0 0,0 1 0,0-1 0,1 1 0,7 17 90,-7-13-62,16 46 46,-3 0 0,10 71 0,5 22 292,-21-109-263,-5-20-7,0-1 0,9 23-1,-11-37-95,-1 1-1,0 0 1,0-1-1,0 1 0,1-1 1,-1 1-1,0-1 1,1 1-1,-1-1 1,0 1-1,1-1 0,-1 0 1,1 1-1,-1-1 1,1 0-1,-1 1 1,1-1-1,0 1-11,-1-1 0,0 0 0,0 0-1,1 0 1,-1 0 0,0-1 0,1 1 0,-1 0-1,0 0 1,0 0 0,1 0 0,-1 0 0,0 0-1,1 0 1,-1 0 0,0-1 0,0 1 0,0 0-1,1 0 1,-1 0 0,0 0 0,0-1 0,1 1 0,-1-1-1,1 0-25,0-1 0,1 0-1,-1 0 1,-1 0 0,1-1-1,0 1 1,0 0 0,0-3-1,16-121-1147,-8 48 720,-3 30 242,2 1 0,3 0 1,28-80-1,-38 126 221,-1 0 0,0 0 0,1 0 1,-1 0-1,1 0 0,0 0 0,-1 0 0,1 0 0,0 0 0,-1 0 1,1 0-1,0 0 0,0 0 0,0 1 0,0-1 0,0 0 0,0 1 1,1-2-1,-1 2 7,0 0 0,-1 0 1,1 0-1,0 0 0,0 0 0,-1 0 1,1 0-1,0 1 0,-1-1 0,1 0 1,0 0-1,-1 1 0,1-1 1,0 0-1,-1 1 0,1-1 0,-1 1 1,1-1-1,0 0 0,-1 1 0,1 0 1,3 4 80,0 0 0,-1 0 1,0 0-1,0 1 0,4 9 1,6 22 166,-2 1 1,12 72 0,-3-15-45,24 65-16,-28-107-1204,-11-32-2015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211 164 2144,'0'0'1,"-5"-7"695,5 7-677,0 0-1,0-1 1,0 1 0,0 0-1,0 0 1,0-1 0,0 1-1,0 0 1,0 0-1,0 0 1,1-1 0,-1 1-1,0 0 1,0 0 0,0 0-1,0-1 1,0 1-1,1 0 1,-1 0 0,0 0-1,0 0 1,0-1 0,1 1-1,-1 0 1,0 0-1,0 0 1,0 0 0,2-1 634,-2-18 4472,-1 19-5058,0 0-1,1 0 1,-1 0 0,0 0-1,0 1 1,0-1 0,0 0-1,0 1 1,0-1 0,1 1-1,-1-1 1,0 1 0,0 0-1,-4 9 206,0 0-1,1 0 1,1 1-1,0-1 1,0 1-1,1 0 1,-1 17-1,-5 18 197,-31 109 844,36-146-1265,-3 12 78,0-1 0,-18 33 0,16-36 24,-9 27 1,12-28-56,-2 0 0,-9 19 0,6-11-56,8-19-7,1-1-1,-1 1 1,0-1 0,-3 5 0,5-7-32,-1-1-1,0 0 1,1 1 0,-1-1-1,1 0 1,0 1 0,-1-1 0,1 1-1,0 1 1,0-2 8,0 0-1,0 0 1,0 0 0,0 0-1,-1 0 1,1 0-1,0 0 1,0 0 0,-1 0-1,1 0 1,-1-1 0,1 1-1,-2 2 428,2-4-452,0-1 1,0 1 0,0-1 0,1 1 0,-1-1 0,1 1 0,-1-1 0,1 1 0,0-2 0,22-58-74,21-38 151,13-25-109,-31 68 13,-1-1 1,29-103-1,-19 43 436,-22 82-122,-12 25 82,3 16-155,1 1-128,0 0 1,0 0 0,-1 0-1,0 1 1,-1-1 0,1 1-1,-1 0 1,2 12-1,7 24 103,21 99 238,-30-126-304,1 1 1,1-1 0,1 0-1,0-1 1,1 1 0,0-1-1,16 23 1,-23-38-103,1-1-1,-1 0 1,0 0-1,1 1 1,-1-1-1,0 0 0,1 0 1,-1 0-1,0 1 1,1-1-1,-1 0 1,1 0-1,-1 0 1,0 0-1,1 0 1,-1 0-1,1 0 1,-1 0-1,0 0 1,1 0-1,-1 0 1,1 0-1,-1 0 1,0 0-1,1 0 1,-1 0-1,1-1 1,-1 1-1,0 0 1,1 0-1,-1 0 1,0-1-1,1 1 1,-1 0-1,0 0 1,1-1-1,-1 1 1,0 0-1,1-1 1,11-11 317,-11 10-344,0-1 0,0 1 0,-1-1 0,1 1 0,0 0 0,-1-1 0,1 1 0,-1-1 0,0-3 0,2-10-43,26-151-514,-16 90 552,-9 54 34,-1 9-49,1-1 0,7-24 1,-6 26-14,-4 10 38,1 0-1,0-1 0,0 1 1,1-1-1,-1 1 0,1 0 0,-1 0 1,1 0-1,4-6 0,-2 7 43,-3 2-8,0 1 0,0 0 1,0-1-1,0 1 0,0 0 0,0-1 0,0 1 1,0 0-1,0 0 0,0 0 0,-1 0 0,1 0 0,0 0 1,0 2-1,4 6 10,-1 1 0,0 0 1,-1 0-1,0 1 0,-1-1 1,0 0-1,1 20 0,2 7 28,5 67 10,-3-14 0,1-37 61,19 73 0,-25-119-183,1 4 128,0 0 0,1 0 0,10 19 0,-5-7-1017,-9-22 470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51.7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86 4640,'-12'-18'1504,"12"18"-1470,0 0 0,0-1 0,0 1 0,-1 0 0,1-1 0,0 1 0,0 0 0,0 0-1,0-1 1,0 1 0,0 0 0,0-1 0,0 1 0,0-1 0,0 1 0,0 0 0,0-1 0,0 1 0,0 0 0,0 0 0,0-1 0,0 1 0,1 0 0,-1-1 0,0 1 0,0 0 0,0-1 0,0 1 0,1 0 0,-1 0 0,0-1 0,0 1 0,1 0 0,-1 0 0,0-1 0,0 1-1,1 0 1,14-5 1717,-7 2-1022,101-30 4709,-84 28-5393,0 0 0,1 2 1,0 1-1,43 1 0,-62 2-574,-1 0 0,1 0 0,0 1 0,-1 0-1,1 0 1,-1 0 0,0 1 0,11 6 0,-15-8 122,0 0 1,0 0-1,0 1 1,1-1-1,-1 0 1,0-1-1,0 1 1,1 0-1,-1-1 1,0 1-1,1-1 1,-1 0-1,1 0 1,-1 0-1,1 0 1,-1 0-1,3-1 1,18-8-1845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295 0 1728,'9'11'7824,"-10"-10"-7685,0 0 73,0 1 1,0-1-1,0 1 0,0-1 0,0 1 0,0-1 0,0 0 1,-1 1-1,-1 0 0,-6 2 317,1 0 0,-1 0 0,-1-1 0,1 0 0,0-1 0,-1 0 0,-10 1 1,-32 8 623,36-6-963,5-2-106,0 0 0,0 1-1,0 1 1,-11 6-1,21-10-79,1-1 0,-1 1 0,1 0 0,-1 0 0,1-1 0,-1 1 0,1 0 0,-1 0 0,1 0 0,0-1 0,-1 1 0,1 0 0,0 0 0,0 0 0,0 0 0,0 0 0,0 0 0,0 0 0,0-1 0,0 1 0,0 0 0,0 2 0,6 24 33,-3-16 5,0 7 17,20 119 293,-18-98-276,-2 1 0,-2-1 0,-5 68 0,-14 38 409,11-110-274,-2 0 0,-24 62 1,21-65-73,9-23-84,1-4-37,1 0 1,-1 0-1,0 0 1,0 0-1,-1-1 1,0 1 0,-5 7-1,7-12 30,2 2-102,0-1 80,0 0 0,0 0 0,0 0 0,0 0 0,0 0 0,0 0 0,0 0 0,0 0 0,0 0 0,1 0 0,-1-1 0,0 1 0,1 0-1,-1-1 1,0 1 0,2-1 0,29 5 181,-14-3-113,26 6 53,-25-5-53,-1 0 0,1 2 0,33 11 0,-51-15-158,-1-1 0,1 1 0,-1-1 0,0 0 0,1 0-1,-1 1 1,1-1 0,0 0 0,-1 0 0,1 1 0,-1-1 0,1 0 0,-1 0 0,1 0 0,-1 0 0,1 0 0,0 0 0,-1 0 0,1 0 0,-1 0 0,1 0 0,-1 0 0,1 0 0,-1-1 0,1 1 0,0 0 0,-1 0 0,1-1 0,-1 1 0,1 0 0,-1-1 0,0 1 0,1 0 0,-1-1 0,1 1 0,-1 0 0,0-1 0,1 1 0,-1-1 0,1 0 0,-1-2-655,1 1 0,-1-1 0,1 0 0,-1 1 0,0-1 0,0 0 0,0-2 0,0-3 301,0-11-4456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 1 1472,'21'8'11638,"-22"3"-12172,-4 16 1596,0-1 1,-16 41-1,-4 18-292,-23 76 392,35-131-994,9-22-99,1 0-1,0 0 0,0 1 0,0-1 0,1 1 1,-2 17-1,4-26-52,0 1 1,0 0 0,0-1-1,0 1 1,0 0-1,0-1 1,0 1 0,-1-1-1,1 1 1,0 0 0,0-1-1,-1 1 1,1-1-1,0 1 1,-1-1 0,1 1-1,-1-1 1,1 1-1,0-1 1,-1 1 0,1-1-1,-1 0 1,1 1 0,-1-1-1,-1 1 1,0 12-113,109-21 736,-57 4-452,-35 2-68,-1 1 1,22 1-1,54 8 99,-83-5-166,-6-3-63,0 1 1,0 0-1,0-1 0,1 1 1,-1-1-1,0 0 0,0 1 1,0-1-1,0 0 0,0 0 1,1 1-1,-1-1 0,0 0 1,0 0-1,2-1 0,-2 1-518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0 5312,'-8'2'6000,"8"12"-3121,1-3-1404,-3 24 0,2-29-1320,-1 1 0,1-1 0,0 1 0,3 11 0,-1 11-1527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28 5888,'-13'-11'2688,"8"6"-1824,10 2-384,-2 0-928,7-2 224,-2 5-2080,2 0 1248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9 1984,'-1'-2'12798,"20"0"-11335,230 2-893,-246 1-569,-3-1 1,1 0 1,0 0-1,0 0 1,-1 0-1,1 0 1,0 0-1,0 0 1,-1 0-1,1-1 1,0 1-1,-1 0 1,1 0-1,0-1 1,0 1-1,-1 0 1,1-1-1,-1 1 1,2-2-1,0 1 196,-4 3-239,0-1 64,0 1 1,1-1-1,-1 1 0,1-1 1,-1 1-1,0 2 0,-2 1-28,-21 17 133,17-16-66,0 1 0,-8 10 1,0 2-57,8-12-299,1 1-1,0 0 1,1 1 0,0-1-1,1 1 1,-1 0-1,2 1 1,-6 11-1,8-11-256,0-6-191,1 0-1,0 0 1,0 0 0,0 1 0,0 7 0,1 0-2912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320 0 1888,'-3'9'7276,"11"-6"-7224,-3-1 578,2 0-219,0 1-1,0-1 1,0 0-1,0 0 1,0-1-1,1 0 1,7 0-1,14 2 92,-27-3-289,-2 0-199,0 0 1,0 0-1,0 0 0,0 0 1,0 0-1,1 0 0,-1-1 1,0 1-1,0 0 0,0 0 1,1 0-1,-1 0 0,0 0 1,0 0-1,0 0 0,0 0 1,1 0-1,-1 0 0,0 0 1,0 0-1,0 0 0,0 0 1,1 0-1,-1 0 0,0 1 1,0-1-1,0 0 0,0 0 1,1 0-1,-1 0 1,0 0-1,0 0 0,0 0 1,0 0-1,0 1 0,1-1 1,-1 0-1,9 6 218,-8-6-225,1 3 33,-1-1 0,1 1 0,-1-1 0,0 1 0,0-1 0,0 1 0,0 0 0,1 5 0,0 0 43,0-1-4,-1-1 1,0 1 0,0 1 0,0 12 0,1 17-5,6 17 168,1 80-1,-3-31-167,-4-58 1,-1-22-53,5 27 1,1 22 138,-6-52-27,0 1-1,7 27 0,-5-30-41,-1 0 0,-1 0 1,0 0-1,-2 18 0,0 0 252,2-24-182,0-11-110,-1 0 0,0 1-1,1-1 1,-1 0 0,0 0 0,0 1-1,0-1 1,0 0 0,0 1 0,0-1-1,-1 0 1,1 1 0,0-1 0,0 0-1,-1 0 1,1 1 0,-1-1 0,0 0-1,1 0 1,-1 0 0,0 0 0,1 0-1,-3 2 1,-7 7 161,9-9-173,0 1-1,0-1 1,-1 1-1,1-1 1,-1 0-1,1 0 1,-1 1-1,1-1 1,-1 0-1,0-1 1,0 1-1,1 0 0,-1 0 1,-2 0-1,-60 9 492,-120 4 0,117-11-769,1-4-574,23 1-1050,0 2-3936,34 0 2698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14 3072,'0'-14'10026,"0"14"-9972,-1 65 2543,0-11-1432,8 75 0,-4-81-852,-3-32-79,1-1-1,3 19 1,-2-17-145,0 1 1,-1 24-1,-1-36-75,-1 4-1344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48 2816,'-8'4'3562,"26"-9"2437,-4 2-5843,156-24 4453,-110 19-4178,-25 4-551,44 0 0,-60 6-496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1 134 2304,'12'-1'9095,"3"-1"-5958,34-3-2793,-20 5-78,44 0 350,106-12 0,-120 2-503,62-7-71,233 1 320,-99 20-26,-45 3-261,-134-6 17,63-1-3,33-12-46,-23 11-74,-79 2 46,219 3 65,67-8-229,-175-3 4,-175 6 140,205-2 379,47 3-259,-107 2 10,16 3-3,-124-2-321,-31-2 177,1 0 0,-1 0 0,21-3-1,2-2 154,-1 2 0,40 3 0,-19 0-22,172-9-168,-169 2-1,64-4 8,-38 4 511,-18 0-219,113-6-91,-88 5 17,46-1-321,-94 5-1387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183 0 3808,'-9'7'5883,"6"-3"-5391,0-1 0,-1-1 0,1 1 0,-1 0 0,0-1 0,0 0-1,-8 3 1,-1-1-25,0 1 0,0 0-1,1 1 1,-1 0 0,1 1-1,0 0 1,-12 11-1,21-16-435,1 1-1,0 0 1,0-1-1,0 1 1,0 0-1,0 0 1,1 0-1,-1 0 1,1 0-1,0 1 1,0-1-1,0 0 1,0 1-1,1-1 1,-1 0-1,1 1 1,0-1-1,0 1 1,1 5-1,1 6 50,1-1 1,0 1-1,8 19 0,1 5 29,14 118 348,-12-62-199,-1 15 675,-1 200 1,-12-309-817,19-1-186,-13 0 75,0-1 1,0 0-1,10-3 1,-10 3-24,0-1-1,0 1 1,11 0 0,-1 1-309,-1 1 0,1 1-1,-1 0 1,0 2 0,21 6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53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23 610 2656,'-3'1'-284,"-16"0"5153,19-1-4832,10-6 1463,97-33 1145,-68 26-2393,0-2 1,37-20 0,-62 27-217,0 1-1,1 0 1,0 1-1,0 1 1,31-7-1,-45 12-20,1-1-1,-1 1 1,0 0 0,0 0-1,0 0 1,1 0-1,-1 0 1,0 0 0,0 1-1,0-1 1,1 0-1,-1 1 1,0-1 0,0 0-1,0 1 1,0 0-1,0-1 1,0 1 0,0 0-1,0-1 1,0 1-1,0 0 1,0 0 0,-1 0-1,1 0 1,0 0-1,0 0 1,-1 0 0,1 0-1,-1 0 1,1 0-1,-1 0 1,1 0 0,-1 0-1,0 0 1,1 0-1,-1 2 1,1 5 133,0 0 0,0 1 0,-1-1-1,-1 12 1,0-5 174,1-10-268,0 0 0,1 0-1,-1 0 1,1 0 0,0 0-1,0 0 1,1 0 0,2 5 0,-3-7 9,1 0 1,0 0 0,-1 0 0,2-1-1,-1 1 1,0 0 0,0-1 0,1 0-1,-1 1 1,1-1 0,0 0 0,0 0-1,3 1 1,-4-2-23,0 0 1,0-1-1,0 1 0,0-1 0,0 1 1,1-1-1,-1 0 0,0 0 0,0 0 0,0 0 1,1 0-1,-1 0 0,0-1 0,0 1 1,0-1-1,0 1 0,0-1 0,0 0 1,3-2-1,5-2 138,0-1 1,14-11-1,-13 10-49,1-2-69,3-1-10,-1 0 0,-1-1 0,14-13 0,-24 21-65,-1 0 0,1 0 0,-1 0-1,1 0 1,-1 0 0,0-1-1,0 1 1,-1 0 0,1-1-1,-1 0 1,1 1 0,-1-1-1,-1 0 1,1 0 0,0 1-1,-1-1 1,0 0 0,1 0-1,-2-6 1,1 9-19,0 0 1,0 0-1,-1 0 0,1 0 1,0 0-1,0 0 1,-1 0-1,1 0 0,0 0 1,-1 0-1,1 1 0,-1-1 1,1 0-1,-1 0 0,0 0 1,1 1-1,-1-1 0,0 0 1,-1-1-1,1 2-3,1 0 0,-1 0 1,0 0-1,1 0 0,-1 0 0,0 0 1,1 0-1,-1 0 0,0 0 0,1 0 0,-1 0 1,0 1-1,1-1 0,-1 0 0,0 0 1,1 1-1,-1-1 0,1 0 0,-1 1 1,0-1-1,0 1 0,-2 2-45,-1 0 1,1 1-1,-1-1 0,1 1 0,0 0 1,-3 7-1,4-9 94,1 0 1,0 0-1,0 1 1,0-1-1,0 1 1,0-1-1,1 1 1,-1-1-1,1 1 1,-1-1-1,1 1 1,0 0-1,0-1 1,0 1-1,1 0 1,-1-1-1,1 1 1,-1-1-1,1 1 1,0-1-1,0 1 1,0-1-1,0 0 1,0 1-1,0-1 1,1 0-1,-1 0 1,1 0-1,0 0 1,0 0-1,3 3 1,1 1 86,1 0 1,0-1-1,1 1 1,-1-1-1,1-1 1,0 0-1,0 0 1,0 0-1,0-1 1,1 0-1,14 3 1,-9-4 68,0 0 0,0-1 0,0-1 0,0 0 0,0-1 0,23-4 0,-27 2-94,-1 0 0,1 0-1,-1-1 1,0 0 0,0 0-1,0-1 1,-1 0 0,1-1-1,-1 0 1,10-10 0,-9 8-111,-1-1 1,0 0-1,0 0 0,-1-1 1,0 0-1,-1 0 1,0-1-1,6-13 0,-8 14-325,-2 10-146,-3 14-335,1 1 974,-1-5-134,0-1 0,0 1 0,0 0-1,-2 0 1,1 0 0,-1-1 0,-5 11 0,7-16 61,-1 0 1,1 0-1,-1-1 0,0 1 0,-1-1 0,1 1 1,-1-1-1,1 0 0,-1 0 0,0 0 0,0-1 1,0 1-1,0-1 0,-1 1 0,1-1 0,-1 0 1,1 0-1,-1-1 0,0 1 0,-4 1 0,6-3-60,0 0 0,0 0 0,0-1 0,1 1 0,-1 0 0,0-1 0,0 1 0,0-1 0,1 0-1,-1 1 1,0-1 0,1 0 0,-1 0 0,0 0 0,1 0 0,-1 0 0,1-1 0,0 1-1,-1 0 1,1-1 0,0 1 0,0-1 0,0 1 0,0-1 0,0 1 0,0-1 0,0 0 0,0-3-1,0 5-13,1-1 0,0 1-1,0-1 1,0 0 0,0 1-1,0-1 1,0 1 0,0-1-1,0 1 1,0-1 0,0 0-1,0 1 1,0-1 0,1 1-1,-1-1 1,0 1 0,0-1-1,1 1 1,-1-1 0,0 1-1,1-1 1,-1 1 0,0-1-1,1 1 1,-1 0 0,0-1-1,1 1 1,-1-1 0,1 1-1,-1 0 1,1 0 0,-1-1-1,1 1 1,-1 0 0,1 0-1,-1-1 1,1 1 0,0 0-1,-1 0 1,1 0 0,-1 0-1,1 0 1,0 0 0,28-2-74,-27 2 84,12 0-10,1 2 0,0 0-1,15 5 1,-20-4 122,1-1 0,-1 0 0,1 0 0,0-1 0,-1-1 0,1 0 0,19-2 0,-18 0-19,-1-1 0,1-1 0,-1 0-1,0-1 1,0 0 0,0-1 0,-1 0 0,0 0 0,0-1-1,0 0 1,-1-1 0,0 0 0,-1-1 0,11-12-1,-6 3 3,0 1 0,-1-2-1,-1 0 1,11-22 0,28-85-72,-41 101-42,1-2 8,3-4-89,-2-1-1,-1 0 1,7-43 0,-16 58-22,-2 12-35,-3 8-29,2 4 181,-1-1 0,2 1 1,-1 0-1,1 0 0,0 0 0,0 12 1,-1 2 34,-2 30 178,2 0-1,8 94 1,-2-92-113,5 28 273,-6-62-581,1 22 0,-5-9-1942,0-28 1013,1 1 0,-1-1 1,0 0-1,-3 7 0,-5-5-2895,8-6 3593,-1 0 0,1 1 0,0-1 0,0 0 0,0 0 0,-1 0 0,1 0-1,-1 0 1,-2 1 80,-9-1-1471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0 3488,'-4'4'2384,"3"-3"-2259,1-1 1,0 0-1,0 1 0,0-1 1,0 0-1,0 0 1,0 1-1,0-1 1,0 0-1,0 1 1,0-1-1,0 1 1,0 15 3657,0-9-4083,-15 194 4702,13-187-4196,-12 81 435,-2 19 46,2-31-294,2-21-87,11-20 126,2-42-386,1 0 1,-1 1-1,1-1 0,0 0 1,-1 0-1,1 0 1,-1 0-1,1 0 0,2-1 1,57-14-196,-48 10 178,1 1 0,0 1-1,1 0 1,26-2-1,-23 5-74,-10 0 69,0 0 1,0 0-1,0 0 0,0 1 1,0 0-1,14 5 1,38 13-531,-58-18 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4 3552,'0'-3'1312,"8"3"1280,-3 8-1696,-2-2 1536,-3 7-1376,0 10 448,0-7-896,-3-1 32,3 1-384,0-2-320,-5-1 32,5 2-768,-4-7 416,0 0-1728,-1-5 1184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20 5056,'-17'-12'1888,"12"9"-1472,5-2-128,9 5-3072,0 0 64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2720,'5'0'7852,"10"7"-3687,-4-3-5382,9-1 1461,-1-1 1,1-1-1,0 0 1,37-5-1,-23 1-176,52 2-127,-51 2 326,-33-1 59,3 9 170,-5 2-68,0-5-291,0-1 0,0 1-1,0-1 1,-1 1 0,0-1 0,-2 9 0,1-4-103,0 0 0,0 0-1,1 0 1,1 1 0,0-1-1,1 13 1,0 5 146,-1-25-247,1 0 0,-1-1 0,1 1-1,-1 0 1,1 0 0,1 3 0,3 13-1708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2 3072,'5'-1'7555,"3"6"-7116,1 0-21,0 0-1,0-1 0,1 0 1,-1-1-1,1 0 0,0-1 1,12 2-1,26 7 122,-46-10-526,6 1 95,0 1 0,0 0 0,8 5 0,-14-7-66,0 1 0,0-1 0,0 1-1,0-1 1,0 1 0,0 0 0,0 0-1,-1 0 1,1 0 0,0 0 0,-1 0-1,0 0 1,1 0 0,1 5 0,3 19 210,-1 0 0,-1 0 0,-1 0 0,0 31 0,2 23-3,23 104-156,-24-161-69,97 385 920,-86-344-594,-14-58-289,0 0 1,-1 0-1,0 1 0,0-1 0,0 0 1,-1 0-1,0 1 0,-1 5 0,1-10-16,0 0-1,0-1 1,0 1-1,0 0 1,0-1-1,0 1 0,0 0 1,0-1-1,-1 1 1,1-1-1,-1 0 1,1 0-1,-1 1 1,1-1-1,-1 0 0,0 0 1,1 0-1,-1-1 1,0 1-1,0 0 1,0-1-1,0 1 1,0-1-1,-2 1 0,-6 0 124,0 0-1,-1 0 0,-14-2 0,9 1-48,-26-3 2,-83-14 1,101 13-312,-86-12-4290,92 12 3009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282 25 3392,'3'-3'6944,"-16"3"-2902,-4 0-2207,7-1-789,-1 2 1,-12 0-1,20 0-991,0 0 0,-1-1-1,1 1 1,0 0 0,0 1 0,0-1 0,0 0 0,1 1-1,-1 0 1,0-1 0,-3 4 0,-17 13 378,18-15-369,0 1 0,0 0-1,0 0 1,-5 6 0,-2 3 35,1 1 0,1 1 0,1-1 0,0 2 0,0-1 0,-11 31 0,14-29-123,1 1 0,0-1 0,-4 28 0,4-9 93,-3 42 1,8-67-56,0-1 1,0 1-1,2-1 0,-1 1 0,4 13 0,0-8 4,1 0 0,0-1 0,1 0 0,1 0 0,0 0 0,0-1 0,14 16 0,1-1-48,-16-18 15,1 0 0,0-1 0,0 0 0,1-1 0,1 1 0,0-2 0,0 0 0,16 11 0,-15-14-33,0 0-1,0 0 1,0-1-1,0-1 1,1 0-1,-1 0 1,1-1-1,0-1 1,-1 0-1,1 0 1,22-3-1,-15 0 31,-1-2 0,0 0 0,1-1-1,-2-1 1,1-1 0,29-15 0,-26 11 57,-1 0 1,-1-2 0,0 0-1,30-28 1,-41 34-47,-1-1 0,0 0 0,0-1 0,-1 0 0,0 0 0,0 0 0,-1-1 0,-1 1 0,0-1-1,0 0 1,-1-1 0,4-14 0,0-52 353,-5 48-228,0 5 10,-1-1 0,-2 1 0,0 0 0,-2-1 0,0 1 0,-2 0 0,-14-43 0,14 54-69,-1 1-1,0 0 0,0 1 0,-1-1 0,-1 1 0,-16-19 1,17 23-33,-1-1 1,0 2-1,0-1 1,0 1-1,-1 0 0,0 1 1,-1 0-1,1 0 1,-17-5-1,13 6-153,0 1 0,0 0 0,0 1 0,0 0 0,-1 1 0,-23 1 1,27 1-116,0 0 0,1 1 1,-1 0-1,1 0 0,-1 1 1,1 1-1,0-1 1,0 1-1,0 1 0,-8 5 1,14-7-83,-1-1 1,1 1 0,1-1 0,-1 1-1,0 0 1,1 0 0,-1 0-1,1 0 1,0 0 0,0 1-1,0-1 1,1 1 0,-1-1-1,1 1 1,0 0 0,0 0 0,0-1-1,0 1 1,0 7 0,1-1-671,1 0 1,0 0 0,0 0 0,1 0 0,0 0 0,6 15-1,8 14-2472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45.9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 5152,'-1'-1'2544,"11"8"-235,-6-5-1782,1 1 1,-1-1-1,0 1 1,0 1-1,0-1 1,0 0-1,5 7 1,3 1 73,5 7 3,-1 0 0,-1 0 0,0 2 0,-1 0-1,19 36 1,42 117 132,-21-42-850,-26-75-1248,-4-9-3318,-17-29 1565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24.8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161 64 1312,'0'-2'136,"0"0"0,0 0 0,1 0 0,-1 0 0,1-1 1,0 1-1,-1 1 0,1-1 0,0 0 0,0 0 0,0 0 0,0 0 0,3-2 0,10-20 6046,-15 31-5576,-15 75 1362,-20 87-212,5-19-1037,13-99-271,3-8-224,-29 144 501,42-180-710,2-6 2,-1 0 1,1-1-1,0 1 0,0 0 1,0 0-1,0 0 0,-1-1 0,1 1 1,0 0-1,1 0 0,-1 0 1,0 0-1,0-1 0,0 1 1,0 0-1,1 1 0,0-1 181,-20-1-364,19-1 180,-1 1-1,1-1 1,-1 1-1,1 0 1,-1-1-1,1 1 1,0-1-1,-1 1 1,1-1-1,0 1 1,-1-1-1,1 1 1,0-1-1,0 0 1,0 1-1,-1-1 1,1 1-1,0-1 1,0 0-1,0 1 1,0-1-1,0 0 1,3-16-388,0 3 144,2-20 155,2 0 1,1 1-1,25-65 0,7-30 152,-35 110-100,17-83 97,-13 63 0,30-100 316,-35 125-359,-4 11-1,1-1 0,-1 1 1,1 0-1,0 0 1,0 0-1,0 0 0,0 0 1,2-3-1,-2 4-2,0 0 0,-1 0 0,1 0 0,0 0 0,-1 0 0,1 0 0,-1 0 0,1 0-1,-1 0 1,1-1 0,-1 1 0,0 0 0,1 0 0,-1 0 0,0-1 0,0-1 0,1 4 33,0-1 0,0 1 1,0-1-1,0 1 0,0-1 1,0 1-1,0 0 0,0 0 1,-1-1-1,1 1 0,0 0 1,0 0-1,-1 0 0,1 0 1,0 1-1,16 46 690,21 99 0,-17-58-344,9 5 73,-30-93-449,1 1 0,0 0 0,0-1 0,0 1-1,0 0 1,0-1 0,0 1 0,0-1-1,3 3 1,-3-4-21,-1 1 0,1-1-1,-1 0 1,0 1 0,1-1-1,-1 0 1,1 0 0,-1 0-1,1 0 1,-1 1 0,0-1-1,1 0 1,-1 0 0,1 0-1,-1 0 1,1 0 0,-1 0-1,1 0 1,-1 0-1,1 0 1,-1 0 0,1-1-1,-1 1 1,0 0 0,1 0-1,-1 0 1,1 0 0,-1-1-1,1 1 1,-1 0 0,0 0-1,1-1 1,-1 1 0,0 0-1,1-1 1,-1 1 0,0-1-1,1 1 1,-1 0 0,0-1-1,4-4-7,-1 0-1,0 0 1,0 0-1,0 0 1,-1 0-1,3-8 1,3-10-214,-1 5 161,-1 0 0,0-1 0,5-36 0,-10 44 134,-1 2-81,1 1 0,0-1 1,0 0-1,1 1 0,0-1 1,1 1-1,5-13 0,-2 5-145,-1 7-31,-4 9 177,-1 0 0,1 1-1,0-1 1,-1 0 0,1 1-1,0-1 1,-1 1 0,1-1-1,-1 1 1,1-1 0,-1 1-1,1-1 1,-1 1-1,0-1 1,1 1 0,-1 0-1,0-1 1,1 2 0,2 4 66,0 1 1,0 0-1,-1 0 1,0 0-1,0 0 1,-1 0-1,1 8 1,-1-8-8,9 53 712,27 93-1,-2-37-32,-4-10-1226,-30-100-330,0 1 1,-1 0-1,1-1 1,-1 1-1,-1 7 1,0 18-2395,5-9 1535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26.4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200 0 2496,'0'0'784,"-13"8"2565,8-5-874,-1-2-1867,0 0 1,0-1-1,0 0 1,-9 0-1,9-1-324,1 1 0,-1 0 0,1 0-1,-1 0 1,1 1 0,-11 2 0,9-1-93,0 1 0,1 0 1,-1 0-1,1 0 0,-10 7 0,14-8-143,0 0-1,0 0 0,0 1 1,0-1-1,0 1 0,0-1 0,0 1 1,1 0-1,-1-1 0,1 1 0,0 0 1,0 0-1,0 0 0,0 0 1,0 6-1,-5 38 638,3 80-1,3-107-608,9 304 2041,-15-73-869,-3-88-597,6-146-645,3-16 8,0 0-1,-1 0 0,1 0 0,0-1 1,0 1-1,0 0 0,0 0 0,0 0 1,0 0-1,0 0 0,0 0 1,0 0-1,0 0 0,0 0 0,1 1 1,6-5 98,1 0 0,0 0 0,13-2 0,-15 6-28,0-1 1,1 1-1,-1 0 0,0 0 1,11 5-1,-9-1-167,5 3 449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28.0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420 0 2240,'10'2'5925,"-8"0"-5696,0 0 0,0 0 0,-1 0 0,1 0-1,-1 0 1,1 1 0,-1-1 0,0 0 0,0 1 0,0-1 0,0 1 0,-1-1-1,1 1 1,-1 0 0,1-1 0,-1 1 0,0 0 0,0-1 0,0 1-1,0 0 1,0-1 0,-2 6 0,0-1 68,0 0 1,0 0-1,-1 0 0,1 0 1,-2-1-1,1 1 0,-8 10 1,-43 50 1600,-34 34-826,82-93-1020,-1 0 0,0-1 0,-1-1 1,0 1-1,0-1 0,0 0 0,-1-1 0,0 0 0,-11 5 0,16-9-87,0 1 0,0-1-1,-1 0 1,1 0 0,0-1 0,-1 1-1,1-1 1,-1 0 0,1 0 0,-1 0-1,1-1 1,0 0 0,-1 1-1,1-1 1,0-1 0,0 1 0,0-1-1,-1 0 1,2 0 0,-1 0 0,0 0-1,0-1 1,-3-2 0,-5-5-250,0-1 1,-11-13 0,19 19 246,0 0 1,0 0 0,1 0-1,-1 0 1,1-1 0,1 0-1,-1 1 1,-2-10-1,4 13 17,1 0-1,0 1 1,-1-1-1,1 0 1,0 0-1,0 1 0,0-1 1,0 0-1,0-2 1,1 3 25,-1 1 0,0-1 0,1 0 0,-1 0 0,1 1 0,-1-1 0,1 0 0,-1 1 0,1-1 0,0 0 0,-1 1 0,1-1 0,0 1 0,-1-1 0,1 1 0,0-1 1,0 1-1,-1 0 0,1-1 0,0 1 0,0 0 0,1-1 0,15-2 247,0 1 0,0 0 0,0 1 0,0 1 0,0 0 0,17 4 0,30-1 205,-49-2-290,-1 1 0,1 1 0,0 0 0,-1 1 1,0 0-1,23 11 0,-26-9 28,0 0-1,0 1 1,-1 1 0,0-1 0,0 2 0,-1-1 0,16 20 0,19 18 345,-30-32-431,-1 0-1,21 30 1,-8-10-735,-26-33 271,1 0-1,0 0 1,-1 0-1,1 0 1,0 0-1,0 0 1,0-1-1,0 1 1,0 0 0,0-1-1,0 1 1,0-1-1,0 1 1,0-1-1,0 1 1,0-1-1,0 0 1,0 1-1,1-1 1,-1 0-1,0 0 1,0 0-1,0 0 1,0 0-1,1 0 1,-1 0-1,0-1 1,0 1-1,0 0 1,0-1-1,0 1 1,1-1-1,-1 1 1,0-1-1,0 1 1,0-1 0,1-1-1,10-6-2672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53.5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98 8736,'-17'-20'3232,"21"12"-2528,14-3-192,-5 6 1056,8-1-960,15-7 767,13 6-831,7-1-192,6 0-224,-5 5-32,-6 3-64,-7 0-2047,-8 0 1087,-5 3-4224,0-6 2912,-18-5-2176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29.1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14 3904,'9'2'6018,"7"-3"-3404,22-5-1785,-25 4-2,4-1-451,0 1 0,21 1 0,-33 1-312,-1 0 0,1 0 0,-1 0-1,0 1 1,1 0 0,-1 0 0,1 0-1,-1 1 1,0 0 0,0-1 0,0 1 0,0 1-1,0-1 1,4 4 0,-6-5-17,-1 1 0,1 0 0,-1 0 0,1 0 0,-1 1 0,1-1 0,-1 0 0,0 1 0,0-1 0,0 0 0,-1 1 0,2 3 0,1 34 399,-2-25-335,37 290 1519,-33-270-1362,12 61 273,16 130 353,-9-79 292,-1-7-847,-21-69-135,-3-40 35,1-31-218,0 1-1,0 0 1,0-1 0,0 1 0,0 0-1,-1-1 1,1 1 0,0 0 0,0-1-1,-1 1 1,1 0 0,-1-1 0,1 1-1,0-1 1,-1 1 0,1 0 0,-1-1-1,1 1 1,-1-1 0,1 0 0,-1 1-1,0-1 1,1 1 0,-1-1 0,1 0-1,-1 1 1,0-1 0,1 0 0,-2 0-1,-25 4 234,11-3-170,6 1-49,4 0-17,0-1-1,0 0 1,0 0-1,0 0 0,0-1 1,0 0-1,-1-1 1,-6 0-1,-24-3-83,22 3-1200,0-1 0,0 0 0,-20-7-1,21 5-701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41.6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56 320,'1'2'11971,"12"0"-10518,101-11 120,-80 5-1265,1 1-1,45 3 1,80 4 1007,-153-4-1239,3 0 9,0-1-1,0 0 1,0-1-1,0 0 1,18-7-1,85-23-1860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42.6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22 122 2080,'-21'8'11130,"21"-15"-8964,0-10 804,0 16-2908,0 0 0,1 0-1,-1 0 1,0 0 0,0 0 0,1 1 0,-1-1-1,1 0 1,-1 0 0,1 0 0,-1 0 0,1 0-1,0 1 1,-1-1 0,1 0 0,1-1-1,20-12 309,26-6 2,-5 5-27,42-12 505,-73 23-731,1 1 1,0 1 0,0 0-1,0 0 1,0 2-1,18 0 1,-14 1-212,24-1-1,-15 0-4010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45.7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24 896,'9'-23'11529,"-5"49"-9544,13 302 1380,1-20-1938,-1-9-86,-16-235-1826,-15-87-8725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46.4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21 2496,'-4'1'9872,"14"1"-9630,0 0 1,0-1-1,0 0 1,0-1 0,0 0-1,0 0 1,15-4 0,-2 2 61,117-9 416,33 3 266,-113 6-708,125 2 90,-86 1-2816,-80 0 373,-1 3 673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51.6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470 9 2080,'17'-9'8911,"-16"15"-8980,4 20 1291,-5-20-1112,0 0 1,0 0 0,-1 0 0,0 0-1,0-1 1,0 1 0,-1 0 0,0-1 0,0 1-1,0-1 1,-1 1 0,-5 8 0,-7 7 206,0-1 0,-1-1 1,-30 29-1,-75 55 408,21-18-266,98-84-450,-12 10 117,-22 13 0,32-21-90,-1-1 0,1 0-1,-1 0 1,1 0 0,-1-1 0,0 1-1,0-1 1,0-1 0,-8 2-1,11-2-26,1 0-1,-1-1 0,1 1 1,0 0-1,-1-1 0,1 1 1,-1-1-1,1 1 0,0-1 1,0 1-1,-1-1 0,1 0 1,0 0-1,0 0 0,0 0 0,0 0 1,-2-1-1,1-1-15,0 0 0,-1 0 0,1 0 0,1-1 0,-1 1 0,-2-7 0,2 4-44,0 1 0,1-1 0,0 0 0,0 0 1,0 0-1,0 0 0,1 0 0,1-10 0,1 0 9,-2 12-5,0 1 0,1-1 1,-1 1-1,1-1 0,0 1 1,0-1-1,2-4 0,-1 3 16,1 1 0,-1 0 0,1 0 0,0 1 1,0-1-1,0 0 0,1 1 0,-1 0 0,1 0 0,0 0 0,0 0 0,0 1 0,0-1 0,0 1 0,1 0 0,-1 0 0,1 1 0,-1-1 0,1 1 1,-1 0-1,1 0 0,0 1 0,0-1 0,8 1 0,33 4 96,-33-4 20,-1 1 0,0 0 0,0 1 1,0 1-1,0 0 0,22 8 0,3 8 271,-2 1 0,-1 2 0,46 38 0,-53-36-171,-21-17-360,1-1 1,0 0-1,0 0 1,0-1 0,1 0-1,-1 0 1,13 5 0,-19-9-146,0-1 1,0 1 0,-1 0 0,1-1 0,0 1 0,0 0 0,0 0 0,-1-1 0,1 1 0,0 0 0,-1 0 0,1 0 0,0 0 0,-1 0-1,0 0 1,1 0 0,-1 0 0,1 0 0,-1 0 0,0 0 0,0 0 0,0 0 0,0 0 0,0 1 0,0-1 0,0 0 0,0 0 0,0 1-1,0 17-1930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54.6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142 1 1472,'5'8'8720,"-3"-5"-9291,-3 1 725,0 0 1,0-1-1,0 1 0,-1 0 1,1-1-1,-1 1 0,0-1 1,-3 4-1,0 2 20,-13 18 345,10-16-308,1 0 0,-9 19 0,2 3 64,3 0 0,0 2 1,-9 64-1,-1 111 650,20-189-758,1-1-1,4 38 0,-2-47-106,0-1 1,0 0-1,1 1 0,1-1 1,0 0-1,0 0 0,7 10 1,-7-15-24,-1 0 1,1-1 0,0 1 0,0-1 0,1 0 0,-1-1 0,1 1 0,8 4 0,45 21 264,-36-18-220,17 6 58,-17-7-8,27 15 0,-43-21-95,0 0 0,0 0 0,0 1-1,-1 0 1,0 0 0,0 0 0,0 1 0,7 9 0,-11-8-1309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55.6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 0 2144,'8'5'3578,"-8"-5"-3435,1 1 0,-1-1 0,0 1 0,1 14 2180,-7 18-715,6-31-1535,-24 101 1471,-11 123 0,17-63-989,17-157-469,1 0 0,0 0 0,0 0 0,1 0 0,0 0-1,0 0 1,0 0 0,4 8 0,-4-12 64,3 0-65,0 0-26,1 0-1,0-1 1,-1 1 0,1-1-1,0 0 1,0 0 0,0 0 0,0-1-1,7 0 1,-1 0-8,0 0-1,0-1 1,14-3-1,-9 2-182,-15 2 26,0 0-1,1 0 1,-1 0-1,1 0 1,-1 0 0,0 0-1,1-1 1,-1 1-1,0 0 1,1-1 0,-1 1-1,0-1 1,1 0-1,-1 1 1,2-3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56.0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12 115 3904,'-11'-14'1253,"11"13"-1112,0 0 0,1 0 1,-1 0-1,1 0 0,-1 0 0,1 0 0,0 0 0,-1 0 1,1 0-1,0 0 0,0 0 0,0 0 0,-1 1 0,3-3 0,9-3 1016,1 0 0,-1 1-1,24-8 1,-13 6-461,18-6-359,1 2 1,0 2-1,56-5 0,-49 14-2763,-45 0 1114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56.6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0 3328,'0'0'1061,"1"1"-634,0 1-149,0-1 0,0 1 0,0-1 0,0 1 0,0-1 1,-1 1-1,1-1 0,-1 1 0,1-1 0,-1 1 0,0 0 0,0-1 0,1 4 1,-2 29 1603,0-13-1461,1 25 375,-1 78 312,0-22-587,0-43-142,-10 85 1,11-142-329,0 0 1,-1 0-1,1 0 0,0 0 1,0-1-1,0 1 1,0 0-1,0 0 0,0 0 1,1 3-1,0-3 312,8-12-43,16-16-752,29-35 0,-32 34 384,-10 12 53,-5 6-45,1 1 0,-1-1 0,1 1 0,1 0 0,15-10 0,-22 17 35,-1 0-1,1 0 1,0 0-1,0 0 1,-1 1-1,1-1 1,0 1-1,0-1 0,0 1 1,0 0-1,0-1 1,0 1-1,0 0 1,0 0-1,-1 1 1,1-1-1,0 0 1,0 1-1,0-1 1,0 1-1,0 0 1,-1-1-1,1 1 0,0 0 1,0 0-1,-1 0 1,1 0-1,-1 0 1,1 1-1,-1-1 1,1 0-1,1 3 1,4 5 209,0 0 1,0 0 0,-1 1-1,6 14 1,-6-14-96,-2-3-97,3 6 50,0 0-1,-1 0 1,0 1-1,7 27 1,-12-35-874,0 0 0,-1 1 0,0 8 0,-1-1-1951,1 5 246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06.7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0 250 2976,'13'-3'9296,"0"-13"-6384,-11 14-2833,-1 1 0,1-1 1,-1 1-1,0-1 1,0 1-1,0-1 1,0 0-1,1-2 1,7-10 426,-9 14-490,2-2 24,-1 1 0,0 0 0,0 0 0,1 0 0,-1 0-1,0 0 1,1 0 0,-1 1 0,2-2 0,0 1-7,1-1-22,1-1 0,0 1 0,-1 0 0,8-1 0,8-4 152,-10 4-135,0 0 1,0 1-1,1 0 0,15-1 0,-1 0 167,136-12 616,58 7-550,-47 4-26,32 2-465,-110 3 439,148 7-279,-72-10 179,181 5 12,-250 5-265,-71-5 300,14 1-40,-9 0 193,-27-2-100,-9-2-214,1 0-1,0 0 1,-1-1 0,1 1-1,0 0 1,-1 0 0,1 0-1,0 0 1,-1 0-1,1-1 1,0 1 0,-1 0-1,1 0 1,0-1 0,0 1-1,-1 0 1,1 0-1,0-1 1,0 1 0,0 0-1,-1-1 1,1 1-1,0 0 1,0-1 0,-2 0 18,1-1-1,-1 1 1,0-1 0,1 1 0,-1 0 0,0 0 0,0 0 0,0 0 0,-3-1 0,-9-5 226,-1-2-246,-1 0 1,-28-11-1,5 4-117,25 10 205,0 1 0,0 1-1,-24-4 1,-18-5 134,32 4-153,20 7-11,-2-1-1,1 1 1,0 1 0,0-1-1,-1 1 1,-10-2-1,-5-5 137,17 8-182,4 1-2,-1-1 0,1 0 0,0 0 0,-1 0 0,1 0 1,-1 0-1,1 0 0,0 0 0,-1 0 0,1 0 0,-1 0 0,1 0 0,-1 0 0,1 0 1,-1 0-1,1 0 0,0 0 0,-1 0 0,1-1 0,-1 1 0,1 0 0,0 0 0,-1 0 1,1-1-1,0 1 0,-1 0 0,1-1 0,0 1 0,-1 0 0,1-1 0,0 1 0,0 0 1,-1-1-1,1 1 0,0 0 0,0-1 0,0 1 0,0-1 0,-1 1 0,1 0 0,0-1 1,0 0-1,19 1-30,15 2 2,1 1-1,-1 2 1,47 12 0,54 8 201,-43-6-128,-68-13-43,-22-5 102,-11 8 159,-11 11-414,1 0-1,1 2 1,-24 36-1,5-7 215,20-27-106,1-2 191,-1-1-1,-33 33 0,50-54-213,0 0 1,0 1-1,0-1 1,-1 0-1,1 0 1,0 1-1,0-1 1,0 0-1,-1 0 0,1 0 1,0 0-1,-1 1 1,1-1-1,0 0 1,0 0-1,-1 0 1,1 0-1,0 0 0,-1 0 1,1 0-1,0 0 1,-1 1-1,1-1 1,0 0-1,-1 0 1,1-1-1,0 1 0,-1 0 1,1 0-1,-1 0 1,-13-38-14937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58.9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0 169 2912,'2'-5'2128,"-1"5"-2064,-1 0 1,0 0-1,0 0 0,0 0 1,8 3 1725,4 7 23,-9-4-1604,0 0 0,0 0 0,-1 1 0,1-1 0,-1 1 0,-1 0 0,1 0 1,-1 0-1,0 12 0,-1-17-153,0 0 1,0 0 0,0 0 0,0 0-1,1 0 1,-1 0 0,1 0 0,-1 0 0,1 0-1,0 0 1,0 0 0,0 0 0,3 4 447,-4-24 472,-1-45-956,2-78-216,0 136 189,-1 1 0,1-1 0,0 1 0,0 0 0,0-1 0,0 1 0,1 0 0,0 0 0,3-5 0,-4 7 17,-1 1 1,1 0 0,0 0 0,0 0 0,0 0 0,1 0 0,-1 0 0,0 0 0,0 0-1,0 0 1,1 1 0,-1-1 0,0 0 0,1 1 0,-1-1 0,1 1 0,-1-1-1,0 1 1,1 0 0,-1 0 0,1 0 0,-1-1 0,1 1 0,-1 1 0,1-1 0,-1 0-1,1 0 1,-1 1 0,1-1 0,0 1 0,45 19 674,-24-10-399,1 2 125,34 21 0,-3 0-33,-38-25-149,-14-5-160,-3-2-319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59.4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1 138 4160,'6'0'585,"0"1"0,0 0 1,0 1-1,8 2 0,13 3 1289,-21-6-1620,0 0 1,0 0-1,0-1 0,0 0 1,0 0-1,0-1 1,0 1-1,0-1 0,9-3 1,-11 3-212,-1-1 0,1 1 1,-1-1-1,0 0 0,1 0 1,-1 0-1,0 0 0,0-1 0,0 1 1,0-1-1,-1 0 0,1 0 1,-1 0-1,1 0 0,-1 0 0,2-5 1,1-2 90,0-1 1,4-16-1,-8 24-137,0 0-1,-1 0 0,1 0 0,-1-1 0,1 1 1,-1 0-1,0 0 0,0 0 0,0-1 0,-1 1 1,1 0-1,-1 0 0,0 0 0,-1-4 0,2 7 0,0-1-1,-1 1 0,1 0 1,-1-1-1,1 1 1,-1-1-1,1 1 0,-1 0 1,1-1-1,-1 1 0,1 0 1,-1 0-1,1 0 0,-1-1 1,1 1-1,-1 0 1,1 0-1,-1 0 0,0 0 1,1 0-1,-1 0 0,1 0 1,-1 0-1,1 0 1,-1 0-1,0 0 0,1 0 1,-1 0-1,1 1 0,-1-1 1,1 0-1,-1 0 1,1 1-1,-1-1 0,0 1 1,-18 12 218,6 0 97,1 1 1,1 1-1,-19 29 0,19-26 87,7-12-287,0 0 0,1 0 0,0 1 0,0-1 0,1 1 0,0-1 0,0 1 0,-2 12 0,4-16-76,0 0 0,0 0 0,0 0 0,0 0 0,0-1 0,0 1 0,1 0 0,0 0 0,-1 0 0,1 0-1,0-1 1,0 1 0,0 0 0,1-1 0,-1 1 0,1-1 0,0 1 0,-1-1 0,1 0 0,0 0 0,0 1 0,4 2 0,-1-2 29,-1-1 0,1 1 0,0 0 1,0-1-1,0 0 0,0-1 0,0 1 1,0-1-1,1 0 0,-1 0 0,7 0 1,5 0 35,1-2 1,18-2 0,-31 2-108,-1 1-123,1-1-1,0-1 1,-1 1-1,1-1 1,-1 1 0,7-4-1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1:59.9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192 30 3648,'-7'-26'3301,"6"25"-3192,1 1-1,0-1 0,-1 1 1,1 0-1,-1 0 0,1-1 1,-1 1-1,1 0 1,-1 0-1,1 0 0,-1-1 1,0 1-1,1 0 0,-1 0 1,1 0-1,-1 0 1,1 0-1,-1 0 0,0 0 1,1 0-1,-1 0 0,1 1 1,-1-1-1,1 0 1,-2 1-1,-13 5 672,13-5-661,-10 5 129,0 1 0,0 0-1,0 1 1,1 0 0,0 1 0,1 1-1,0-1 1,-17 22 0,26-30-250,1 0 0,-1 0 0,1 0 0,0 0 1,-1 0-1,1-1 0,0 1 0,-1 0 1,1 0-1,0 0 0,0 0 0,0 0 0,0 0 1,0 0-1,0 0 0,0 0 0,1 0 1,-1 0-1,0 0 0,0 0 0,1 0 0,-1 0 1,0-1-1,1 1 0,-1 0 0,1 0 0,-1 0 1,1 0-1,0-1 0,-1 1 0,1 0 1,0-1-1,0 1 0,-1-1 0,1 1 0,0 0 1,0-1-1,0 0 0,0 1 0,6 3 55,-1-1 0,1 0-1,13 4 1,-18-6-59,31 10 129,58 22 351,-90-33-454,-1 0-1,0 0 1,1 0-1,-1 0 1,0 0-1,1 0 1,-1 0-1,0 0 1,1 1-1,-1-1 1,0 0-1,1 0 1,-1 0-1,0 1 1,1-1-1,-1 0 1,0 0-1,1 1 1,-1-1-1,0 0 1,0 1-1,0-1 1,1 0-1,-1 1 1,0-1-1,0 0 1,0 1-1,0-1 1,0 0-1,0 1 1,0-1-1,1 1 1,-1-1-1,0 0 1,0 1 0,0-1-1,0 0 1,-1 1-1,1-1 1,0 1-1,0-1 1,0 0-1,0 1 1,0-1-1,0 0 1,-1 1-1,1-1 1,0 0-1,0 1 1,0-1-1,-1 0 1,1 0-1,0 1 1,-1-1-1,1 0 1,0 0-1,0 1 1,-1-1-1,1 0 1,-1 0-1,-2 2 82,0 0-1,0 0 0,0 0 1,0-1-1,-5 2 0,-23 5 14,-35 6 1,45-10-77,-7 3-175,22-5-1004,-1 0-1,0-1 0,0 1 0,-11 0 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00.6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7 3392,'1'-6'975,"0"9"-193,2 12 693,-5 132 2789,-13 192-1547,7-252-1773,8-87-938,0 0-1,0 0 1,0 0 0,0 0 0,0 0-1,0 1 1,0-1 0,0 0 0,0 0-1,0 0 1,0 0 0,0 0 0,0 0-1,0 1 1,0-1 0,0 0 0,0 0-1,0 0 1,0 0 0,1 0 0,-1 0-1,0 0 1,0 1 0,0-1 0,0 0-1,0 0 1,0 0 0,0 0 0,0 0-1,1 0 1,-1 0 0,0 0 0,0 0-1,0 0 1,0 0 0,0 0 0,0 0-1,1 0 1,-1 0 0,0 0 0,0 0-1,0 0 1,0 0 0,0 0 0,0 0-1,1 0 1,-1 0 0,0 0 0,0 0-1,0 0 1,0 0 0,0 0 0,0 0-1,0 0 1,1 0 0,-1 0 0,11-8 124,10-16-167,-10 9-37,16-21-50,-25 33 67,1 0 0,-1 1 0,1-1 0,0 1 0,-1-1 0,1 1 0,0 0 0,1 0 0,2-1 0,-5 3 71,0-1-1,-1 1 0,1 0 1,0 0-1,0 0 0,0 0 1,-1-1-1,1 1 0,0 0 1,0 0-1,-1 1 0,1-1 1,0 0-1,0 0 0,0 0 1,-1 0-1,1 1 0,0-1 1,-1 0-1,1 1 0,0-1 1,-1 1-1,1-1 0,0 1 1,-1-1-1,1 1 1,-1-1-1,1 1 0,-1-1 1,1 1-1,-1 0 0,1-1 1,-1 1-1,1 0 0,-1-1 1,0 1-1,0 0 0,1 1 1,1 4 322,-1 0 0,1 1 1,0 12-1,-1-8-36,3 12 51,1 38 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00.9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27 4736,'0'0'59,"0"0"-1,0 0 1,0 0 0,-1 0-1,1-1 1,0 1 0,0 0-1,0 0 1,-1 0 0,1 0-1,0 0 1,0 0 0,0 0-1,-1 0 1,1 0 0,0-1-1,0 1 1,-1 0 0,1 0-1,0 0 1,0 0 0,-1 0-1,1 0 1,0 1 0,0-1-1,0 0 1,-1 0 0,1 0-1,0 0 1,0 0 0,-1 0 0,1 0-1,0 0 1,0 1 0,0-1-1,-1 0 1,1 0 0,-7 12 1885,5-9-1506,1 1 1,0 0-1,0-1 1,0 1-1,0 5 1,1-7-376,0 1 0,0-1 0,0 0 1,0 0-1,1 0 0,-1 0 0,1 0 0,-1 0 1,1 0-1,0 0 0,0 0 0,0 0 0,0 0 0,0 0 1,0-1-1,1 1 0,-1 0 0,0-1 0,3 3 0,-2-3 6,1 1 0,0 0-1,0-1 1,0 1-1,0-1 1,0 0 0,0 0-1,0 0 1,1 0 0,-1-1-1,5 1 1,1-1 62,-1 0 1,1 0-1,0-1 0,-1 0 1,1-1-1,0 0 0,-1 0 1,14-6-1,-19 7-80,0-1-1,0 1 1,0-1-1,0 0 1,-1 0-1,1 0 1,-1 0 0,1 0-1,-1-1 1,0 1-1,1-1 1,-1 0-1,-1 0 1,1 1-1,2-5 1,-4 5-40,1 1 1,-1-1-1,0 0 1,1 0-1,-1 1 0,0-1 1,0 0-1,0 0 1,0 1-1,0-1 0,-1 0 1,1 0-1,0 0 1,-1 1-1,1-1 1,-1 0-1,0 1 0,0-1 1,1 1-1,-1-1 1,0 1-1,0-1 1,-1 1-1,1-1 0,0 1 1,0 0-1,-1 0 1,1 0-1,0 0 0,-3-1 1,1-1-37,0 1 0,-1 0 0,1 1 1,-1-1-1,1 1 0,-1-1 0,0 1 0,0 0 1,0 1-1,1-1 0,-1 0 0,0 1 0,-5 0 1,1 1-748,1-1 1,-1 2-1,0-1 1,1 1-1,-13 4 1,17-3-355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01.3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 3712,'4'-2'1411,"-3"8"-206,0 20 695,-1-10-827,5 39 1140,2 30-362,10 383 1615,-16-436-3347,-2-23-154,2 0 0,-1 0 0,2 9 0,0-13-1709,2 0 470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01.9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134 454 4736,'-1'-1'181,"-1"1"0,1 0 1,-1-1-1,1 1 0,-1 0 1,0 0-1,1 0 0,-1 0 1,1 0-1,-1 1 0,1-1 1,-1 0-1,1 1 0,-1-1 1,1 1-1,0-1 0,-1 1 1,1 0-1,-3 1 0,-25 22 2487,19-14-1704,7-8-677,-6 6 97,0 0 0,1 0 0,-13 17 0,20-23-369,0-1 0,-1 1 0,1 0-1,0 0 1,0 0 0,0 0 0,0 0 0,0 0 0,1 0 0,-1 0 0,1 0 0,-1 0 0,1 1 0,0-1-1,0 0 1,0 0 0,0 0 0,0 0 0,0 1 0,1-1 0,-1 0 0,1 0 0,-1 0 0,1 0 0,0 0-1,0 0 1,2 4 0,-1-4-2,0 0 1,0-1-1,0 1 0,0 0 0,0-1 0,0 1 0,0-1 1,1 0-1,-1 0 0,0 0 0,1 0 0,-1 0 0,1 0 1,-1-1-1,1 1 0,3-1 0,4 1 169,0 0-1,19-2 0,-24 1-144,1-1 0,-1 0 0,1 0 0,-1 0 0,1-1 0,-1 1-1,1-1 1,-1-1 0,0 1 0,0-1 0,8-5 0,-6 2-62,0 0 1,-1 0 0,0-1-1,0 1 1,0-2 0,-1 1-1,1 0 1,-2-1-1,1 0 1,-1 0 0,-1 0-1,1-1 1,2-10 0,3-27-328,-1-1 1,-3 0 0,-1 0 0,-3 0 0,-6-72 0,4 102 393,-1 1-1,0 0 1,-2-1 0,0 1 0,-9-23 0,13 38-47,-1 0 1,1 0 0,-1 0 0,1 0 0,-1 0 0,0 0 0,0 0-1,1 0 1,-1 0 0,0 0 0,0 1 0,0-1 0,0 0-1,-1 0 1,1 1 16,1 0-1,-1 0 1,1 0-1,-1 0 1,1 0-1,0 0 1,-1 0 0,1 0-1,-1 0 1,1 0-1,-1 1 1,1-1-1,-1 0 1,1 0-1,0 0 1,-1 1-1,1-1 1,-1 0-1,1 0 1,0 1 0,-1-1-1,1 0 1,0 1-1,-1-1 1,1 1-1,0-1 1,0 0-1,-1 1 1,1-1-1,0 1 1,0-1-1,0 0 1,-1 1-1,1-1 1,0 1 0,0-1-1,0 1 1,0-1-1,0 1 1,0 0-1,-2 9 244,0 1 0,1 0 0,0-1-1,1 22 1,8 46 304,-6-66-488,43 230 1295,-10-123-1985,13-3-5120,-35-88 3009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02.4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 3968,'3'-2'2095,"-3"2"-2057,11 2 2204,11 5 177,-16-4-1950,-1 1-1,0 0 0,7 6 0,9 8 395,9 3-233,45 33 1031,-63-44-1356,0 1 1,-1 0 0,-1 1-1,10 13 1,-5-4 33,-1 0 0,-2 2 0,0-1 0,-1 2 0,-1-1 1,-1 1-1,7 37 0,-12-43-188,-1 1 1,-1 0-1,-1 0 0,0 0 1,-2 0-1,0 0 1,-1 0-1,-1-1 1,-1 1-1,-11 34 0,-5-6-173,-3 0 0,-45 71 0,35-64-1037,-8 19 72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05.7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3 3232,'-4'-3'3342,"8"10"-727,-4-5-2507,1-1-1,0 0 1,0 0 0,0 0-1,0 0 1,0 0-1,1 0 1,-1 0 0,0 0-1,0-1 1,1 1-1,-1 0 1,0-1 0,1 1-1,1 0 1,22 5 719,57 2 208,0-3 0,0-4-1,119-12 1,-163 8-933,48 2 0,-43 1 3,-41 0-87,1 0-1,-1 0 1,1 1 0,-1-1-1,1 1 1,-1-1-1,0 1 1,1 0 0,4 2-1,-6-2 58,4-16-4768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06.2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0 121 4320,'0'-3'6032,"4"3"-4176,65 0 1214,85-1-882,-129-2-1769,33-9 1,-40 8-368,22-7 92,53-21 1,-37 11-813,-26 9-1304,7-2-1260,-11 8-1948,-1 5 1458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16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23 992,'-14'-3'7536,"14"3"-7516,0 0 0,0 0 0,-1-1 0,1 1 0,0 0 0,0 0 0,-1 0 0,1 0 0,0-1 0,0 1 1,-1 0-1,1 0 0,0 0 0,0-1 0,0 1 0,0 0 0,-1 0 0,1-1 0,0 1 0,0 0 0,0 0 0,0-1 0,0 1 0,0 0 1,0-1-1,0 1 0,0 0 0,0 0 0,0-1 0,0 1 0,0 0 0,0-1 0,0 1 0,0 0 0,0 0 0,0-1 0,0 1 0,0 0 0,0-1 1,1 1-1,-1 0 0,0 0 0,0-1 0,-1-8 777,2 11-969,0-1 176,-1 0 0,1 0-1,0 1 1,-1-1 0,0 1 0,1-1 0,-1 0 0,0 1 0,0-1 0,1 1 0,-1-1 0,0 0 0,0 1 0,-1-1 0,1 1 0,0-1 0,0 1 0,-1-1-1,0 2 1,-1 19 111,4 15 291,-3 50-1,-1-22-27,-3 274 1158,5-284-1225,0 45 72,-1-35-141,0-41-30,3 39 0,0-48 255,-3-34-3050,0-4-1167,1 1-890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07.5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34 2144,'-19'5'8226,"19"-4"-8050,-8 14 2120,17-12-1827,0-1-1,0-1 0,0 0 0,10 0 1,347-29 944,-121 3-1312,-199 21-2,-28 1-41,1 2 0,0 0 0,24 2 0,18 1 1275,-120 31-1221,35-19 14,1 2 1,0 0-1,1 1 0,1 1 0,1 1 0,1 1 1,0 1-1,1 1 0,2 0 0,0 1 1,-17 34-1,27-45-68,-152 300 470,157-309-643,0 0 0,0-1 0,0 1 0,0 0-1,1 0 1,-1 0 0,1 0 0,-1 0 0,1 0-1,0-1 1,0 1 0,1 0 0,0 4 0,-1-5-217,1-1 0,0 1 0,-1-1 0,1 1 0,0-1 0,0 1 0,0-1 0,0 0 1,1 1-1,-1-1 0,0 0 0,0 0 0,1 0 0,-1 0 0,1 0 0,-1 0 0,1 0 0,-1-1 1,1 1-1,-1 0 0,1-1 0,0 1 0,2-1 0,12 4-2473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08.4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20 3552,'-5'-20'10957,"5"32"-10432,-5 77 1626,-1-4-1123,9 83-431,10 51 91,-12-184-544,-1-26-177,0-1 0,1 1-1,1 11 1,3-10-2674,5-34-4981,-8 16 5299,3-4-176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08.8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10 145 5728,'-10'-4'4945,"20"4"-1864,42-13 338,-28 7-2765,0 2 0,0 0 0,41 0 0,-26 1-353,20-1-60,94-10 78,-127 10-310,-1-1 1,1-1-1,43-18 0,-61 21-188,1 0-357,0-1 1,-1 0 0,1-1-1,-1 1 1,12-10-1,-6 2-823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09.4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0 5472,'-1'6'8462,"4"20"-7224,-1-13-341,0 120 1713,-3-77-1935,1 463 813,-3-476-1857,-2-15-2862,5-26 2804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09.9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389 1 5408,'-6'-1'7566,"2"8"-7532,-1 1 350,0 0 1,-1 0-1,0-1 0,0 1 1,0-2-1,-1 1 1,0-1-1,-1 0 1,1 0-1,-11 5 1,9-5-153,-59 34 1254,-72 57 1,131-89-1444,0-1 0,1 1 1,0 1-1,1-1 0,0 1 0,-7 11 0,11-16-18,1 0 0,0 1 0,0-1 0,0 1 0,0-1 0,1 1-1,-1 0 1,1 0 0,1 0 0,-1-1 0,1 1 0,-1 0 0,1 0 0,1 0 0,-1 0-1,2 7 1,-1-9-14,0 0-1,1 0 1,-1-1-1,0 1 1,1-1-1,0 1 1,-1-1-1,1 1 1,0-1-1,0 0 0,1 0 1,-1 0-1,0 0 1,1-1-1,-1 1 1,1 0-1,-1-1 1,1 0-1,3 2 1,4 0 29,-1 0 0,1 0 0,0-1 1,14 2-1,4-3-155,-1-1-1,1-1 1,41-6 0,-39 3-288,1 1 0,44 1 1,-51 2-1926,-17 0 1143,-1 0-1,0 0 0,0 0 1,7 2-1,5 5-1347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10.8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1 381 4480,'2'0'542,"1"0"-1,-1-1 1,1 1 0,-1 0-1,1 1 1,0-1-1,-1 0 1,1 1 0,-1-1-1,1 1 1,1 1 0,-2-2-365,18 4 950,-1 0-1,1-2 1,36 0 0,-2-4-357,101-18 0,-64 6-535,238-34 283,122-21 202,70-9-582,-342 56-108,126-18 164,407-56 681,-681 92-924,-1 2 0,1 1 0,0 1 1,-1 1-1,51 10 0,-77-10-119,0 0 1,0 0 0,-1 0-1,1 1 1,-1 0-1,1-1 1,-1 1 0,0 0-1,0 1 1,0-1 0,0 1-1,4 3 1,10 13-958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11.6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 27 4896,'-16'-3'5264,"38"4"-1520,-9 0-3147,32 4 952,72-1 0,107-22-358,-5 2-875,0 16 183,-201 0-428,-11 0 4,0 0 1,0 1 0,1-1-1,-1 2 1,0-1 0,0 1-1,0 0 1,12 5 0,-19-7-70,1 0 1,-1 0 0,0 1-1,1-1 1,-1 0 0,0 0-1,0 1 1,1-1-1,-1 0 1,0 1 0,0-1-1,1 0 1,-1 1 0,0-1-1,0 1 1,0-1 0,0 0-1,1 1 1,-1-1-1,0 1 1,0-1 0,0 1-1,0-1 1,0 0 0,0 1-1,0-1 1,0 1-1,0-1 1,0 0 0,-1 1-1,1-1 1,0 1 0,0-1-1,0 0 1,0 1 0,-1-1-1,1 1 1,0-1-1,-1 1 1,-13 15-183,9-12 177,-91 110 227,42-46-194,-92 105-8,120-142-26,-87 111-12,89-108-73,3 0 0,-29 58 1,-11 60-1445,50-117-1787,-7 36 1,13-39 798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12.5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 40 1728,'0'-3'-160,"1"-22"3260,1 16-585,-2 8-2460,1 0 380,-1 1-381,0 0 0,1 0 1,-1 0-1,0 0 1,0 0-1,0 0 0,0 0 1,0 0-1,1 0 1,-1 0-1,0 0 0,0 0 1,0 0-1,0 0 0,1 0 1,-1 0-1,0 0 1,0 0-1,0 0 0,0 0 1,1 0-1,-1 0 1,0 0-1,0 0 0,0 0 1,0 0-1,1 0 0,-1 0 1,0 0-1,0 0 1,0 1-1,1-1 19,-1 1 1,0 0-1,0-1 0,0 1 0,1 0 1,-1-1-1,0 1 0,0 0 0,0 0 1,0-1-1,0 1 0,0 0 0,0 0 1,-1 0-1,1 2 151,-9 124 3214,1-19-2156,-11 245 368,7-163-1114,1-60-1528,10-122-1018,3-4 554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13.3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580 1 3904,'-4'2'4693,"3"1"-4335,1-1 1,-1 1-1,0-1 1,0 1-1,1-1 1,-2 1-1,1-1 0,0 0 1,0 0-1,-1 0 1,1 0-1,-3 2 1,-22 25 933,22-25-1015,-17 15 137,-1 0-1,-1-2 0,0 0 0,-1-2 1,-46 22-1,43-22-325,0 0 1,1 2-1,1 1 0,0 1 0,1 2 1,2 0-1,0 1 0,1 1 0,1 1 1,-28 45-1,17-8-149,10-16 122,19-42-44,1-2-10,1-1-1,-1 1 1,1-1-1,0 1 0,-1-1 1,1 1-1,-1 0 1,1-1-1,0 1 1,0-1-1,-1 1 0,1 0 1,0-1-1,0 1 1,0 0-1,0-1 1,0 1-1,0 0 0,0-1 1,0 1-1,0 0 1,0 0-1,1 0 213,4 0 79,-1 0-258,-1-1-1,1 1 0,0-1 0,-1 0 1,1 0-1,-1 0 0,1 0 0,6-2 0,5 0 24,257-42 826,33-3-364,-208 39-539,106 7 1,-197 1-38,13 1 154,22-1 1,-36 0-388,0-1 0,-1 1 0,1-1 1,-1 0-1,1-1 0,-1 1 1,1-1-1,-1 0 0,0 0 0,5-3 1,1-3-1067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15.0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164 6 2560,'-1'0'100,"0"0"-1,1 0 1,-1 0-1,1 0 1,-1 0 0,1 0-1,-1 0 1,1 0 0,-1 0-1,1 0 1,-1 0 0,1 0-1,-1 0 1,0 1 0,1-1-1,-1 0 1,1 0-1,-1 0 1,1 1 0,0-1-1,-1 0 1,1 1 0,-1-1-1,1 0 1,-1 1 0,1-1-1,0 1 1,-1-1-1,1 1 1,0-1 0,0 0-1,-1 1 1,1-1 0,0 1-1,0-1 1,0 1 0,-1 0-1,1-1 1,0 1-1,0-1 1,0 2 0,0-1 23,0 0 0,0 0 0,-1 0 0,1 0 1,0 0-1,-1 0 0,1 0 0,-1 0 0,1 0 0,-1 0 1,1 0-1,-1-1 0,-1 3 0,-13-2 1704,6-1-1110,6 0-440,0 1 0,-1-1 0,1 0-1,0 0 1,0 0 0,-5-1 0,-4 0 638,-26-4 755,24 2-1182,12 2-409,0 0 0,0 1 0,0-1 1,0 1-1,0-1 0,0 1 0,0 0 0,0 0 0,-4 0 0,15 0-22,0 0 0,0 0 0,9 2 0,3-1 25,1 1-468,0-1-1,0-1 1,0-1 0,-1-1-1,1-1 1,26-8 0,-21 4-3459,-5 3 1109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17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2656,'5'-8'5626,"-5"8"-5515,1 0-622,1 0 666,-1 1 96,3 1-83,0 1 0,0 0 1,0-1-1,-1 2 0,4 2 1,-4-2-14,0-1 0,1 0 0,-1 0 0,1 0 0,0-1 0,0 1 0,6 2 0,8 1 80,1 0-1,-1-2 0,1 0 0,0-1 0,0-1 0,30-1 1,118-15 375,-61 2-422,-49 8 97,96 4 0,-96 5-130,62 6 133,-93-12 284,-22 1-1357,-19 3-4570,-5 2 774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16.6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156 109 1728,'-3'-2'782,"0"1"0,-1-1 1,1 1-1,0 0 0,-6-1 0,-10-4 1650,13 4-2059,1 0-1,-1 1 1,1 0 0,-10-2 0,9 3-150,1-1 1,0 0 0,0 0-1,-1-1 1,1 1 0,-6-4-1,4 2-35,-12-6 602,13 5-359,6 4-424,0 0 1,0 0-1,0 0 0,0-1 0,0 1 0,0 0 0,0 0 0,0 0 0,0 0 0,0 0 0,0 0 0,0 0 1,0 0-1,0 0 0,0-1 0,0 1 0,0 0 0,0 0 0,0 0 0,0 0 0,0 0 0,0 0 0,0 0 0,0 0 1,0 0-1,0-1 0,0 1 0,0 0 0,1 0 0,-1 0 0,0 0 0,0 0 0,0 0 0,0 0 0,0 0 1,0 0-1,0 0 0,0 0 0,0 0 0,0 0 0,0 0 0,1 0 0,-1 0 0,0 0 0,0 0 0,0 0 0,0 0 1,29-12 93,0 3 0,0 0 1,1 2-1,0 1 0,42-3 1,-37 7-486,1 1 112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50.6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5 408 2400,'0'2'104,"0"9"536,-1-14-203,-1-8-258,1 8 1240,1 0 1,0-1-1,-1 1 1,2 0-1,-1-7 1,1 7-620,-1-13-614,1 1-1,0-1 1,2 1 0,-1 0-1,2 0 1,0 0 0,11-26 0,-11 32-179,1-1 0,1 1 1,0 0-1,0 0 0,0 1 0,1-1 1,1 1-1,-1 1 0,1 0 1,0 0-1,18-11 0,6 0 22,0 2 0,54-19 0,72-12 375,-154 46-399,0 0 1,0 0-1,0 0 1,1 1-1,6 0 0,-9 0 4,0 0 0,-1 1 0,1-1-1,-1 0 1,1 1 0,0-1 0,-1 1-1,1-1 1,-1 1 0,0 0 0,1 0-1,-1 0 1,0 0 0,1 0 0,-1 0-1,2 2 1,0 1-7,-1-3 6,-1 1 0,1-1-1,-1 1 1,0 0 0,0 0 0,0-1 0,0 1 0,0 0 0,0 0 0,-1 0 0,1 0 0,0 0-1,-1 0 1,0 0 0,1 4 0,0 18 68,-1 0-1,-2 0 1,0 0-1,-1 0 1,-7 24-1,7-32-58,0 5 13,-2 0 1,0 0 0,-1-1-1,-2 0 1,0 0 0,0 0-1,-15 22 1,-5-4 56,-1-2 0,-1-1 0,-2-1 0,-2-2 0,-68 51 0,78-64 42,-23 25-1,30-28 167,0 0 0,-36 25 0,52-41-292,1 0 0,0 1 0,0-1 0,0 0 0,0 0 0,0 0 0,-1 0 0,1 0 0,0 1 0,0-1 0,0 0 0,0 0 0,-1 0 0,1 0 0,0 0 0,0 0 0,0 0 0,-1 0 0,1 0 0,0 0 0,0 0 0,-1 1 0,1-1 0,0 0 0,0-1 0,0 1 0,-1 0 0,1 0 0,0 0 0,0 0 0,0 0 0,-1 0 0,1 0 0,0 0 0,0 0 0,0 0 0,-1 0 0,1-1 0,0 1 0,0 0 0,0 0 0,0 0 0,0 0 0,-1 0 0,1-1 0,0 1 0,0 0 0,0 0-1,0 0 1,0-1 0,0 1 0,0 0 0,0 0 0,-1 0 0,1-1 0,0 1 0,0 0 0,0 0 0,0 0 0,0-1 0,0 1 0,0 0 0,5-16 161,-2 10-130,1 0 0,0 1 1,1-1-1,0 1 0,-1 0 1,2 1-1,-1-1 1,0 1-1,1 0 0,0 0 1,0 1-1,9-5 0,-1 2 7,0 1 0,0 0 0,0 1 0,28-4-1,-22 6-2,0 0 0,0 2 0,0 0 1,0 1-1,0 1 0,40 9 0,-46-7-25,-1 1 0,1 0 0,-1 0 0,0 1 0,0 1 0,-1 0 1,0 1-1,0 1 0,-1-1 0,18 19 0,-22-19-141,-1 0 0,8 15 0,-14-23 106,0 0 0,0 0 0,0 0 0,0 0 0,0 0 1,0 0-1,0 0 0,0 0 0,0 0 0,0 1 0,0-1 0,0 0 0,0 0 0,0 0 0,0 0 0,0 0 0,0 0 1,0 0-1,0 0 0,0 0 0,0 0 0,0 1 0,0-1 0,0 0 0,0 0 0,0 0 0,1 0 0,-1 0 0,0 0 1,0 0-1,0 0 0,0 0 0,0 0 0,0 0 0,0 0 0,0 0 0,0 0 0,0 0 0,0 0 0,1 0 0,-1 0 0,0 0 1,0 0-1,0 0 0,0 0 0,0 0 0,0 0 0,0 0 0,0 0 0,0 0 0,1 0 0,-1 0 0,0 0 0,0 0 1,0 0-1,0 0 0,0 0 0,0 0 0,0 0 0,0 0 0,0 0 0,2-18-6757,5 6 4443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50.9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 6656,'-5'0'3008,"5"8"-2624,-5-3 1280,5 1-992,-3 2 768,3 3-800,-5-2-160,0 2-288,0 2-256,5 2 0,0-7 256,5 3-128,0-6-1760,3 3 928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51.7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112 125 4064,'-14'-11'6352,"10"11"-6221,0 0 1,0 1-1,0-1 1,0 1-1,-1 0 1,2 1-1,-1-1 1,0 0-1,0 1 1,0 0 0,1 0-1,-1 0 1,1 1-1,-1-1 1,1 1-1,0-1 1,0 1-1,0 0 1,1 0-1,-1 1 1,1-1-1,-1 1 1,1-1-1,0 1 1,1-1-1,-1 1 1,0 0 0,1 0-1,-1 7 1,0-5-98,1 0 0,0 1 0,0-1 0,0 0 0,1 1 0,0-1 0,1 1 0,-1-1 0,1 1 0,1-1 0,-1 0 0,1 1 0,0-1 0,0 0 0,1 0 0,0 0 0,0-1 0,7 11 0,-4-10-4,0 0 1,1 0-1,-1-1 1,1 0-1,0 0 1,0-1-1,1 1 1,-1-2 0,1 1-1,0-1 1,9 2-1,-2-1 28,-1 0 0,1-2 0,0 0 0,-1 0 0,24-1 0,-27-2 6,0 0 0,0-1 0,-1 0-1,1-1 1,0 0 0,-1-1 0,0 0 0,0 0-1,0-1 1,-1 0 0,1-1 0,-1 0 0,-1-1-1,1 1 1,-1-2 0,0 1 0,-1-1 0,1 0 0,-2-1-1,1 0 1,-1 0 0,-1 0 0,1-1 0,-2 0-1,1 0 1,-1 0 0,3-14 0,-4 14 31,-1 0 1,0 0 0,0 0-1,-1 0 1,0 0 0,-1 0-1,0-1 1,-1 1 0,0 0-1,-3-10 1,3 16-90,0-1 0,-1 1 0,0 0 0,0 0-1,0 0 1,0 0 0,0 0 0,-1 1 0,0-1 0,0 1 0,0 0 0,0-1 0,0 1-1,0 1 1,-1-1 0,0 0 0,1 1 0,-1 0 0,0 0 0,0 0 0,-1 0 0,1 1-1,0-1 1,0 1 0,-9-1 0,-9 0-99,-1 1-1,1 1 1,0 1 0,0 0-1,-32 8 1,51-9-27,0 1 0,1 0 0,-1-1 0,0 1 0,1 0 0,-1 0 0,1 1 1,-1-1-1,1 0 0,-3 3 0,4-4-88,0 1 1,1 0-1,-1 0 1,0 0 0,1 0-1,-1-1 1,1 1-1,-1 0 1,1 0 0,0 0-1,-1 0 1,1 0-1,0 0 1,-1 0 0,1 0-1,0 0 1,0 1-1,0-1 1,0 0 0,0 0-1,0 0 1,1 0-1,-1 0 1,0 0-1,0 0 1,1 0 0,-1 0-1,0 0 1,1 0-1,0 1 1,8 12-1782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52.2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253 6 3904,'-1'-1'90,"1"1"0,-1-1-1,0 1 1,1-1 0,-1 1 0,0-1 0,0 1-1,1 0 1,-1-1 0,0 1 0,0 0 0,0 0-1,1 0 1,-1-1 0,0 1 0,0 0 0,0 0-1,0 0 1,1 0 0,-1 1 0,0-1 0,0 0 0,0 0-1,-1 1 1,-15 3 4471,15-3-4405,0-1 0,0 1 1,-1-1-1,1 1 1,0 0-1,0-1 0,0 1 1,-3 2-1,-47 43 1788,26-22-1243,8-8 39,-31 35 1,43-43-659,0 1 1,0-1-1,1 1 1,0 0 0,0 1-1,-6 18 1,10-26-57,0 0 0,1 1 0,-1-1 1,1 1-1,0-1 0,0 0 0,-1 1 0,2-1 1,-1 1-1,0-1 0,0 0 0,1 1 0,-1-1 1,1 0-1,0 1 0,0-1 0,2 4 0,-2-4 5,1 1 0,0-1-1,0 1 1,1-1-1,-1 0 1,0 0-1,1 0 1,0 0-1,-1-1 1,1 1 0,0-1-1,3 2 1,6 1 63,0-1 0,0 0 1,1 0-1,-1-1 0,20 0 0,-18-1 42,-1 0 0,1-1 0,-1-1 0,15-3-1,-23 3-98,0 0-1,0-1 0,0 0 0,0 1 0,0-2 0,-1 1 1,1 0-1,-1-1 0,0 0 0,0 0 0,0 0 0,0-1 0,0 1 1,3-6-1,-4 5-24,-1 0 1,1 0 0,-1-1-1,0 1 1,0 0-1,-1-1 1,1 0 0,-1 1-1,0-1 1,0-7-1,0 9-8,-1-1 0,0 0 0,0 1-1,-1-1 1,1 0 0,-1 1 0,0-1-1,0 1 1,0-1 0,0 1 0,0-1-1,-1 1 1,0-1 0,0 1 0,0 0-1,0 0 1,0 0 0,0 0 0,-1 1-1,1-1 1,-1 1 0,0-1 0,0 1-1,0 0 1,-6-3 0,4 2-248,0 0 1,0 1 0,-1 0-1,1 0 1,-1 0-1,1 1 1,-1 0-1,0 0 1,0 0 0,1 1-1,-1 0 1,0 0-1,0 0 1,1 1 0,-12 2-1,4 2-2844,5 6 982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53.1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24 156 5216,'-17'-1'2253,"11"-2"-896,5 3-1321,1 0 0,0 0 0,0-1 0,0 1 0,0 0 0,0 0-1,0 0 1,0 0 0,0 0 0,0 0 0,0 0 0,0-1 0,0 1 0,0 0 0,0 0 0,0 0 0,0 0 0,0 0-1,0 0 1,0 0 0,0 0 0,0-1 0,0 1 0,0 0 0,0 0 0,0 0 0,1 0 0,-1 0 0,0-1 107,0 1-107,0 0 0,0 0 0,0 0 0,0 0 0,0 0 0,1 0 0,-1 0 0,0 0 0,0 0 0,0 0-1,0 0 1,1-1 213,-1 0 0,0 0 0,0 0 0,1 0 0,-1 0 0,0 0 0,0 0-1,0 0 1,0 0 0,0 0 0,-1-2 0,1-3 386,1 4-527,-1-1 1,1 1 0,0 0-1,0-1 1,0 1-1,0 0 1,1 0 0,-1 0-1,1 0 1,2-3 0,20-19 562,-14 15-527,1 1 0,0 0-1,1 1 1,0 1 0,0 0-1,0 0 1,1 1-1,25-6 1,-22 7-73,1 2 1,-1-1-1,1 2 0,-1 0 1,1 1-1,30 4 0,-40-3-60,0 1 1,0-1-1,0 1 0,-1 0 1,1 1-1,10 5 0,-14-7 27,-1 0 0,0 1 0,0 0 0,0-1 0,0 1 0,0 0 0,0 0-1,0 0 1,-1 0 0,1 1 0,-1-1 0,1 0 0,-1 1 0,0-1 0,0 1-1,0-1 1,0 1 0,0 0 0,-1-1 0,1 4 0,0 2 36,-1 0 0,-1 0 1,1 0-1,-1 0 0,0-1 0,-1 1 1,0 0-1,0-1 0,-7 15 0,-3 3 112,-23 34-1,21-36-104,-8 13 85,8-16-225,2 0 0,0 1 1,-14 38-1,25-57 63,1 0 0,-1 0 0,1 0 0,0 0 0,-1 1-1,1-1 1,0 0 0,0 0 0,1 1 0,-1-1 0,0 0 0,1 0 0,-1 0 0,1 0 0,0 1 0,0-1-1,-1 0 1,2 0 0,-1 0 0,0-1 0,0 1 0,0 0 0,1 0 0,-1-1 0,1 1 0,0-1-1,2 3 1,6 3-20,0-1 0,0 0-1,0 0 1,14 5-1,1 0 59,-10-3-112,102 59 386,-113-64-285,0-1 0,-1 1 0,1 0 0,-1 1-1,0-1 1,0 0 0,0 1 0,0 0 0,-1 0 0,4 6 0,-5-9 6,0 1-1,-1 0 1,1-1-1,-1 1 1,0 0-1,1-1 1,-1 1-1,0 0 1,0-1-1,0 1 1,0 0-1,0 0 1,0-1-1,-1 1 1,1 0-1,0-1 1,-1 1-1,0 0 1,1-1-1,-1 1 1,0-1-1,0 1 1,0-1-1,0 1 1,0-1-1,0 1 1,0-1-1,0 0 1,0 0-1,-3 2 1,-5 3 15,1 0 0,-1-1 0,0 0-1,0 0 1,-1-1 0,-11 4 0,-61 11-19,62-15 8,-192 27-53,121-23-2584,74-5 460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57.9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71 2400,'-3'1'261,"2"-1"4,0 0 0,0 0 0,0 0 0,-1 0 0,1 0 1,0 0-1,0 0 0,0-1 0,0 1 0,0 0 0,0 0 0,0-1 0,0 1 0,0-1 1,0 1-1,-1-2 0,-14-1 3012,-4-1 683,16 2-3476,4 1-428,-1 1 0,1 0 0,-1-1 1,1 1-1,0 0 0,-1 0 0,1 0 1,-1-1-1,1 1 0,0 0 0,-1 0 1,1 0-1,-1 0 0,1 0 0,-1 0 1,1 0-1,-1 0 0,1 0 0,-1 0 1,1 0-1,-1 0 0,1 0 0,0 0 1,-1 0-1,1 0 0,-1 0 0,0 1 0,35-1 2579,120-12-1670,75-4-812,30-2 105,-111 13-197,-111 5-15,-36 0-75,0 0 0,0 0 0,0 0-1,1 0 1,-1 0 0,0-1 0,0 1 0,0 0 0,0-1 0,0 1 0,0-1 0,1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2:58.9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146 125 1984,'-21'-11'10971,"21"11"-10873,-2-2 629,-6 5-123,-1 1-280,1 1 1,1 0-1,-12 9 1,11-7 56,-1 0 1,-16 8-1,20-11-201,0 0-1,0 0 0,1 0 1,-6 7-1,9-10 97,20-3 52,0 0-1,-1-1 1,32-9-1,-2 1-26,157-35 489,11-1-435,3 14-92,-4 15 121,-194 16-438,-7 2-310,1-1 1,-1-1-1,0-1 1,26-7-1,-21 2-607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3:06.5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85 2144,'10'-21'1542,"-7"16"-809,-1 0 1,1 0 0,-2 0 0,4-8-1,-3 2 48,1-5 861,-2 13-881,0 5-227,-1 20 86,-2 1 0,0 0 0,-8 33 0,4-21-270,2 0 0,-1 51 0,4-50-147,-1 173 473,3-115-488,1-38-154,2 0-1,18 86 1,-22-142 25,2 6-1015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3:07.2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528 62 2144,'8'-26'953,"-6"21"60,0 1-1,-1-1 1,1 0 0,-1 1-1,0-8 1,-1 14-821,-1-1-1,0 1 1,0 0 0,0 0 0,-1 0-1,1-1 1,0 1 0,-1 0-1,1-1 1,-3 3 0,-2 2 152,-6 8 33,-9 10 256,-1-1 1,-44 36 0,-29 6 461,-31 25-404,110-77-594,0 2 0,1 0 0,1 0 0,0 1 0,-16 27 0,13-17-121,10-16 80,0 0-1,0 0 1,1 1-1,1 0 0,-6 17 1,3-6-111,7-20 60,-1 1 0,1 0-1,0 0 1,0 0 0,0-1-1,1 1 1,-1 0 0,1 0-1,0 0 1,0 0 0,0 0-1,0 0 1,1 4-1,-1-3 25,1-1-1,0 1 0,0-1 1,0 1-1,1-1 0,-1 0 1,1 0-1,0 1 0,0-1 1,0 0-1,3 3 0,-3-5 1,-1 1 0,1-1 0,0 0-1,0 0 1,0 0 0,0 0 0,0 0-1,0 0 1,0 0 0,0-1 0,0 1 0,0-1-1,0 0 1,0 1 0,1-1 0,-1 0-1,0 0 1,0 0 0,0-1 0,5 0-1,126-30 743,40-7-539,18 17 83,-119 22-1633,-71-1 1133,-1 0 0,1 0 0,0 0-1,-1 0 1,1 0 0,0 0 0,0 0-1,-1 0 1,1 0 0,0 1 0,-1-1-1,1 0 1,0 1 0,-1-1 0,1 0-1,-1 1 1,1-1 0,0 2 0,7 4-1543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20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440 0 1984,'-14'2'7237,"13"1"-7113,-1 0 0,1 1 0,0-1 0,1 1 0,-1-1 0,0 1 0,1 3 0,-1-2 14,1-1-1,-1 1 1,0 0-1,-2 6 1,-11 16 733,-2 5-131,11-18-481,4-7-92,-2 0 0,1 0-1,-1 0 1,0 0 0,0-1-1,-1 1 1,0-1 0,-8 11 0,-46 33 313,50-42-403,-1-2 0,0 1 0,0-1 0,-1-1 0,0 0 0,0 0 0,0-1 0,0 0 0,-1 0 0,1-1 0,-13 1 0,15-3-43,0 0 0,1 0 0,-1-1 0,0 0 1,0 0-1,1-1 0,-1 0 0,0 0 0,1-1 0,-1 0 0,1 0 0,0-1 0,0 0 0,0 0 0,0-1 0,-10-6 1,16 9-57,-1-1 1,1 1 0,-1-1 0,1 1 0,0-1 0,-1 1 0,1-1-1,0 0 1,0 0 0,0 0 0,0 1 0,1-1 0,-1 0 0,0 0 0,1 0-1,0 0 1,-1 0 0,1 0 0,0 0 0,0 0 0,0 0 0,0 0 0,0 0-1,1 0 1,0-3 0,-1 4-6,1 0-1,-1-1 1,1 1-1,-1 0 1,1 0-1,0 0 1,0 0-1,0 0 1,-1 0-1,1 0 1,0 0-1,0 1 1,0-1-1,0 0 1,1 0 0,-1 1-1,0-1 1,0 1-1,2-1 1,25-9-272,-24 9 257,-1 1 0,1-1 1,-1 1-1,1 0 0,0 0 0,-1 0 0,1 0 0,0 1 0,-1-1 1,1 1-1,4 2 0,3 1-116,0 0 1,12 8-1,-13-6 150,23 8-1,-17-7-48,-1 0 0,29 17 0,-2 0 559,43 27 373,-73-42-670,-11-8-173,0 0 0,-1 0-1,1-1 1,1 1 0,-1 0 0,0 0 0,0-1 0,0 1-1,0 0 1,0-1 0,1 0 0,-1 1 0,0-1 0,0 0 0,1 1-1,1-1 1,4 3-245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3:07.6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4064,'8'0'1824,"5"11"448,-8-2-1408,0 2 1120,3 0-1120,-3 1 320,3 4-704,-3-5 0,-1 9-288,0-7-96,5 1-64,-5-6 320,5 4-192,-4-4-2048,-2 0 1024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3:08.0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 31 2080,'14'-22'6158,"-14"21"-5738,1 0 0,-1 0 0,0 0 0,1 0 0,-1 0 0,0-2 0,-1 11 166,0-1-1,-1 0 0,0 1 0,-5 13 1,-1 1-62,-1 16 201,1 0 0,-4 53 0,4 79-251,5-78-238,-3 94 239,2-141-17,0-29-1443,-3-35-6920,6 6 5964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3:08.6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481 20 3648,'-4'-16'1173,"3"13"-703,-5 3 2143,3 0-2321,0 1-1,0 0 1,1 0 0,-1 1 0,0-1 0,1 1 0,-1-1 0,1 1 0,-4 3-1,-9 6 348,-95 45 1875,57-31-1860,-71 45 486,108-59-971,1 0 0,0 1 0,1 1 0,1 0 0,-18 22 0,27-28-119,-1 0-1,1 0 1,0 1-1,-5 13 0,8-17-27,-1 1 1,1-1-1,0 0 0,0 1 0,1-1 0,-1 1 0,1-1 1,0 1-1,0-1 0,1 6 0,0-3-67,-1-6 79,1 1-1,-1-1 1,0 0-1,1 1 1,-1-1-1,1 1 1,-1-1-1,1 0 1,0 1-1,1 0 1,-1-1-13,-1 0-1,1-1 1,0 1 0,0-1 0,0 0 0,0 1 0,0-1 0,0 0 0,0 1-1,0-1 1,0 0 0,0 0 0,0 0 0,0 0 0,0 0 0,0 0-1,0 0 1,2-1 0,23-3 222,0-1 0,35-11 0,13-4-44,233-27 52,-277 45-266,33 2 1,-26 1-363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3:09.3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83 0 5056,'-9'8'7034,"5"4"-5988,0-5-559,0-1 1,-1 0-1,1 0 1,-11 9-1,10-10-293,1 0 1,-1 0-1,1 0 0,0 1 0,0 0 1,-4 7-1,8-12-173,-1 0 0,1-1 0,-1 1 0,1 0 0,0 0 1,-1 0-1,1 0 0,0-1 0,0 1 0,0 0 0,-1 0 0,1 0 1,0 0-1,0 0 0,0 0 0,1 0 0,-1 0 0,0-1 0,0 1 0,0 0 1,1 0-1,-1 0 0,0 0 0,1-1 0,-1 1 0,1 0 0,-1 0 1,1-1-1,-1 1 0,1 0 0,-1-1 0,1 1 0,0 0 0,-1-1 0,1 1 1,0-1-1,0 1 0,-1-1 0,1 1 0,0-1 0,0 0 0,0 0 0,0 1 1,1-1-1,4 1 29,1 0 0,0 0-1,0 0 1,12-2 0,-8 1 35,13 0-101,93 3-162,-94-1 240,-1 1 0,0 1 0,28 9-1,-40-10-7,0 0-1,0 2 0,0-1 0,0 1 1,13 10-1,-18-12-15,-1 1 1,1 0 0,-1 0-1,0 0 1,-1 0-1,1 1 1,-1 0 0,0-1-1,0 1 1,0 0 0,0 1-1,2 7 1,-1 1 76,-1 0 0,0-1 0,-1 1 0,-1 1 0,0-1 0,-1 0 0,0 0 0,-1 0 0,-1 0 0,0 0 0,-1 0 0,0 0 0,-1-1 0,-1 1 0,-9 18 0,9-24-95,1 0 0,-1-1 0,0 0 0,-1 0 0,1 0 0,-2-1 0,-7 7 0,0-2 47,-1 0 1,-23 13-1,25-18 9,1 0-1,-2 0 0,1-1 1,-24 5-1,-56 5 17,85-14-118,2 0-124,0 0 0,1-1 0,-1 0 0,0 0-1,0-1 1,1 0 0,-1 1 0,-6-3 0,11 2-48,-1 1 0,1-1 1,0 1-1,-1-1 0,1 0 1,0 1-1,-1-1 0,1 0 0,0 0 1,0 0-1,0 0 0,0 0 1,0 0-1,0 0 0,0-1 0,0 1 1,0 0-1,1-1 0,-1 1 0,0 0 1,1-1-1,-1 1 0,1-1 1,-1 1-1,1 0 0,0-1 0,0 1 1,0-1-1,0 1 0,0-1 1,0 1-1,0-1 0,0 1 0,0-1 1,2-2-1,-1-1-558,1 0-1,0 1 1,0-1-1,0 1 1,6-9-1,4-2-997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3:09.7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15 122 6816,'-15'-16'3072,"30"8"-2656,-7 0 2016,5 5-1408,18-9 928,4-1-1153,17-1 481,5 6-736,9-4-160,-4 4-224,0 0-64,-6 5-32,6-5-672,-5 8 320,9 0-3775,-9 3 2271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3:19.7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221 182 3552,'-5'-3'4666,"5"3"-4594,1 0-1,-1 0 0,0 1 0,0-1 1,1 0-1,-1 0 0,0 0 0,0 0 0,1 0 1,-1 1-1,0-1 0,0 0 0,0 0 1,0 0-1,1 1 0,-1-1 0,0 0 1,0 0-1,0 1 0,0-1 0,0 0 0,0 0 1,1 1-1,-1-1 0,0 0 0,0 0 1,0 1-1,0-1 0,0 0 0,0 0 1,0 1-1,0-1 0,0 0 0,0 0 0,0 1 1,0-1-1,-1 0 0,1 0 0,0 1 1,-3 9 1318,-19 31 61,1 0-1,-22 63 1,-19 93-843,22-65-251,35-113-173,-1 0-1,-1 20 0,7-36-151,-1-1 0,1 0 0,0 1 0,-1-1 0,0 0 0,1 1 0,-1-1 0,0 0 0,0 0 0,0 0 0,-3 4 0,10-14 23,0 0 0,0-1 0,-1 0 0,5-12 0,20-46 6,32-133 3,-15 43 42,28-46-20,-41 102 106,-33 99-167,0 0 0,0 0 0,0 1 0,0-1 1,0 0-1,0 1 0,0-1 0,2-1 0,-3 3-19,1-1 0,-1 1-1,1 0 1,-1 0-1,0 0 1,1-1 0,-1 1-1,1 0 1,-1 0 0,1 0-1,-1 0 1,0 0 0,1 0-1,-1 0 1,1 0 0,-1 0-1,1 0 1,-1 0-1,1 0 1,-1 0 0,1 1-1,-1-1 1,0 0 0,1 0-1,-1 0 1,1 1 0,-1-1-1,0 0 1,1 0-1,-1 1 1,0-1 0,1 0-1,-1 1 1,0-1 0,1 0-1,-1 1 1,0-1 0,0 1-1,1-1 1,-1 0-1,0 1 1,0-1 0,0 1-1,19 27 246,-11-16-159,1 1 0,-2 1 0,7 13 0,45 147 602,-52-151-668,-3-12 66,1 0 0,0 0 0,12 19 0,-17-30-78,0 0 0,1 1 0,-1-1 1,0 0-1,0 0 0,0 1 0,1-1 0,-1 0 0,0 0 1,0 1-1,1-1 0,-1 0 0,0 0 0,1 0 0,-1 1 1,0-1-1,1 0 0,-1 0 0,0 0 0,1 0 0,-1 0 0,0 0 1,1 0-1,-1 0 0,0 0 0,1 0 0,-1 0 0,0 0 1,1 0-1,-1 0 0,0 0 0,1 0 0,10-10 262,6-19-151,-16 26-140,47-116-611,-20 43 324,-19 54 302,38-84-410,-45 103 400,8-13-306,-5 15 194,0 9 175,11 60 628,10 79 1,-7-35-472,-1-1 21,-6-39-88,24 87 1,-31-141-143,-2-6-19,1-1-1,0 1 1,0-1-1,11 18 1,-9-19-176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3:20.6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56 157 4064,'-7'4'7644,"7"-4"-7488,10 9 2500,18 5-824,-23-13-1700,0 0 1,-1-1-1,1 0 1,0 0 0,0 0-1,8-1 1,-11 0-118,0 1 0,1-1 0,-1 0 0,0 0 0,0 0 0,1 0 0,-1 0 0,0 0 0,0 0 0,0-1 0,0 1 0,-1-1 0,1 0 0,0 1 0,-1-1 0,3-2 0,-2 1 19,0 0-1,0-1 0,0 1 1,-1 0-1,1-1 0,-1 1 0,0-1 1,0 1-1,0-1 0,0 0 0,-1 1 1,1-1-1,-1 0 0,0 1 0,0-1 1,0 0-1,-1 0 0,1 1 1,-1-1-1,-1-4 0,0 1-10,-1 0 0,0 0 1,-1 1-1,1-1 0,-1 1 0,-1 0 0,1 0 0,-6-6 1,8 10 5,0 0 0,0 1 0,0-1 1,0 0-1,0 1 0,-1 0 1,1-1-1,-1 1 0,1 0 1,0 0-1,-4-1 0,4 2 6,0 0 0,0 0 0,1 0 0,-1 0 1,0 0-1,0 0 0,1 0 0,-1 1 0,0-1 0,1 1 0,-1-1 0,0 1 0,1 0 0,-1-1 0,1 1 0,-1 0 1,1 0-1,-3 2 0,-4 5 101,1 0 0,0 0 0,1 0 1,-1 1-1,2 0 0,-1 0 0,1 0 1,1 1-1,0 0 0,-5 18 0,7-19-18,0 0-1,0 0 1,1 1-1,0-1 1,1 0-1,1 14 1,10 54 275,-10-72-320,1 1 1,-1-1-1,1 0 0,0 0 0,1 0 0,0 0 0,-1-1 1,1 1-1,1 0 0,-1-1 0,7 6 0,-8-7-32,1-1-1,-1 1 0,1-1 1,0 0-1,-1 0 1,1 0-1,0-1 0,1 1 1,-1-1-1,0 1 0,0-1 1,1 0-1,-1 0 0,0-1 1,1 1-1,-1-1 1,1 0-1,-1 1 0,5-2 1,123-15-2655,-109 14 614,-1 2 608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3:21.7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17 3808,'3'-17'9466,"2"38"-5080,1 6-3268,24 215 770,4 57-629,-10-176-688,-18-98-433,-6-24-89,0-1 0,0 1 0,0 0 0,0-1 0,0 1 0,1-1 0,-1 1 0,0-1 0,0 1 0,0 0 0,1-1 0,-1 1-1,0-1 1,1 1 0,-1-1 0,0 1 0,1-1 0,-1 1 0,1-1 0,-1 0 0,1 1 0,0-1 0,-1 0-27,0 0-1,1 0 1,-1 0-1,1-1 1,-1 1-1,1 0 1,-1 0-1,0-1 1,1 1-1,-1 0 1,0-1-1,1 1 1,-1 0-1,0-1 1,1 1 0,-1-1-1,0 1 1,0-1-1,0 1 1,1-1-1,11-36 101,-9 28 34,80-240 25,-64 199-181,44-82 0,-45 102-37,1 0-1,1 1 1,37-40 0,-45 57-140,1 1 1,14-10-1,-16 14-1476,-1-2 1,18-17-1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3:25.6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228 71 2400,'0'-2'184,"0"0"0,0 0 0,1 0 0,-1 0 0,1 0 0,-1 0 0,1 0 0,0 1 0,0-1 0,1-3 0,-1 4 234,0 0 1,-1-1 0,1 1-1,0 0 1,-1 0 0,0-1-1,1 1 1,-1 0 0,0-1-1,1-1 1,-7 13 3453,-9 24-2587,-40 111 950,37-103-1808,2 0-1,-17 69 1,2 67 127,13-64-132,15-102-387,1-1 0,-2 0 0,1 0 1,-7 13-1,3-13-48,6-10 19,0 0 0,0 0-1,0 0 1,0 0 0,0 0 0,1 1 0,-1-1 0,1 0 0,-1 1 0,1-1 0,-1 0 0,1 3 0,0-2-19,0-1 0,-1 1 0,1 0 0,0 0 0,0 0 0,-1-1 0,1 1 0,-1 0 0,0 0 0,1-1 0,-1 1 0,0 0 0,0-1 0,0 1 0,-2 1 0,17-64 930,77-252-821,-27 168-28,-14 37-371,25-84 463,-71 181-220,-3 7 146,0 8 98,2 6 6,53 187 1101,-38-143-968,-6-12-37,20 41 1,-26-67-244,-6-14-28,1 1 0,0-1 1,0 1-1,0-1 1,0 1-1,0-1 1,0 0-1,1 1 0,-1-1 1,1 0-1,-1 0 1,1 0-1,0 0 0,0 0 1,0-1-1,0 1 1,4 2-1,-5-4 5,0 0-1,0 0 1,-1-1 0,1 1-1,0 0 1,0 0 0,0-1-1,0 1 1,-1-1 0,1 1-1,0-1 1,0 1 0,0-1 0,-1 1-1,1-1 1,0 1 0,-1-1-1,1 0 1,-1 0 0,2-1-1,-1 1 5,13-16 33,-2-1 0,18-31 1,-21 34-54,7-11 11,-1-1 0,-1 0-1,20-58 1,-2-21-260,-30 98 190,1-1 1,0 1-1,1 0 1,6-9 0,-10 17 49,0 0 1,0-1 0,1 1 0,-1 0 0,0 0-1,0 0 1,0 0 0,1 0 0,-1 0-1,0 0 1,0 0 0,0 0 0,1 0 0,-1 0-1,0 0 1,0 0 0,1 0 0,-1 1 0,0-1-1,0 0 1,0 0 0,1 0 0,-1 0-1,0 0 1,0 0 0,0 0 0,0 1 0,1-1-1,-1 0 1,0 0 0,0 0 0,0 0 0,0 1-1,0-1 1,0 0 0,0 0 0,1 0-1,-1 1 1,0-1 0,6 11 2,1 12 149,5 34 0,-5-20 39,13 75 340,-10-51-348,4 69-150,-7-45 125,2 11 140,14 89 113,-21-171-427,-1 0-1,0 21 1,-2-36-797,0 1 777,1 0 1,0 0-1,0 0 0,0 0 0,0 0 0,-11-15-5707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3:26.4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90 206 4224,'3'-2'11748,"12"11"-10416,-6-4 57,-6-5-1276,0 1 0,0-1 0,0 1 0,0-1 0,0 0 0,0 0 0,0-1 0,0 1 0,0-1 0,0 1 0,0-1 0,4-2 0,0 1-13,0-1-1,0 0 0,12-8 0,-12 6-37,0 0-1,-1-1 0,1 1 1,-1-1-1,0-1 0,-1 1 1,1-1-1,-1 0 0,-1 0 1,1-1-1,-1 1 0,-1-1 1,5-13-1,-7 18-61,0 0 1,-1-1-1,1 1 1,-1 0-1,0 0 0,0-1 1,0 1-1,-1 0 1,1-1-1,-1 1 0,1 0 1,-1 0-1,0-1 1,-1 1-1,1 0 0,0 0 1,-4-5-1,3 6-11,0-1 0,0 1-1,0 0 1,-1 0 0,1 0 0,0 1-1,-1-1 1,0 0 0,1 1 0,-1 0-1,0-1 1,0 1 0,1 0-1,-1 1 1,0-1 0,0 0 0,0 1-1,0 0 1,0-1 0,-3 2 0,0-1 58,1 1 0,-1-1 0,1 2 0,-1-1 1,1 0-1,0 1 0,0 0 0,0 1 0,0-1 1,0 1-1,0 0 0,1 0 0,-1 0 0,1 0 0,0 1 1,-4 4-1,-3 4 93,1 0 1,0 1-1,0 1 0,-7 14 1,7-9-14,0 0 1,2 1-1,0 1 1,1 0-1,-4 22 1,7-27-39,2 1 0,0-1 0,1 0 0,0 1 0,1-1 0,1 1 0,4 20 0,-4-31-41,1 0-1,0 0 1,0-1 0,1 1 0,0 0-1,0-1 1,0 0 0,4 6 0,-5-8-30,0-1 1,0 0-1,0 1 1,1-1 0,-1 0-1,1 0 1,-1 0 0,1 0-1,-1 0 1,1-1 0,0 1-1,0-1 1,0 0 0,0 0-1,0 0 1,6 1 0,2-2 123,0-1 1,0 0 0,16-4 0,0 0-74,26-3-1709,85-24 0,-63 11-6445,-57 20 5669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21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0 2080,'0'0'4346,"-1"15"-2362,-7 4-825,-12 24-1,8-19-675,-58 98 1347,48-89-1452,2 2 1,1 0 0,-15 42-1,26-53-321,2 0-1,1 1 1,0-1-1,2 1 1,1 0-1,1 0 1,1 0-1,1 0 0,2 0 1,0 0-1,1-1 1,2 1-1,0-1 1,2-1-1,1 1 1,15 30-1,-19-47 31,-1 1 0,1-1-1,1-1 1,-1 1 0,1-1-1,0 0 1,1 0 0,-1-1-1,1 0 1,0 0-1,9 4 1,-11-7-136,0 0-1,-1-1 0,1 1 1,0-1-1,0-1 0,8 2 1,-10-2-522,0 0 1,-1 0-1,1 0 1,0-1-1,0 1 0,-1-1 1,1 1-1,3-2 1,3-2-2054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3:27.2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61 5152,'0'-2'214,"1"1"0,-1-1 0,0 0 0,1 1 0,-1-1 0,0 0 0,0 0 1,6-22 10242,-5 24-10238,0 4 177,-1 1 0,1-1 0,0 1 0,0-1 0,2 5 0,3 10 198,33 212 2644,-24-120-2792,-8-51-327,24 200 713,-8-150-773,-23-107-25,1 0 1,0-1 0,-1 1 0,2 0 0,-1 0 0,0 0 0,0-1 0,1 1 0,0-1 0,4 6 725,3-22-461,1 0-231,-1-1 0,0 0 1,-1 0-1,-1 0 0,8-24 1,16-31 17,97-138 43,-82 140-109,-3 4-18,-7 11-173,-1-1-1,47-102 1,-75 138-231,9-20-489,-4 15-2493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4:56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481 37 1472,'-17'0'7417,"16"-1"-7224,-13-3 1103,-41-8 1829,48 10-2817,0 1 1,-1 1 0,1-1-1,0 1 1,-13 2-1,14-1-210,-10 1 140,-1 2-1,0-1 0,1 2 1,0 0-1,0 1 1,-25 14-1,23-10-7,2 1-1,0 1 1,0 0-1,1 1 1,-16 17-1,23-21-159,1 1-1,-1 0 0,2 0 0,-1 0 0,1 1 1,1 0-1,0 0 0,1 0 0,-5 19 0,4-12 44,2 1-1,0 0 0,0 0 0,2 26 1,1-38-82,1 1 1,0 0-1,0-1 1,1 1-1,0-1 1,1 1-1,-1-1 1,1 0-1,1 0 1,-1 0-1,1 0 1,0-1 0,8 10-1,-4-7 0,1 0 0,1-1-1,0 0 1,0 0 0,0-1 0,1-1-1,13 8 1,3-2 79,-1-2 0,31 9 0,-45-16-37,0 0-1,0-1 1,1 0-1,-1-1 1,1 0 0,-1-1-1,1-1 1,-1 0 0,0 0-1,1-1 1,-1-1-1,15-5 1,-9 2-48,0 0 1,-1-1-1,1-1 1,29-19-1,-41 22-1,1 0 0,-1 0 0,0-1 1,0 0-1,-1 0 0,1 0 0,-1-1 0,-1 0 0,1 0 0,-1 0 0,0 0 0,-1-1 0,4-12 0,-3 8-29,-2-1 1,1 0-1,-2 0 0,0 0 0,0-1 1,-2 1-1,1 0 0,-5-19 0,1 8 53,-2 1 0,0 0 0,-17-35 0,18 46-41,-1 0 0,0 0 0,-1 1 0,0 0 0,0 1 0,-1 0 0,-1 0 0,0 0 0,0 1 0,-1 1 0,0-1 0,0 2-1,-1-1 1,0 1 0,-1 1 0,1 0 0,-1 1 0,0 0 0,-20-5 0,20 7 13,3 1-14,0 0 0,0 0 0,0 1 0,0 0 1,0 0-1,0 1 0,-14 1 0,14 1-21,1-1-1,-1 1 0,1 1 1,0 0-1,0 0 0,0 0 1,0 1-1,0 1 1,1-1-1,0 1 0,0 0 1,0 1-1,0-1 0,-8 12 1,2 2 26,1 1 1,1 0-1,0 1 1,2 0-1,1 1 1,0 0-1,2 0 1,1 1-1,0-1 1,2 1-1,0 0 0,1 29 1,3-41-23,0 0 0,0 0 0,0 0 0,2 0 0,-1 0 0,2-1 0,-1 1 0,1-1 0,1 0 0,7 13 0,-8-16 28,1-1 0,-1 1 0,1-1 0,1 0 0,-1 0 0,1 0 0,0-1 0,0 0 0,1 0 0,0-1-1,0 1 1,0-2 0,0 1 0,14 4 0,-10-4-4,1-1-1,0-1 1,1 0-1,-1 0 1,0-1-1,18-1 1,-23-1 9,-1 0 0,0 0 0,0 0 1,0 0-1,0-1 0,0 0 1,0-1-1,0 1 0,-1-1 0,1 0 1,-1 0-1,0-1 0,0 0 0,7-6 1,-5 3 6,-1 0 1,-1 0 0,0-1-1,0 0 1,0 0 0,-1 0-1,0 0 1,-1-1 0,0 1-1,0-1 1,0 0 0,-1 0-1,-1 0 1,0 0 0,0-16-1,-1 14-14,0-1-1,-1 1 0,-1-1 1,0 1-1,0 0 0,-1 0 1,-1 0-1,0 0 0,0 1 1,-1-1-1,-1 1 1,-7-11-1,12 18-25,-1 1 1,0 0-1,1 0 0,-1 0 0,0 0 1,0 0-1,0 0 0,0 0 1,-1 1-1,1-1 0,0 1 1,-1-1-1,1 1 0,-1 0 0,1 0 1,-1 0-1,-4 0 0,5 1-5,-1 0-1,1 0 0,0 0 0,-1 0 1,1 1-1,0-1 0,-1 1 1,1 0-1,0 0 0,0 0 0,-1 0 1,1 0-1,0 0 0,0 1 0,0-1 1,1 1-1,-1-1 0,0 1 0,1 0 1,-3 1-1,-2 5 5,-1 1-1,1 0 1,0 0-1,1 0 1,0 0-1,1 1 1,-1 0 0,2 0-1,0 0 1,0 0-1,1 1 1,-2 14 0,3-18 24,1-1-1,0 0 1,0 1 0,0-1 0,1 0 0,0 1 0,0-1 0,0 0 0,1 0 0,0 0 0,0 0 0,1 0 0,0 0 0,0 0 0,0-1 0,1 0 0,-1 1 0,1-1-1,1-1 1,-1 1 0,9 7 0,-11-11 7,-1 0 0,1 0 1,0 0-1,-1 0 0,1 0 0,0 0 0,-1-1 0,1 1 0,0-1 0,0 1 0,0-1 0,0 1 0,-1-1 1,1 0-1,0 0 0,0 0 0,0 0 0,0-1 0,0 1 0,0 0 0,-1-1 0,1 1 0,0-1 0,0 0 0,0 1 1,-1-1-1,1 0 0,-1 0 0,1 0 0,0 0 0,-1-1 0,0 1 0,1 0 0,-1-1 0,0 1 0,0 0 1,2-3-1,0-1 2,1 0 1,-1-1-1,0 0 0,0 0 1,-1 0-1,0 0 1,0 0-1,0-1 1,-1 1-1,0 0 1,0-1-1,0 1 1,-1-1-1,-1-9 1,-1-5 30,0-1 1,-11-41 0,-8 1-171,20 58 93,0 0-1,-1 0 0,1 1 0,-1-1 1,0 1-1,0 0 0,0-1 0,0 1 1,-1 0-1,-3-4 0,5 6 13,0 1 0,0-1 0,0 1 0,0-1 0,0 0 0,0 1 0,0 0 0,0-1 0,-1 1 0,1 0 0,0-1 0,0 1 0,0 0 0,0 0 0,0 0-1,-1 0 1,1 0 0,0 0 0,0 0 0,0 1 0,0-1 0,0 0 0,0 1 0,-1-1 0,1 1 0,0-1 0,0 1 0,0-1 0,0 1 0,1 0 0,-1-1 0,0 1 0,0 0 0,0 0 0,0 0 0,1-1 0,-2 2 0,-5 6 2,0 1 1,1-1-1,-1 1 1,2 0 0,-1 0-1,1 1 1,1 0-1,0-1 1,0 2 0,1-1-1,0 0 1,0 1-1,2-1 1,-1 1 0,1 0-1,1-1 1,0 1-1,0 0 1,4 18 0,-3-25 25,0-1 1,0 1-1,1-1 1,-1 1 0,1-1-1,0 0 1,0 0 0,0 1-1,1-1 1,-1-1-1,1 1 1,0 0 0,-1-1-1,4 3 1,-4-4-2,0 1 1,0-1-1,0 0 1,0 0-1,0 0 1,0 0-1,0 0 1,0-1-1,0 1 1,1 0-1,-1-1 0,0 0 1,0 1-1,0-1 1,1 0-1,-1 0 1,0-1-1,0 1 1,1 0-1,-1-1 1,0 1-1,0-1 0,4-1 1,-1-1 5,-1 0-1,1 0 1,-1-1-1,0 1 1,0-1 0,0 0-1,0 0 1,0 0 0,-1-1-1,0 1 1,0-1-1,0 0 1,-1 0 0,0 0-1,0 0 1,0 0-1,0 0 1,-1-1 0,2-7-1,-2 2 10,0 1-1,-1 0 1,0 0-1,0 0 1,-1 0-1,0 0 1,-1 0-1,0 0 1,-7-17-1,8 23-42,-1 1-1,1-1 1,-1 1 0,0 0-1,0 0 1,-1-1-1,1 1 1,-1 1 0,-3-5-1,5 6 6,0 1-1,0-1 1,0 0 0,0 0-1,0 1 1,0-1-1,0 1 1,0-1 0,0 0-1,0 1 1,0 0-1,0-1 1,0 1 0,0 0-1,-1 0 1,1-1-1,0 1 1,0 0 0,0 0-1,0 0 1,-1 0-1,1 1 1,0-1 0,0 0-1,0 0 1,0 1-1,-1-1 1,1 1 0,0-1-1,0 1 1,-2 1-1,-1 1-18,-1 1 0,1 0-1,0 0 1,0 1 0,-4 5-1,1-2 4,2-2 8,1-1 0,0 1 0,0 0 0,0 0 0,1 1 0,0-1 0,0 1 0,1-1 0,-1 1 0,1 0 0,1 0 0,0 0 0,0 0 0,0 0 0,1 12 0,0-13-37,0-3 78,0 0 0,0 0 0,1 0 0,-1 0 0,1-1 0,-1 1 0,1 0-1,0 0 1,0-1 0,0 1 0,0 0 0,1-1 0,-1 1 0,1-1 0,0 0 0,-1 1-1,1-1 1,3 3 0,-2-3-15,-1-1 0,1 1 1,-1 0-1,1-1 0,0 0 0,-1 1 0,1-1 0,0 0 0,0-1 0,0 1 0,0 0 1,0-1-1,0 0 0,0 1 0,0-1 0,0-1 0,0 1 0,0 0 0,0-1 0,0 1 0,0-1 1,0 0-1,-1 0 0,1 0 0,0 0 0,0 0 0,-1-1 0,1 0 0,-1 1 0,1-1 1,-1 0-1,0 0 0,0 0 0,1 0 0,-1 0 0,-1-1 0,1 1 0,0-1 0,-1 1 0,2-4 1,2-4 21,-2 0 1,1 0-1,-1 0 0,0-1 1,-1 1-1,-1-1 1,0 1-1,0-17 1,-1 11-29,-1 0 1,-1 0-1,-1 0 1,0 0-1,-5-15 1,6 26-11,0 0 0,-1 0 1,1 0-1,-1 0 0,0 0 1,0 0-1,-5-5 0,6 8-3,1 1 0,0 0-1,0-1 1,0 1 0,-1 0 0,1 0-1,0 0 1,-1 0 0,1 0-1,-1 1 1,1-1 0,-1 0-1,1 1 1,-1-1 0,0 1 0,1-1-1,-1 1 1,0 0 0,1 0-1,-1 0 1,0 0 0,0 0-1,1 0 1,-1 0 0,0 1-1,1-1 1,-1 0 0,-1 2 0,-4 1-12,1 1 1,-1-1-1,1 2 1,1-1-1,-1 1 1,1 0-1,-1 0 1,1 0 0,1 1-1,-9 12 1,2 0-45,1 0 1,-12 33 0,18-40 63,0 0 0,1 0 0,0 0 1,1 0-1,0 1 0,0 17 1,2-24 1,0-1 0,1 0 1,-1 1-1,1-1 0,0 0 1,0 1-1,1-1 0,3 8 1,-4-10 0,1 1 1,-1-1-1,1 0 1,0 0-1,0 1 1,0-1 0,0 0-1,0-1 1,0 1-1,0 0 1,1-1-1,-1 1 1,1-1-1,-1 0 1,4 2 0,-3-3 19,0 1 0,0-1 0,0 1 0,0-1 0,0 0 0,0 0 0,0 0 0,0 0 1,0-1-1,0 1 0,0-1 0,0 0 0,0 0 0,-1 0 0,1 0 0,4-2 0,-2 0 3,0 0 1,0-1-1,0 1 0,0-1 0,0 0 0,7-8 1,-7 6-8,-1 0 0,0 0 0,0-1 0,-1 1 0,0-1 0,0 0 0,2-9 0,0-1 72,3-33 0,-7 37-70,0 0 0,-1 1-1,0-1 1,-1 0 0,0 1-1,-2-1 1,1 1 0,-1 0-1,-1 0 1,0 0 0,-1 0-1,0 0 1,-1 1 0,0 0-1,-11-16 1,14 24-42,0-1 1,-1 1-1,1 0 1,0 0-1,-1 0 1,0 0-1,0 1 1,0-1-1,0 1 1,0 0-1,0 0 0,-1 1 1,1-1-1,-1 1 1,1 0-1,-1 0 1,-6 0-1,7 1 7,0 0-1,1 0 0,-1 0 0,0 1 1,0-1-1,0 1 0,0 0 0,1 0 1,-1 0-1,0 1 0,1 0 0,-1-1 1,1 1-1,-1 0 0,1 1 0,0-1 1,0 0-1,0 1 0,0 0 0,-4 5 1,2-1-7,1 1 1,-1-1 0,1 1 0,1 0 0,-1 1 0,2-1 0,-1 0 0,1 1 0,0 0-1,1-1 1,0 1 0,0 0 0,1 0 0,0 0 0,0-1 0,1 1 0,0 0-1,1 0 1,0-1 0,5 15 0,-3-14 34,-1 0 0,1 0 0,1 0-1,-1-1 1,2 0 0,-1 0 0,1 0 0,0-1-1,1 0 1,-1 0 0,1 0 0,1-1 0,-1 0 0,1 0-1,0-1 1,1 0 0,-1-1 0,19 7 0,-22-9-2,1 0 1,-1-1-1,1 0 1,-1 0-1,1-1 1,-1 0-1,1 0 1,0 0-1,-1 0 1,1-1-1,-1 0 1,1 0-1,-1-1 1,0 1-1,10-5 1,-9 3 0,0-1 1,-1 0 0,1 0 0,-1 0-1,0-1 1,0 1 0,0-1-1,0-1 1,-1 1 0,0 0-1,0-1 1,5-10 0,-4 6 43,0-1 1,-1 1-1,0-1 0,-1 0 1,0 0-1,2-24 1,-4 29-52,-1-1 0,0 0-1,0 1 1,-1-1 0,1 0 0,-2 1 0,1-1 0,-1 1 0,0-1 0,0 1 0,0 0-1,-1-1 1,-6-8 0,9 14-12,-1 0-1,1 0 0,-1 0 1,0 0-1,1 0 1,-1 0-1,0 0 1,0 0-1,0 0 0,0 1 1,0-1-1,0 0 1,0 1-1,0-1 0,0 0 1,0 1-1,0-1 1,-1 1-1,1 0 0,0-1 1,0 1-1,0 0 1,-1 0-1,1 0 1,0 0-1,0 0 0,0 0 1,-1 0-1,1 0 1,0 0-1,0 1 0,0-1 1,-1 0-1,1 1 1,0-1-1,0 1 0,0-1 1,-2 2-1,0 1-19,-1 0 1,1 0-1,0 0 0,0 0 0,0 0 0,1 1 0,-1-1 1,1 1-1,-3 5 0,-1 3 2,0 1-1,1 0 1,1 0 0,0 0-1,1 1 1,-2 18 0,4-26 36,1 0 1,-1 1-1,2-1 1,-1 1-1,1-1 1,-1 1-1,2-1 1,-1 0-1,1 0 1,0 0-1,0 0 1,1 0-1,0 0 1,0 0-1,6 8 1,-9-14-6,1 1 1,-1 0-1,1-1 1,-1 1 0,1 0-1,0-1 1,-1 1-1,1 0 1,0-1-1,0 1 1,-1-1-1,1 1 1,0-1-1,0 0 1,0 1-1,0-1 1,0 0-1,-1 0 1,1 0-1,0 1 1,0-1-1,0 0 1,0 0-1,1 0 1,0-1 6,-1 1 0,1-1 0,-1 0 0,0 1 0,1-1 0,-1 0 0,1 0 0,-1 0 0,0 0 1,0 0-1,1 0 0,0-2 0,3-3 42,0 0 0,-1 0 0,0-1 0,4-10 0,-6 12-36,0 0-1,0 0 0,-1 0 0,0-1 1,0 1-1,0 0 0,-1-9 1,-3-38 158,1 35-112,0 7-354,0 1-1,0 0 1,-1 0 0,0 0 0,-1 0-1,-9-16 1,12 64-13043,9-13 11376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4:57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24 4224,'2'-1'444,"0"-1"1,0 1 0,0 0-1,0-1 1,0 1-1,0 0 1,2-1-1,-2 2 6,-1-1 0,1 1-1,-1-1 1,1 0 0,-1 0 0,0 0-1,1 1 1,-1-1 0,0 0-1,0-1 1,0 1 0,2-1-1,-4 4-162,0 1 0,0 0-1,0-1 1,0 1 0,0-1-1,-1 1 1,-1 2 0,-21 27 1006,-1 0-816,25-32-473,0 1-1,0-1 1,0 0-1,0 0 1,0 0-1,0 0 1,0 0-1,0 0 1,0 0-1,0 0 1,0 0-1,0 1 1,0-1-1,0 0 1,0 0-1,0 0 1,0 0-1,0 0 1,0 0-1,0 0 1,0 1-1,0-1 1,0 0-1,0 0 1,0 0-1,0 0 1,0 0-1,0 0 1,0 0-1,0 0 1,0 0-1,0 1 1,0-1-1,0 0 1,0 0-1,1 0 1,-1 0-1,0 0 1,0 0-1,0 0 1,0 0-1,0 0 1,0 0-1,0 0 1,0 0-1,0 0 1,1 0-1,-1 0 1,0 0-1,0 0 1,0 0-1,0 0 1,0 0-1,0 0 1,0 0-1,1 0 1,-1 0-1,13 2 263,15-3 198,-14-2-791,-10 3 145,0 0 0,0-1 0,0 0 0,-1 0 0,1 0-1,0 0 1,-1-1 0,1 1 0,-1-1 0,5-3 0,0-1-1135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4:58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2656,'5'-2'2715,"-5"2"-2647,0 0 0,0 0 0,0 0 0,0 0 0,1 0-1,-1-1 1,0 1 0,0 0 0,-1-2 882,1 2-882,9 1 1529,-6-1-1421,-1 0-1,0 0 1,1 1-1,-1 0 1,1-1-1,-1 1 1,0 0-1,1 0 1,-1 0-1,0 0 1,0 1-1,0-1 1,0 0-1,0 1 1,0 0-1,0-1 1,0 1 0,-1 0-1,1 0 1,-1 0-1,1 0 1,-1 0-1,0 1 1,0-1-1,0 0 1,1 3-1,1 2 8,-1 1-1,0 0 0,0 0 1,0 0-1,-1 0 1,0 15-1,-1-22-292,0-1 0,0 1 0,0 0 0,0 0 0,0-1 0,1 1 0,-1 0 0,0 0 0,0-1 0,1 1 0,-1 0 0,0-1 0,1 1 0,-1 0 0,1-1 0,-1 1 0,1 0 0,-1-1 0,1 1 0,-1-1 0,1 1 0,-1-1 0,1 1 0,0-1 0,-1 0 0,1 1 0,0-1 0,-1 0 0,1 1 1,0-1-1,0 0 0,-1 0 0,1 0 0,0 0 0,0 0 0,1 0 0,15 1-1442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01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31 1472,'-1'2'410,"4"-4"580,10-8 1505,2 0-1388,-12 8-973,-2 1 2,1 0-1,-1 1 1,0-1-1,1 0 1,-1 0-1,0 0 1,1 1 0,-1-1-1,1 1 1,0-1-1,1 1 1,-2 0-41,0 1 1,0-1 0,-1 0-1,1 1 1,0 0-1,-1-1 1,1 1-1,0-1 1,-1 1-1,1 0 1,-1-1-1,1 1 1,-1 0 0,1 0-1,-1-1 1,0 1-1,1 0 1,-1 0-1,0 0 1,0-1-1,1 1 1,-1 0 0,0 0-1,0 1 1,0-1-5,0 0 0,1 0 1,-1 0-1,0 0 0,0 0 1,0 0-1,0 0 0,0 0 1,0 0-1,0 0 0,0 0 1,-1 0-1,1 0 0,0-1 1,0 1-1,-1 0 0,1 0 1,-1 0-1,1 0 0,-1 0 1,1-1-1,-2 2 0,0 0 20,0 0 0,0-1 0,0 1 0,-1-1 0,1 1 0,-4 0 0,-9 8 89,9-8-206,4-3 7,-2 15-1905,0 3-96,7-6 1072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17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954 166 1248,'0'0'389,"-5"0"1718,5-9 1621,0 8-3577,0-1 1,0 0-1,-1 0 0,1 1 1,-1-1-1,1 0 1,-1 1-1,0-1 0,0 1 1,0-1-1,1 1 1,-2-1-1,1 1 1,0 0-1,0-1 0,0 1 1,0 0-1,-1 0 1,1 0-1,-1 0 0,1 0 1,-3-1-1,-4-2 400,-1-1-1,-18-4 1,13 4-80,-1 0-225,0 0 0,0 1 0,0 1 0,-1 1 0,1 0 0,-1 1 0,-20 1 0,-1 3 338,-70 14 0,92-12-466,1 0 1,0 0 0,0 1-1,-16 10 1,11-6-46,-5 4 63,0 1 0,2 0 0,0 2 0,-32 30 0,-70 88 182,70-73-286,36-40 105,-28 45 1,23-31-61,14-21-27,1 0-1,0 0 1,1 1 0,1 1 0,1-1 0,0 1 0,1 0 0,0 0 0,0 20-1,2-4 0,1-1-1,2 1 1,1-1 0,6 33-1,-2-38 11,0 0-1,1 0 1,2-1 0,1 0-1,1 0 1,15 26 0,-15-37-20,0 1 0,0-2 1,2 1-1,22 20 0,64 45 281,-35-30-383,4 1 228,-39-31-133,-16-11 9,0-1-1,1-1 1,0 0-1,0-1 1,1 0-1,0-1 1,0-1-1,0-1 1,0 0-1,1-1 1,-1 0-1,18-1 1,13-2 68,1-2 0,77-16 0,-86 11-57,0-2 0,43-17 0,68-40-91,-143 65 41,37-20-10,56-35-1,-86 48-15,0-1 1,-1 0-1,0-1 0,0 0 0,-1-1 0,-1 0 0,0-1 1,10-16-1,-8 7 11,-1-1 0,-2 0 0,0-1 0,11-47 0,-12 32 31,-2 0 0,2-57 0,-9 69-67,0-1 1,-2 1-1,-1 0 1,-9-33-1,-38-103 174,33 110-124,-1-6-67,-3 2 0,-42-81 0,55 123 82,-8-16-72,-26-33-1,37 55 44,-2 0 1,1 1-1,-1 0 1,-1 0-1,1 1 1,-1 0 0,-19-11-1,14 10 29,9 5-27,0 1-1,0-1 0,0 1 0,0 0 1,0 0-1,-1 0 0,1 1 0,0 0 0,-10-1 1,-10 1-100,0 0-1,1 2 1,-1 1 0,-37 7 0,14 1 127,-58 21 1,81-22-34,1 1-1,0 1 1,1 0 0,0 2-1,1 1 1,0 1 0,-30 27-1,33-22-304,-28 38-1,43-53 111,2-1-1,-1 1 1,0 0 0,1 1 0,0-1-1,0 0 1,1 1 0,0-1-1,0 1 1,0-1 0,0 1-1,1 0 1,0-1 0,0 1-1,1-1 1,-1 1 0,1 0-1,0-1 1,1 1 0,2 7 0,-3-12 211,-1 0 1,0 0-1,1 0 1,-1 0-1,1 0 1,-1-1-1,1 1 1,-1 0 0,1 0-1,0 0 1,-1-1-1,1 1 1,0 0-1,0-1 1,0 1-1,-1-1 1,1 1 0,0-1-1,0 1 1,0-1-1,0 0 1,0 1-1,0-1 1,0 0-1,0 0 1,0 0-1,0 1 1,0-1 0,0 0-1,0-1 1,0 1-1,0 0 1,0 0-1,0 0 1,0 0-1,0-1 1,0 1 0,-1 0-1,1-1 1,0 1-1,0-1 1,0 1-1,0-1 1,0 0-1,2-1 55,0 0-1,-1 0 0,1 0 0,-1 0 1,0-1-1,0 1 0,0 0 0,0-1 1,0 0-1,-1 1 0,1-1 0,-1 0 1,3-5-1,-3 2 27,4-12 78,-5 17-143,0 1 0,0-1 0,0 0-1,0 1 1,0-1 0,0 1 0,0-1 0,0 0 0,0 1 0,0-1 0,0 0 0,-1 1 0,1-1 0,0 1 0,0-1 0,-1 1 0,1-1 0,0 0-1,-1 1 1,1-1 0,0 1 0,-2-1 0,1 1 5,0 0 0,0 0 0,0 1-1,0-1 1,0 0 0,0 1 0,0-1 0,0 1 0,0-1-1,0 1 1,0 0 0,0-1 0,0 1 0,0 0-1,0 0 1,-1 1 0,0 0 17,-4 4 46,0 0 0,1 1 0,0 0 0,0 0 0,0 0 0,-6 13 1,-19 52 257,27-64-321,1-1-7,-16 40 117,-18 74-1,33-107-143,1 0 0,1 0-1,0 0 1,1 0-1,1 0 1,4 24-1,-3-28 70,0 0-1,0 0 0,2-1 1,-1 1-1,1-1 1,0 0-1,1 1 0,0-2 1,12 17-1,-15-23-32,0 0 0,0 0 0,1 0 0,-1 0 1,0-1-1,1 1 0,-1-1 0,1 1 0,0-1 0,-1 0 0,1 0 0,0 0 0,0-1 0,0 1 0,0 0 0,-1-1 1,1 0-1,0 0 0,0 0 0,0 0 0,0 0 0,0-1 0,0 1 0,0-1 0,0 0 0,4-1 0,6-3-22,-1-1-1,1 0 0,-1-1 0,15-10 0,-1-2-15,0-1 0,-2-1 0,26-29 0,-42 40 27,1 0 0,-2 0 0,0-1 1,0-1-1,-1 1 0,0-1 0,-1 0 0,7-23 0,-7 13 29,-1 1 0,0-1-1,-2 0 1,0-28 0,-2 25 20,-2 0 0,0 0 0,-10-39 0,9 51-50,-1 0 0,0 1 0,-1-1 0,0 1 0,-1 1 0,-1-1 0,0 1 0,-10-13 0,12 18-20,1 1 0,-1 0-1,0 0 1,-1 1-1,1-1 1,-12-6-1,14 10 9,-1-1-1,1 1 1,-1-1-1,1 1 0,-1 0 1,0 0-1,1 1 1,-1-1-1,0 1 0,0 0 1,1 0-1,-1 0 1,0 0-1,-6 2 0,3 0-6,0 1 0,0 0 0,1 0 0,-1 0 0,1 1 0,0 0 0,0 0 0,0 1 0,1-1 0,-1 1 0,-4 6 1,-4 5-15,0 1 0,-16 27 0,-3 14 54,2 2-1,-34 89 0,43-89-127,-27 120 0,41-142 87,2 1-1,2-1 1,2 1 0,3 56 0,1-79 20,0 0 0,1-1 1,1 1-1,0-1 0,1 0 0,9 17 1,-11-25 38,0-1-1,0 0 1,1 0 0,0 0 0,0 0 0,1 0 0,0-1-1,0 0 1,0 0 0,0 0 0,1-1 0,0 0 0,-1 0-1,2 0 1,11 5 0,-14-8-15,1 1 0,0-1 0,-1 0-1,1-1 1,0 1 0,-1-1 0,1 0 0,0 0 0,0-1-1,-1 1 1,9-3 0,-6 1-47,1-1-1,-1 0 0,0 0 1,0 0-1,0-1 0,9-7 1,2-3-53,-1-1 0,0-1 1,27-34-1,121-179 34,-147 200 77,-2 0 0,0-1 0,-2 0 0,13-43 0,-23 58 7,0-1 0,-1 0 0,-1 0 0,1-27 0,-3 33-17,-1-1-1,0 1 0,0 0 1,-1 0-1,0 0 1,-1 0-1,-1 0 0,-4-11 1,5 15-21,0 1 0,0-1 1,0 1-1,-1 0 1,0 0-1,0 0 0,0 1 1,-1-1-1,1 1 0,-1 0 1,0 0-1,0 1 1,-1-1-1,1 1 0,-1 0 1,0 1-1,1-1 0,-1 1 1,0 0-1,0 1 1,-1 0-1,-6-1 0,5 1-21,0 1 0,0 1-1,0-1 1,0 1 0,0 1-1,0-1 1,-13 6-1,8-1-45,1-1 0,0 2 0,-21 13-1,13-3 58,0 1-1,1 0 1,0 2 0,2 0-1,-16 23 1,22-27-1,1 0 0,0 1 1,1 0-1,1 1 0,1 0 1,1 0-1,0 1 0,-4 23 1,8-27-6,0 1 0,0-1 0,1 1 1,1-1-1,1 1 0,0 0 0,1-1 1,1 0-1,1 1 0,6 18 0,-8-27 24,1 0 1,0-1-1,0 0 0,1 1 0,0-1 0,0 0 0,0-1 0,1 1 0,0-1 0,0 0 0,0 0 0,0-1 0,9 6 0,-9-7-2,-1-1 0,1 0-1,1 0 1,-1 0 0,0 0-1,0-1 1,1 0 0,-1 0-1,0-1 1,1 1 0,-1-1-1,1 0 1,-1-1 0,1 1-1,-1-1 1,0 0 0,1-1-1,5-1 1,10-5-31,-1-1 0,0-1 1,-1 0-1,0-2 0,0 0 0,21-19 0,4-8-68,47-51-1,-76 73 49,23-32-1,-33 41 37,0 0-1,0-1 1,-1 0-1,0 0 1,-1 0-1,5-19 0,-6 16 27,-1 0-1,0 0 0,0 0 0,-2 0 0,1 0 1,-2 0-1,1 0 0,-2 0 0,1 0 1,-2 0-1,0 0 0,0 1 0,-1 0 0,0 0 1,-1 0-1,0 1 0,-14-18 0,11 17-15,-2 0-1,1 0 1,-2 2 0,1-1-1,-1 1 1,-16-9-1,21 14-31,-1 0-1,0 0 1,0 1-1,0 0 0,0 1 1,0 0-1,0 0 1,-1 0-1,1 1 1,-1 1-1,1-1 0,-1 1 1,-8 1-1,6 2-14,-1 0 1,1 0-1,0 1 0,0 0 0,0 1 0,-10 6 0,-4 4-6,-30 23 1,32-21 21,2 2 1,0 0 0,2 1 0,0 0 0,1 2-1,-15 24 1,23-30 19,0 0-1,1 1 1,1 0-1,0 1 1,1 0 0,1 0-1,-6 32 1,10-34-34,0 0 1,1 0-1,0 0 1,2 0-1,0 1 1,1-1-1,0-1 0,1 1 1,8 24-1,-6-26 50,0-1-1,1 1 1,1-1-1,0 0 1,16 21-1,-21-30 11,1 0-1,0-1 1,0 0-1,0 1 1,1-1-1,-1-1 0,1 1 1,0 0-1,0-1 1,0 0-1,0 0 1,0 0-1,0 0 1,0 0-1,1-1 1,-1 0-1,0 0 1,1 0-1,-1-1 1,1 1-1,-1-1 1,10-1-1,-8 0-37,0-1 0,-1 1-1,1-1 1,0 0 0,-1-1 0,1 1-1,-1-1 1,0-1 0,0 1 0,6-5-1,1-2-14,-1-2 0,15-16 0,-12 10 20,1 0 0,-2-1-1,-1-1 1,0 0 0,-1-1 0,-2 0 0,0 0-1,-1-1 1,8-35 0,-14 45-15,0 0 0,0-1 1,-1 1-1,0-1 0,-2 1 0,1-1 1,-1 1-1,-1 0 0,0-1 0,-1 1 0,-8-23 1,5 18 11,-1 1 1,0 0 0,-1 1-1,0-1 1,-2 2 0,0-1-1,-18-20 1,26 32-7,-1 1 0,0 0 0,1-1 0,-1 1-1,0 0 1,0 0 0,0 1 0,0-1 0,-1 1 0,1-1 0,0 1-1,-1 0 1,1 0 0,-1 0 0,1 1 0,-1-1 0,1 1 0,-1 0 0,1 0-1,-8 1 1,4 1-33,-1 0-1,0 1 1,1 0-1,-1 0 1,1 0-1,0 1 1,-11 8-1,4-3 32,0 2-1,1-1 1,1 1-1,0 1 1,0 0-1,1 1 1,1 0-1,0 1 1,1 0-1,0 0 1,1 1-1,1 0 1,0 1-1,1-1 1,1 1-1,0 1 1,-2 19-1,4-14 0,1-1 1,2 1-1,0 0 0,1 0 1,1-1-1,1 1 0,1-1 0,13 40 1,-13-49 21,1-1 1,0 1-1,1 0 1,0-1-1,0 0 1,2-1-1,-1 0 0,1 0 1,0 0-1,1-1 1,0 0-1,1-1 1,0 0-1,0 0 1,1-1-1,20 10 1,-15-11 20,0 0-1,1-1 1,-1-1 0,1 0 0,0-1-1,0-1 1,34 0 0,-37-3-5,1 0 0,-1-1 0,1 0 0,-1-1 0,0 0 1,0-2-1,0 1 0,-1-2 0,22-11 0,-15 4-15,-1 0 0,-1-1 0,0-1 0,-1-1 0,-1-1 0,0 0 0,-1-1 0,-1 0 0,19-35 0,-8 9 54,28-46-225,-41 73-19,0-1 1,26-26 0,-36 42 148,0 0 1,0 0 0,0 0-1,0 1 1,1-1-1,-1 1 1,0-1 0,1 1-1,3-2 1,-4 3 21,-1 0 0,0 0 0,0 0-1,0-1 1,0 1 0,0 1 0,0-1 0,1 0 0,-1 0 0,0 0-1,0 0 1,0 1 0,0-1 0,0 1 0,0-1 0,0 1 0,0-1-1,0 1 1,0-1 0,0 1 0,0 0 0,-1-1 0,1 1 0,0 0 0,1 2-1,1 1 5,0 1-1,0-1 1,0 1-1,-1 0 0,0 0 1,0 1-1,0-1 0,-1 0 1,0 0-1,1 7 1,1 10 114,-1 26 1,-1-31-69,0 14 102,-2 0 0,-1 0 0,-1-1 0,-2 1 0,-1-1 0,-17 53 0,21-76-102,-1 0 1,0-1 0,0 0 0,-1 1 0,1-1-1,-2 0 1,1-1 0,0 1 0,-1-1-1,0 0 1,0 0 0,-1 0 0,0-1-1,1 1 1,-1-1 0,-1-1 0,1 1-1,0-1 1,-1-1 0,0 1 0,-11 2-1,-10 2-21,0-1 0,-1-2 0,-44 2 0,-85-12-106,135 5-67,0-2-1,1 0 1,0-2-1,0 0 1,-35-13-1,52 14-407,9 3 156,10 3 268,11 3 196,0-1 1,43 3-1,-23-4-149,13 2 109,69-3-1,-99-4 122,0 0-1,-1-2 0,1-1 0,43-14 1,-62 16-97,-1 0 1,1-1 0,-1 0 0,0-1-1,0 1 1,-1-2 0,0 1 0,0-1-1,0 0 1,0 0 0,9-13 0,-10 10-2,0 1-1,-1-1 1,0-1 0,-1 1 0,0-1-1,-1 1 1,0-1 0,0 0 0,-1 0 0,1-12-1,-1-5 4,-1-1-1,-1 0 0,-1 0 0,-2 1 0,-1-1 0,-12-47 1,-7 0-39,-36-78 0,12 17-4,37 111-8,-2 0 0,0 0 0,-2 1-1,-27-38 1,35 55-4,-1 0-1,1 1 1,-1-1-1,0 1 1,-1 1-1,1-1 0,-14-6 1,15 9 3,0 1 0,0 0 0,-1 0 1,1 0-1,0 1 0,-1 0 0,1 0 0,0 0 1,-1 1-1,1 0 0,-1 0 0,-7 2 0,5 0-5,0 0 0,0 1 0,0 0-1,0 1 1,0 0 0,0 1 0,1-1-1,0 1 1,0 1 0,1 0 0,-12 10-1,11-8-42,0 0 1,0 1-1,1 0 0,0 1 0,0 0 0,1 0 0,1 0 1,-9 20-1,13-26 42,0-1 1,0 0-1,0 1 0,0-1 1,1 1-1,-1-1 1,1 1-1,0-1 0,0 1 1,0 0-1,1-1 0,-1 1 1,1-1-1,0 1 1,0-1-1,0 0 0,0 1 1,4 5-1,-3-6 22,0 0-1,1-1 1,-1 1-1,1 0 1,0-1-1,0 0 0,0 1 1,0-1-1,0 0 1,0-1-1,0 1 1,1 0-1,-1-1 1,1 0-1,-1 0 1,1 0-1,0 0 1,3 0-1,8 0-12,-1 0 1,1-1-1,-1 0 0,1-1 1,-1 0-1,1-2 0,-1 0 1,0 0-1,0-1 0,24-11 1,-23 8 11,-1 0 0,0-2 0,0 1 1,0-2-1,-2 0 0,1 0 0,-1-1 1,-1-1-1,16-19 0,-2-6 39,-16 23-107,19-23-1,-28 36 59,0 1 0,0 0-1,0 0 1,1 0 0,-1-1-1,0 1 1,0 0 0,0 0 0,0 0-1,0 0 1,1-1 0,-1 1-1,0 0 1,0 0 0,0 0 0,1 0-1,-1 0 1,0 0 0,0-1-1,0 1 1,1 0 0,-1 0 0,0 0-1,0 0 1,1 0 0,-1 0 0,0 0-1,0 0 1,1 0 0,-1 0-1,0 0 1,0 0 0,1 0 0,-1 0-1,0 0 1,0 1 0,0-1-1,1 0 1,-1 0 0,3 11-19,-3 23 80,-1-31-64,-15 102 121,4-37 353,10-59-211,1 1 0,-2-1 0,-3 11 0,4-21-169,1-8-67,2-11-11,0 0-1,5-25 1,-4 36-74,0 1 0,0-1 1,1 0-1,0 1 1,1-1-1,0 1 1,7-13-1,-10 21 51,-1-1-1,0 1 0,1-1 1,-1 1-1,0-1 0,1 1 1,-1-1-1,1 1 0,-1-1 1,1 1-1,-1-1 0,1 1 1,-1 0-1,1-1 0,-1 1 0,1 0 1,0-1-1,-1 1 0,1 0 1,0 0-1,-1 0 0,1-1 1,0 1-1,-1 0 0,1 0 1,0 0-1,-1 0 0,1 0 1,0 0-1,-1 1 0,1-1 1,0 0-1,-1 0 0,1 0 1,-1 1-1,1-1 0,0 0 1,-1 0-1,1 1 0,-1-1 1,1 1-1,3 2-19,-1 0 0,-1 0-1,1 1 1,0-1 0,3 6 0,9 21 9,0 0-1,-2 0 1,14 53-1,-6-20 21,-13-38 175,-1 1 0,-2-1 0,0 1-1,-2 1 1,0 50 0,-3-76-172,-1 18 384,-3-14-109,-4-10-126,3-2-231,0 0 0,1 0-1,0 0 1,0-1 0,1 1 0,0-1 0,0 0 0,0 0-1,1 0 1,1-1 0,-1 1 0,1 0 0,1-15-1,0 23 72,0 0-1,0 0 1,0-1-1,0 1 0,0 0 1,0 0-1,0 0 0,0 0 1,0 0-1,0 0 1,0 0-1,0 0 0,0 0 1,0-1-1,0 1 1,0 0-1,0 0 0,0 0 1,0 0-1,0 0 0,0 0 1,0 0-1,0 0 1,0 0-1,0 0 0,0 0 1,0-1-1,0 1 0,0 0 1,0 0-1,0 0 1,0 0-1,0 0 0,1 0 1,-1 0-1,0 0 1,0 0-1,0 0 0,0 0 1,0 0-1,0 0 0,0 0 1,0 0-1,0 0 1,0 0-1,1 0 0,-1 0 1,0 0-1,0 0 1,0 0-1,0 0 0,0 0 1,0 0-1,0 0 0,0 0 1,0 0-1,0 0 1,1 0-1,-1 0 0,0 0 1,0 0-1,0 0 1,0 0-1,0 0 0,0 1 1,0-1-1,8 8-225,6 15 356,-13-22 149,-1-3-193,0-1 0,0 1 0,0 0-1,0-1 1,0 1 0,0 0-1,0-1 1,-1 1 0,1 0-1,-1 0 1,0-1 0,0 1 0,0 0-1,0 0 1,-2-4 0,-1-2 17,-8-19-57,-1-1 1,-27-43 0,-29-34 46,48 78-13,-50-51-1,38 50-100,-1 1-1,-1 1 0,-2 2 1,0 2-1,-57-25 0,74 39-7,1 0-1,-1 1 0,0 1 0,-23-4 0,36 9 16,0 0 0,0 0 0,0 0 0,0 1 1,-1 0-1,1 1 0,0 0 0,0 0 0,0 0 0,0 1 0,0 0 0,1 0 0,-1 1 0,0 0 0,-10 6 0,3 2-5,-1 1 0,2 1 1,-20 22-1,-32 48 9,10-12-14,39-50 66,0 0-1,1 1 1,1 0-1,1 1 1,-11 30-1,5 0-28,3 0 1,-15 83-1,4 110 474,26-235-466,1 0 0,0 1 0,1-1 0,0 0 0,1 1 0,0-1 1,1 0-1,4 12 0,-4-15 16,1-1 0,0 0 1,0 0-1,0 0 0,1-1 1,0 0-1,0 0 0,0 0 1,1 0-1,0-1 0,0 0 1,9 6-1,115 66 253,-103-64-166,1 0 0,0-2-1,31 7 1,-43-14-88,0-1-1,1-1 1,-1-1-1,22-1 1,65-9 120,-93 8-123,178-29 600,-161 25-516,-17 3-64,0 1 0,17-7 0,-5 0-31,-8 4-6,-1-1 1,0 0-1,-1-2 1,14-7 0,7-6-87,-26 17 110,0-1 0,-1 0 0,0 0 0,1 0 0,-1-1 0,-1 0 0,1-1 0,8-9 0,-2-1 28,-9 12-58,1-1-1,-1 0 1,0 1 0,0-1-1,-1 0 1,3-7 0,7-25-20,-1-1 1,-3 0 0,0 0-1,-3-1 1,-1 0 0,-2 0 0,-2 0-1,-1 0 1,-2 0 0,-13-59-1,13 83 20,-5-23-136,-2-1-1,-20-49 1,-1-6 172,24 66-161,-2 0-1,-17-36 1,-20-41-117,46 103 216,0 0 0,0 0 1,0 0-1,0 1 1,0-1-1,1 0 0,-1 0 1,1 0-1,-1 1 0,1-1 1,0 0-1,-1 1 1,1-1-1,0 1 0,0-1 1,0 1-1,1-1 0,-1 1 1,2-2-1,34-35 55,-24 26-274,-13 11 235,1 1 0,-1 0 0,0 0 0,0 0 0,1 0 0,-1-1 0,0 1 0,0 0 0,1 0 0,-1 0 0,0 0 0,1 0 0,-1 0 1,0 0-1,0 0 0,1 0 0,-1 0 0,0 0 0,1 0 0,-1 0 0,0 0 0,1 0 0,-1 0 0,0 0 0,0 0 0,1 1 0,-1-1 0,0 0 0,0 0 0,1 0 0,-1 1 0,11 9-105,-8-6 114,0 1 0,0-1-1,-1 1 1,3 5-1,35 140-180,-8-23 130,72 144 66,-82-218 205,28 102 0,-43-126-61,-2 0 0,0 1-1,-2 0 1,-2 0-1,-2 41 1,0-63-129,0 0-1,0 0 1,-1 0 0,0 0-1,0 0 1,-1 0 0,0-1-1,0 1 1,-1-1-1,0 0 1,0 0 0,-1 0-1,0-1 1,0 1 0,-1-1-1,1 0 1,-1-1 0,-1 1-1,1-1 1,-12 6 0,-2 2 124,-5 4-81,-36 16 0,60-32-48,-1-1 1,0 1 0,0-1 0,0 1 0,1-1 0,-1 1-1,-4-1 1,6 0-21,-1 0 0,1 0-1,0 0 1,-1 0 0,1 0-1,0 0 1,-1 0 0,1 0-1,0-1 1,-1 1 0,1 0-1,0 0 1,0 0 0,-1 0-1,1 0 1,0-1 0,-1 1-1,1 0 1,0 0 0,0-1 0,-1 1-1,1 0 1,0 0 0,0-1-1,0 1 1,0 0 0,-1-1-1,1 1 1,0 0 0,0-1-1,0 1 1,0 0 0,0-1-1,0 1 1,0 0 0,0-1-1,0 1 1,0 0 0,0-1-1,0 1 1,0 0 0,0-1-1,0 1 1,0 0 0,0-1 0,0 1-1,1 0 1,-1-1 0,4-12-63,1 1 0,0 0 1,1 0-1,0 0 0,1 0 1,0 1-1,1 1 1,15-18-1,-19 24 81,-3 4-10,-1-1 0,1 1 0,-1 0 0,1-1 0,-1 1 0,1-1 0,-1 1 0,0-1 0,1 1 0,-1-1 0,1 1 0,-1-1 0,0 0 0,0 1 0,1-1 0,-1 1 0,0-1 0,0 0 0,0 1 0,0-2 0,-15 10-388,7-2 348,1 0 0,0 1-1,-10 12 1,11-11 26,-1 0 1,0-1-1,-15 12 0,17-16-6,-61 41 89,57-39-71,0 0-1,0-1 1,0 0 0,-1 0-1,-15 3 1,25-7-14,0 0 0,0 0 0,-1 0-1,1 0 1,0 0 0,0 0 0,0 0 0,0 0 0,0 0-1,0 0 1,0 0 0,0 0 0,-1 0 0,1 0 0,0 0-1,0 0 1,0 0 0,0 0 0,0 0 0,0 0 0,0 0-1,-1 0 1,1 0 0,0 0 0,0 0 0,0 0 0,0 0 0,0 0-1,0 0 1,0 0 0,0 0 0,0 0 0,-1 0 0,1 0-1,0 0 1,0-1 0,0 1 0,0 0 0,0 0 0,0 0-1,0 0 1,0 0 0,0 0 0,0 0 0,0 0 0,0-1-1,0 1 1,0 0 0,0 0 0,0 0 0,0 0 0,0 0 0,0 0-1,0 0 1,0-1 0,5-7-310,13-13-19,-16 19 323,54-48-186,-21 20 105,-31 24 330,-12 7-167,-22 11-140,9-3 125,-32 7-11,0-2-1,-76 10 1,127-24-39,-39 3-69,40-3 46,0 0 0,0 0 1,0 0-1,-1 0 0,1 0 1,0 0-1,0-1 0,0 1 1,-1 0-1,1 0 0,0-1 1,0 1-1,0-1 0,0 1 1,0-1-1,0 0 0,0 1 1,0-1-1,0 0 0,0 0 1,0 1-1,0-1 0,0 0 1,1 0-1,-1 0 0,0-1 1,1 0-3,0 0 1,1 1 0,-1-1-1,1 1 1,-1-1-1,1 1 1,0-1 0,0 1-1,-1-1 1,1 1 0,0-1-1,0 1 1,1 0-1,-1 0 1,0-1 0,2 0-1,-2 1 0,25-22-46,1 1 0,2 2 0,44-26 0,-31 21-28,-42 24 93,1 1 1,-1 0-1,1-1 0,-1 1 0,1 0 1,-1 0-1,1-1 0,-1 1 0,1 0 1,-1 0-1,1 0 0,-1 0 0,1 0 1,0 0-1,-1 0 0,1 0 0,-1 0 1,1 0-1,-1 0 0,1 0 0,-1 0 1,1 1-1,0-1 2,-1 0 0,0 1 0,0-1 1,0 0-1,0 1 0,1-1 0,-1 1 1,0-1-1,0 0 0,0 1 0,0-1 1,0 1-1,0-1 0,0 0 0,0 1 0,0-1 1,0 1-1,0-1 0,-1 0 0,1 1 1,0-1-1,0 1 0,0-1 0,0 0 1,-1 1-1,1-1 0,0 0 0,0 1 0,-1-1 1,1 0-1,0 0 0,0 1 0,-1-1 1,1 0-1,-1 1 0,-5 5 24,-1-1 0,0 1 0,0-1 1,-1-1-1,-11 7 0,-4 2 60,-114 64 178,98-60-417,35-15 58,7-2 67,15-6 34,-11 4-25,31-12 16,0 0-1,70-40 1,-47 15 49,-22 13-197,64-31 1,-80 49 88,-23 7 70,1 1-1,-1 0 1,1 0 0,-1 0 0,0-1 0,1 1 0,-1 0 0,1 0 0,-1 0-1,1 0 1,-1 0 0,1 0 0,-1 0 0,1 0 0,-1 0 0,1 0 0,-1 0-1,1 0 1,-1 0 0,0 0 0,1 1 0,-1-1 0,1 0 0,-1 0-1,1 0 1,-1 1 0,0-1 0,1 0 0,-1 0 0,1 1 0,-1-1 0,0 0-1,0 1 1,1-1 0,-1 1 0,0-1 0,1 0 0,-1 1 0,0-1-1,0 1 1,0-1 0,0 1 0,1-1 0,-1 1 0,0-1 0,0 1 0,0-1-1,0 0 1,0 2 0,0 0 23,-1 0 1,1 1-1,-1-1 0,1 0 1,-1 0-1,0 1 0,-2 2 1,-1 2 2,0-1 0,-1 0 1,1 0-1,-1 0 1,-8 6-1,3-2-13,-8 7 0,-1-1-1,0-1 0,-1-1 1,0 0-1,-41 18 1,-116 39 249,172-69-270,1-1-2,0 1 0,0-1 0,0 0 0,0 0 0,0 0 0,0 0 0,0-1 0,-6 1 0,9-1-2,1 0 0,0 0-1,0 0 1,0 0 0,-1 0-1,1 0 1,0 0-1,0 0 1,0 0 0,0 0-1,-1 0 1,1 0 0,0-1-1,0 1 1,0 0-1,0 0 1,0 0 0,-1 0-1,1 0 1,0 0 0,0 0-1,0 0 1,0 0 0,0-1-1,-1 1 1,1 0-1,0 0 1,0 0 0,0 0-1,0 0 1,0-1 0,0 1-1,0 0 1,0 0 0,0 0-1,0 0 1,0-1-1,0 1 1,0 0 0,0 0-1,0 0 1,0 0 0,0-1-1,0 1 1,0 0-1,0 0 1,0 0 0,0 0-1,0-1 1,0 1 0,0 0-1,0 0 1,0 0 0,11-10-184,108-68 11,-80 55 20,70-54 1,-59 31 120,-29 25 135,25-19-1,-38 34-20,-11 7-17,-12 8-34,-14 12-8,-1-1 0,0-1 1,-53 23-1,-104 32 118,112-47-78,43-14-36,5-2 42,-1-1 0,0-1 0,-1-1 0,-29 4 0,57-12-90,0 0 1,-1 0-1,1 0 0,-1 0 0,1 0 1,-1 0-1,1 0 0,-1-1 0,1 1 1,-1 0-1,1-1 0,0 1 0,-1-1 1,0 0-1,1 0 6,0 0 1,0 1-1,1-1 0,-1 1 0,1-1 1,-1 0-1,1 1 0,-1-1 0,1 0 1,-1 0-1,1 0 0,0 1 0,-1-1 1,1 0-1,0 0 0,0 0 1,0 0-1,-1-1 0,1-1-15,1-1-1,-1 1 1,1-1-1,-1 1 1,1 0 0,0-1-1,0 1 1,1 0-1,-1 0 1,1-1-1,3-4 1,15-21-10,1 1-1,1 1 1,41-39-1,89-62-2,54-25 39,-183 137 90,-19 9-3,-5 7-74,1 0-1,-1 0 1,1 0 0,-1-1-1,1 1 1,-1 0 0,1 0-1,-1 0 1,1 0 0,-1 0-1,1 0 1,-1 0 0,1 0-1,-1 1 1,1-1 0,-1 0-1,1 0 1,-1 0 0,1 0-1,-1 1 1,-17 5-18,1 1 1,0 1-1,-18 11 0,-202 133 101,177-111 79,-128 64 0,182-102-154,-33 16 46,-1-1 0,-48 14 0,87-31-74,-1-1 1,1 1-1,0-1 0,-1 1 1,1-1-1,-1 0 1,1 1-1,-1-1 0,1 0 1,-1 0-1,1 0 1,-1 0-1,1-1 1,-1 1-1,-2-1 0,4 1 4,0 0 0,0-1 1,0 1-1,0 0 0,0-1 0,0 1 0,0 0 0,0-1 0,0 1 0,0 0 0,0-1 0,0 1 0,0 0 0,0-1 0,0 1 0,0 0 0,0-1 0,0 1 0,1 0 0,-1-1 0,0 1 0,0 0 0,0-1 0,1 1 0,12-18-203,22-22 190,2 2 0,1 1-1,57-41 1,-36 37-4,129-68 0,150-46 89,-260 125 213,-66 27-298,-10 4 6,-6 1 18,-67 27 146,-185 89 154,102-28-102,-93 47 3,242-135-202,-33 13 18,35-13-25,0-1-1,0 0 1,0-1 0,0 1 0,0-1 0,0 1-1,0-1 1,-7 0 0,10 0-2,-1-1 0,1 1 0,-1 0 1,1 0-1,-1 0 0,1 0 0,-1-1 0,1 1 0,-1 0 0,1-1 1,-1 1-1,1 0 0,-1-1 0,1 1 0,0 0 0,-1-1 0,1 1 0,0-1 1,-1 1-1,1-1 0,0 1 0,0-1 0,-1 1 0,1-1 0,0 1 1,0-1-1,0 1 0,0-1 0,-1 1 0,1-1 0,0 0 0,0-1-13,1 0-1,-1 0 1,0 0-1,1 0 1,-1 0-1,1 0 1,-1 0-1,1 0 1,1-3-1,8-12 0,1 1-1,0 0 0,1 0 0,1 1 1,0 1-1,28-24 0,-9 12 2,0 3 1,49-29-1,34-7-2,205-77 1,-482 191 394,-63 29-235,199-73-107,-12 6 38,0-2 0,-73 19 1,109-33-76,0-1 1,0 0 0,0 1-1,0-1 1,0 0-1,0 0 1,0 0 0,0 0-1,0-1 1,0 1-1,0-1 1,-3 0 0,5 1 4,0 0-1,0 0 1,-1-1 0,1 1 0,0 0 0,0 0 0,-1 0-1,1-1 1,0 1 0,0 0 0,-1 0 0,1-1 0,0 1-1,0 0 1,0-1 0,0 1 0,0 0 0,0-1 0,-1 1-1,1 0 1,0-1 0,0 1 0,0 0 0,0-1 0,0 1-1,0-1-11,1-1 0,-1 1 0,0 0 0,1 0 0,-1 0 0,1 0 0,-1 0 0,1 0 0,-1 0 0,1 0 0,0 0 0,10-11-45,-1 0 0,1 1 0,1 0 0,19-13 0,54-31 110,-75 48-46,251-155-44,-153 88 96,17-10-106,-118 80 73,18-11 4,-18 14 47,-9 7 97,-1-2-155,1-1 0,-1 1 0,0-1 0,0 1 0,-1-1 0,1 0 0,-1 0 0,0 0 0,0-1-1,0 1 1,-5 2 0,-7 4 8,-366 188 235,349-183-286,0 0 0,-1-3 0,-1 0 1,-38 6-1,70-17 10,-1 1 0,1-1 0,0 0 0,0 0 0,-7 0 0,10-1 16,0 1 1,0 0-1,-1 0 1,1 0-1,0 0 0,0 0 1,-1 0-1,1 0 1,0 0-1,0-1 1,0 1-1,-1 0 1,1 0-1,0 0 1,0 0-1,0-1 1,-1 1-1,1 0 1,0 0-1,0 0 1,0-1-1,0 1 1,0 0-1,0 0 0,-1-1 1,1 1-1,5-11-95,24-28-1,1 2 0,2 1 1,2 1-1,57-44 0,-17 23 128,111-63 0,-154 100-22,-210 147-43,-64 41 164,211-149-45,1 0-99,-1-2 1,-44 19-1,70-36 23,7-2-57,11-9-123,6-4 73,42-37 84,1 2-1,2 2 0,3 4 0,1 2 1,77-33-1,-136 71 9,32-15-29,0 1 0,79-19 0,-116 35 31,0 1-1,0 0 0,0 0 1,0 0-1,-1 0 1,1 0-1,0 0 1,4 2-1,-5-2 5,-1 0 0,0 1 0,0-1 0,1 1 0,-1 0 0,0-1 0,0 1 0,0 0 0,1-1 0,-1 1 0,0 0 0,0 0 0,0 0 0,-1 0 0,1 0 0,0 0 0,0 1 0,0-1 0,0 2 0,1 6 40,0 0 1,-1 0-1,0-1 0,-1 1 1,0 0-1,-1 0 0,-1 12 1,1-16-33,-4 52-184,3 1-1,10 115 0,-5-148 185,15 197 396,-17-194-272,-2 1-1,-1 0 1,-2-1 0,0 1 0,-14 45 0,16-68-84,-1 1 0,0-1-1,0 1 1,0-1 0,-1 0 0,0 0-1,0-1 1,-1 1 0,1-1 0,-1 0-1,-1 0 1,1-1 0,0 1 0,-1-1-1,-9 5 1,11-7-38,0 0 0,0 0 0,-1-1 0,1 0 0,-1 1 0,1-1 1,-1-1-1,0 1 0,1-1 0,-1 0 0,0 0 0,1 0 0,-1 0 0,0-1 0,1 0 0,-1 0 0,1 0 0,-1 0 0,1-1 0,0 0 0,-1 0 0,1 0 0,-8-6 0,9 5-48,-1 1 0,1-2-1,-1 1 1,1 0 0,0-1-1,0 1 1,1-1 0,-1 0 0,-3-7-1,5 9 17,0-1 0,0 1 0,0-1 0,0 0 0,1 0-1,-1 0 1,1 1 0,-1-1 0,1 0 0,0 0 0,0 0 0,0 0 0,1 0-1,-1 0 1,1 1 0,0-1 0,-1 0 0,3-2 0,2-5-20,0 0 0,1 1 0,0 0-1,1 0 1,0 1 0,1 0 0,0 0 0,0 1 0,0 0 0,1 0 0,0 1 0,15-8 0,10-4 32,1 2 0,45-14 1,-50 20 33,1 1 0,1 1 1,33-4-1,-62 12-5,0 0-1,-1 0 0,1 0 1,0 0-1,0 0 1,0 0-1,2 1 1,-4 0-7,0-1 0,-1 0 1,1 0-1,0 1 0,-1-1 1,1 0-1,0 1 0,-1-1 1,1 1-1,-1-1 0,1 0 1,-1 1-1,1 0 0,-1-1 1,1 1-1,-1-1 0,1 1 1,-1-1-1,0 1 1,1 0-1,-1-1 0,0 1 1,0 0-1,1-1 0,-1 1 1,0 0-1,0-1 0,0 1 1,0 0-1,0 0 0,0-1 1,0 1-1,0 0 0,0-1 1,0 1-1,-1 1 0,-1 5 31,-1-1 0,0 1-1,-1-1 1,1 0 0,-1 0 0,0 0-1,-1 0 1,0-1 0,-6 7-1,-3 3 39,-5 6-36,-2 0 0,-1-1 0,0-1 0,-2-2 0,0 0 0,0-1 0,-42 19 0,30-16-319,36-19 273,0 0-1,0-1 1,0 1 0,0 0 0,0 0 0,0 0 0,0 0 0,0 0 0,0 0 0,0 0-1,0 0 1,0 0 0,0 0 0,0 0 0,0 0 0,0 0 0,0 0 0,0 0-1,0 0 1,0 0 0,0 0 0,0 0 0,0 0 0,0 0 0,0 0 0,0 0-1,0 0 1,0 0 0,-1 0 0,1 0 0,0 0 0,0 0 0,0-1 0,0 1-1,0 0 1,0 0 0,0 0 0,0 0 0,0 0 0,6-6-36,11-9 43,-17 15-9,28-28 13,-1-1 0,32-44 0,22-25 196,-68 82-187,1-1 0,-2 0 0,11-19 0,-22 35-2,0-1 0,0 0 0,0 0 0,0-1 0,0 1 1,0 0-1,-1 0 0,1 0 0,-1 0 0,0-1 0,1 1 0,-1 0 0,0 0 1,0-1-1,-1 1 0,1 0 0,0 0 0,-1-1 0,-1-3 0,-1-3-414,2 11-135,5 17 153,4 8 382,0 1 0,-2 1 0,-1-1 0,-1 1 0,0 35 0,-3-51 101,-1-9-29,0 0 0,0 0 0,0 1 0,0-1 0,0 0 0,-1 0 0,0 0 0,0 1 0,-2 5 0,2-10-68,1 0 0,0 0 0,0 1 0,0-1 0,0 0-1,0 0 1,0 0 0,0 0 0,0 0 0,0 0 0,-1 0 0,1 0-1,0 0 1,0 0 0,0 0 0,0 0 0,0 0 0,0 0-1,0 0 1,-1 0 0,1 0 0,0 0 0,0 0 0,0 0 0,0 0-1,0 0 1,0 0 0,0 0 0,-1 0 0,1 0 0,0 0-1,0 0 1,0 0 0,0-1 0,0 1 0,0 0 0,0 0 0,0 0-1,0 0 1,0 0 0,-1 0 0,1 0 0,0 0 0,0 0-1,0-1 1,0 1 0,0 0 0,0 0 0,0 0 0,0 0 0,0 0-1,0 0 1,0 0 0,0-1 0,0 1 0,0 0 0,0 0-1,0 0 1,-3-9 153,-21-101-254,-1-5-200,5 18 262,14 61-22,-15-47-1,-48-132 170,60 189-190,-1 2-1,0-1 1,-2 2 0,-1-1-1,-1 2 1,-33-42-1,47 64 47,-1-1 0,1 1-1,0-1 1,-1 1 0,1-1-1,0 1 1,-1-1 0,1 1 0,0-1-1,0 1 1,-1-1 0,1 0-1,0 1 1,0-1 0,0 1 0,0-2-1,0 2 23,0 0-1,0 0 1,0 0-1,0-1 1,1 1-1,-1 0 1,0 0 0,0 0-1,0 0 1,0 0-1,0 0 1,1-1-1,-1 1 1,0 0-1,0 0 1,0 0-1,1 0 1,-1 0-1,0 0 1,0 0-1,0 0 1,0 0 0,1 0-1,-1 0 1,0 0-1,0 0 1,0 0-1,1 0 1,-1 0-1,0 0 1,0 0-1,0 0 1,1 0-1,-1 0 1,0 0 0,0 1-1,0-1 1,0 0-1,1 0 1,-1 0-1,0 0 1,0 0-1,0 0 1,0 1-1,0-1 1,0 0-1,1 0 1,-1 0 0,0 1-1,3 2-3,1 0 1,-1 1-1,0 0 0,-1 0 0,1 0 1,0 0-1,-1 0 0,0 0 0,3 8 1,-4-8 11,47 111 15,39 80-244,-72-168 323,0-1 1,1-1-1,2 0 1,1-1-1,24 24 0,-39-44-37,22 20 192,-1 2-1,-1 0 0,33 49 0,-54-70-200,-1 0 0,0 0 0,1 0 0,-2 1 0,1-1 0,-1 0 0,1 1 0,-2-1 0,1 1 0,0-1 0,-1 1 0,0 0 0,-1-1 0,0 6 0,-2 7 36,-1 0 0,-13 32 0,13-39-90,-31 71 350,31-73-323,-1-1 1,-1 1-1,1-1 1,-1 0-1,-1 0 1,-11 11-1,-5 6-1,14-17 5,1 0 0,-1-1 0,-1-1-1,0 1 1,1-1 0,-2-1-1,1 0 1,-13 4 0,2 0 55,-3 0-13,0-1 0,-1-1 1,-50 6-1,58-10 10,-71 10 55,10-2-277,-139 38-1,188-38 94,18-7 58,1 0-1,-1 0 0,-1-1 0,-15 2 0,23-5 18,1 0 0,-1 0 0,1-1 0,0 1-1,-1-1 1,1 1 0,0-1 0,-1 0 0,1-1-1,0 1 1,0 0 0,0-1 0,0 0 0,0 0-1,0 0 1,0 0 0,1 0 0,-1 0 0,1-1-1,-4-3 1,-3-7-29,0 0-1,0 0 1,-8-19 0,5 8-38,-39-86-265,19 36-2,-45-81-338,68 137 579,3 8 50,1 0 1,-1 0-1,0 0 0,-13-14 0,16 22-7,1-1 0,-1 1 1,0 0-1,0 0 0,0 0 0,0 0 0,0 0 1,0 1-1,0 0 0,0-1 0,-1 1 0,1 0 0,-1 1 1,1-1-1,-1 0 0,1 1 0,-1 0 0,1 0 1,-7 1-1,9-1 3,-1 0 1,1 0-1,-1 1 1,1-1-1,-1 0 0,1 1 1,0 0-1,-1-1 1,1 1-1,0 0 1,0 0-1,-1-1 1,1 1-1,0 0 0,0 0 1,0 0-1,-1 2 1,0 0-7,0-1 0,1 1 0,0 0 0,0-1 0,0 1 0,0 0 0,0 0 0,-1 4 0,1 3-24,0 0 0,1 0-1,0 1 1,1 10-1,3 2 111,0 0 1,1 0-1,1-1 0,1 1 0,1-1 0,1-1 0,1 0 0,1 0 0,0-1 0,2 0 0,0-1 0,2-1 0,0 0 0,20 18 0,-28-30 21,1 0-1,-1-1 1,1 0-1,0 0 1,1-1-1,-1 0 1,1 0-1,0-1 1,0 0-1,18 3 1,1-3-66,1 0 1,35-3-1,32 3-9,-13 6 54,-8 0 340,145-1 1,-212-8-431,-1 0 1,1-1 0,-1 0-1,0-1 1,0 1 0,1-2-1,-1 1 1,0-1 0,-1 0-1,1 0 1,-1-1 0,1 0-1,-1 0 1,0 0 0,6-6-1,-11 8-198,0 0-1,0 1 1,0-1-1,0 0 1,-1 1 0,1-1-1,0 0 1,-1 0-1,1 1 1,-1-1-1,0 0 1,0 0-1,0 0 1,0 0-1,0 0 1,0 0-1,0 1 1,-1-1-1,1 0 1,0 0-1,-1 0 1,0-1-1,-3-8-2362,0 2 0,-10-17-1,9 17 994,-8-19-1782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21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59 2560,'5'-7'13915,"17"-10"-13153,-13 12-730,0 0-1,0 1 1,0 1 0,0 0-1,1 0 1,0 0 0,14-1-1,5 1-53,37 1-1,-59 2 36,-1 1 0,1-1 1,-1 1-1,1 0 0,-1 1 0,0-1 1,0 1-1,0 1 0,0-1 0,0 1 1,0 0-1,10 7 0,-13-8 36,-1 1 1,1-1-1,0 1 0,-1 0 0,1 0 1,-1 0-1,0 0 0,0 0 0,0 1 1,0-1-1,-1 1 0,1-1 0,-1 1 1,0-1-1,0 1 0,0 0 1,-1 0-1,1-1 0,-1 1 0,0 0 1,0 0-1,0 0 0,-1 5 0,-1 1 29,-1 0 0,0 0 0,0 0 0,-1-1 0,0 1 0,-1-1 0,0 0 0,-8 11 0,-5 5 222,-33 34 0,44-52-237,-1-1 0,-11 9 0,13-11-118,0 0 1,0 1-1,1-1 0,0 1 1,-6 7-1,11-11 47,0-1 0,0 0-1,0 0 1,0 1 0,0-1 0,-1 0-1,1 0 1,0 1 0,0-1 0,0 0-1,0 1 1,0-1 0,1 0 0,-1 0 0,0 1-1,0-1 1,0 0 0,0 1 0,0-1-1,0 0 1,0 0 0,1 1 0,-1-1-1,0 0 1,0 0 0,0 0 0,0 1 0,1-1-1,-1 0 1,0 0 0,0 0 0,1 1-1,-1-1 1,1 0 0,10 7-77,-9-6 63,22 10-122,27 11-1,-30-14 185,0 1-1,27 16 1,-41-21 61,0 0-1,0 1 1,-1 0 0,1 0 0,-1 0 0,0 1-1,-1 0 1,0 0 0,9 13 0,-14-19-70,0 1 0,1 0 0,-1 0 0,0-1 0,0 1 0,1 0 0,-1 0 0,0-1 1,0 1-1,0 0 0,0 0 0,0-1 0,0 1 0,0 0 0,0 0 0,0 0 0,0-1 0,-1 1 1,1 0-1,0 0 0,0-1 0,-1 1 0,1 0 0,0-1 0,-1 1 0,1 0 0,-1-1 0,1 1 1,-1 0-1,1-1 0,-1 1 0,0-1 0,1 1 0,-1-1 0,0 0 0,1 1 0,-1-1 0,0 1 0,-3 1 78,-1-1-1,1 1 0,0-1 0,0 0 0,-5 1 0,-22 2 133,0-2-1,-55-2 1,73-1-227,-220-13-270,210 12-1512,-33-7 0,91-10-7842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22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14 2720,'0'0'197,"0"-1"-1,0 1 1,-1-1 0,6-10 4722,-3 10-4723,-1 1 270,1 0-1,0 1 0,-1-1 1,1 0-1,0 1 0,-1-1 1,1 1-1,2 1 0,-2-2-683,-1 1 334,0 0 1,0-1 0,0 1-1,0-1 1,0 1-1,0 0 1,0 0 0,-1 0-1,1-1 1,0 1 0,0 0-1,-1 0 1,1 0 0,-1 0-1,1 0 1,-1 0 0,1 0-1,-1 1 1,1 0 0,3 25 825,-4-18-676,2 17 243,-2 1 1,-1 0-1,-7 47 1,1-19-202,-28 176 839,5-125-679,-3 16-83,8-34 15,25-88-380,0 1 0,0-1 0,0 0 0,0 0 0,0 0 0,0 0 0,0 1 1,0-1-1,0 0 0,0 0 0,0 0 0,0 0 0,0 1 0,0-1 0,0 0 0,0 0 0,0 0 0,0 0 0,0 1 0,0-1 0,0 0 0,0 0 0,0 0 0,1 0 0,-1 0 0,0 0 0,0 1 0,0-1 0,0 0 0,0 0 0,0 0 0,1 0 0,-1 0 0,0 0 0,0 0 0,9 1 188,17-8-328,-17 5 250,26-6-59,-1 1 0,1 2 0,0 1 0,1 2 1,64 5-1,-79 0-38,22 7 1,-14-4-37,-22-5-464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23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17 3904,'12'-16'10368,"-23"28"-7355,-23 20-798,21-21-1699,-15 17 1,23-23-425,0 1 1,1 0 0,0 0 0,0 0 0,0 1-1,1-1 1,0 1 0,-3 9 0,5-12-57,0 1 0,0 0 1,1 0-1,0 0 0,0-1 1,0 1-1,0 0 0,1 0 1,-1 0-1,1 0 1,1-1-1,-1 1 0,4 7 1,-3-7 2,0-1 1,1 1-1,0-1 1,0 0-1,0 0 1,0 0 0,1 0-1,6 5 1,-8-7-217,0 0 1,0-1-1,0 1 1,1-1-1,-1 0 1,0 0-1,1 1 1,-1-1-1,1-1 1,-1 1-1,1 0 1,-1-1-1,1 1 1,-1-1-1,1 0 1,0 0-1,-1 0 1,5 0-1,6-3-1572,-10 3 1147,0 0 0,0-1 1,0 1-1,0-1 0,0 0 1,-1 0-1,1 0 1,0-1-1,-1 1 0,5-3 1,5-5-1207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23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59 7232,'-23'-20'3264,"15"12"-2848,3 5 64,10 3-352,-5-11-192,8 6 32,0-2-1472,7 3 800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33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39 7712,'-26'-8'3520,"49"8"-3072,16 0-32,5 0-320,43-3 256,11 3-224,46-8 32,-3 3-96,16-7-256,-13 9 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23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6 1888,'5'-6'859,"-5"6"-743,0 0 0,1 0 0,-1 0 1,0 0-1,5 3 1976,-5-2-1976,1-1 1,-1 0-1,0 0 0,0 1 0,0-1 1,0 0-1,0 1 0,0-1 0,1 0 1,-1 1-1,0-1 0,0 0 0,0 1 1,0-1-1,0 0 0,0 1 0,-1-1 1,1 0-1,0 1 0,1 16 803,-1-16-677,-1 14 456,-1-1 0,0 0-1,-7 26 1,2-11 69,-31 177 1359,36-192-2034,-2 14 92,-1 45 0,9-38-116,-4-33-64,1 1-1,-1-1 0,1 0 1,0 0-1,0 0 1,0 0-1,0 1 0,0-1 1,0-1-1,0 1 0,1 0 1,1 2-1,-1-2 35,1 0 0,0 0 0,0-1 0,0 1 1,0 0-1,0-1 0,0 0 0,0 0 0,0 0 0,1 0 0,-1 0 0,0-1 0,1 1 0,3-1 0,3-1-615,-1 0 0,0 0-1,15-4 1,-8 1-1983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24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 4064,'-21'-11'12509,"24"11"-11280,-2 3-1107,-1 0 0,1-1 0,0 1 0,0 0-1,0-1 1,0 1 0,1-1 0,-1 1 0,1-1 0,0 0 0,-1 0-1,1 0 1,0 0 0,0 0 0,0 0 0,1 0 0,-1 0 0,0-1 0,5 3-1,1 0-62,0-1 0,-1 0-1,1-1 1,0 0 0,1 0-1,-1-1 1,10 1 0,59-1-11,-61-2-11,41-2 47,0-3 0,0-2 0,59-17 0,-112 23-81,-1 1-1,1 0 1,0 1 0,0-1-1,0 1 1,0 0 0,0 0-1,0 0 1,5 1 0,-8-1-2,-1 1 0,0-1 0,1 0 1,-1 0-1,0 1 0,0-1 1,1 0-1,-1 1 0,0-1 0,0 0 1,0 1-1,0-1 0,1 1 0,-1-1 1,0 0-1,0 1 0,0-1 1,0 1-1,0-1 0,0 0 0,0 1 1,0-1-1,0 1 0,0-1 0,0 0 1,0 1-1,0-1 0,0 1 0,-1-1 1,-3 19 87,1-10-56,2-2-8,-1-1-1,0 1 1,-1-1 0,0 0 0,0 0 0,0 0 0,-1 0 0,1 0 0,-7 6-1,-7 8 62,-22 19-1,9-11-56,-17 13 28,28-25-663,-18 19 0,32-30-403,0 0 0,1 1 0,-1 0 0,1 0 0,0 1 0,1-1 0,-6 14 0,4 4-1673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28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730 15 1056,'0'-7'11013,"-7"7"-10514,5 0-292,5 0 58,-20-8 5542,14 23-5471,0-2-180,-1 0-1,0 0 1,-1-1-1,-1 1 1,0-1-1,-8 12 0,0 3 9,0 0-1,-10 33 1,16-36-101,-2-1 0,0 0 0,-1 0 0,-21 29 0,24-41-27,0 0 0,-1-1 0,0 0 0,0 0 0,-1-1 1,-1 0-1,1-1 0,-20 11 0,16-12 21,0-2-1,0 0 1,0-1-1,-1 0 1,-16 2-1,6-3 30,1-1 0,-32-1 0,38-2-51,1 0 0,-1-2-1,1 0 1,0-1-1,-25-8 1,36 9-54,0 1 0,-1-1 0,1 0 0,0 0-1,1-1 1,-1 0 0,0 0 0,1 0 0,0-1 0,0 1 0,0-1 0,1 0 0,0-1-1,0 1 1,0-1 0,-4-9 0,6 11-16,1 0 0,0-1 0,0 1 0,0 0-1,1-1 1,-1 1 0,1-1 0,0 1 0,0 0 0,1-1 0,-1 1 0,1-1 0,0 1-1,0 0 1,1-1 0,-1 1 0,1 0 0,0 0 0,0 0 0,0 0 0,1 1 0,-1-1-1,1 1 1,3-5 0,0 2 3,1-1 1,0 1-1,-1 0 0,2 1 1,-1-1-1,1 1 0,0 1 1,0-1-1,0 2 0,14-6 0,3 3 40,-1 1-1,1 1 0,0 1 0,-1 1 1,1 1-1,0 2 0,0 0 1,0 2-1,0 0 0,25 8 0,-30-4 156,0 1 0,-1 1 0,31 19 0,-26-14-20,77 55 316,-15-10-11,-37-28-268,25 15-264,-66-41-298,1 1 1,11 10-1,14 8-5556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37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0 364 2304,'0'0'6645,"4"16"-90,-1-15-6348,-1 1 1,0-1-1,1 0 1,-1 1-1,1-1 1,-1 0 0,1 0-1,-1-1 1,1 1-1,0-1 1,2 1 0,33 2 692,435-3 1426,-285-12-2179,-87 4-33,49 9-93,-62 10 205,-58-6-189,49 1-1,27-7 216,121 3-488,-168 3 571,37 2-569,-63-7 313,166-4 168,-127 3-283,19-2-174,-12-3 272,-35 4 43,79-15 0,-28 0-129,124-6-1,-147 17 48,-53 4-26,60-5-103,112 4 1,-135 3 201,103-11 0,-85 3-69,330-12-91,-389 20 26,0 0 70,-1 0 0,28 5 1,-27-4 14,-23-2-57,5 0 31,0 0 0,0-1 0,0 1 1,0-1-1,1 0 0,-1 0 0,1 0 0,-1 0 0,1 0 0,-3-4 0,0 2-13,-15-15 66,6 5-34,-1 1-1,-23-16 0,-142-76 73,136 81 173,17 9 116,-38-16 1,60 29-362,-1 0 1,0 1-1,0 0 1,0 0-1,0 0 0,0 1 1,-10 0-1,8 0-54,8 0 158,9 8-176,-1-4 18,0 0 0,-1-1 0,1 0 0,12 2-1,8 4 1,144 61-230,-131-50 240,-1 2 0,39 29 0,-56-36-12,-15-10 3,1 0 0,-2 1 1,1 0-1,7 8 0,-2 7 290,-12-20-106,-1 9-198,0-9 32,0 0-1,0 0 0,-1 1 0,1-1 1,0 0-1,0 0 0,-1 0 1,1 1-1,-1-1 0,1 0 1,-1 0-1,1 0 0,-1 0 1,0 0-1,0 0 0,1 0 1,-1 0-1,0 0 0,0-1 0,0 1 1,0 0-1,0 0 0,0-1 1,0 1-1,-1 0 0,-9 8-4,3-2 0,-33 23 9,26-18-3,-21 12 1,-29 12 11,-120 46 1,49-25 45,126-54-133,10-3 78,-1 0 0,0 1-1,0-1 1,0 0 0,0 0 0,1 1-1,-1-1 1,0 0 0,0 1-1,1-1 1,-1 1 0,0-1 0,0 2-1,0-2 0,1 0 0,0 0-1,-1 1 1,1-1-1,0 0 1,-1 0 0,1 1-1,0-1 1,-1 0 0,1 0-1,0 0 1,-1 0 0,1 1-1,-1-1 1,1 0 0,0 0-1,-1 0 1,1 0-1,-1 0 1,1 0 0,-15 3 39,12-3-47,-1 0 11,3-1 2,0 0 1,0 0-1,0 0 0,0-1 1,0 1-1,0-1 0,0 1 1,1 0-1,-2-4 0,1-7 9,0 0 0,0-1-1,2-14 1,0-2-66,4-79 209,0-71-2042,-8 201-7123,4-20 8275,-1 1 1,1 0-1,0-1 1,0 1-1,0-1 1,1 1-1,-1-1 0,0 1 1,1-1-1,3 4 1,8 2-3148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38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 1056,'16'-11'4430,"22"-14"1598,-37 26-5836,1 0 0,-1 1 0,1-1 0,-1 0 0,0 1 0,1-1 0,-1 1 0,0 0 0,0-1 0,0 1 0,1 3 0,-1 1 0,0 1 0,0-1 0,-1 0 0,0 1-1,0-1 1,-1 0 0,1 1 0,-3 6 0,1 2 97,-10 70 1175,1 89 0,10-161-1417,0-2 572,3-11-310,4-5-132,7-11-111,17-30 1,-23 34-160,1 0 0,0 1 0,0-1 0,1 2 0,1-1 1,10-9-1,-19 20 92,0-1 1,-1 0 0,1 0-1,0 1 1,0-1 0,0 0-1,0 1 1,0-1-1,0 1 1,0-1 0,0 1-1,0-1 1,0 1 0,0 0-1,0 0 1,0-1 0,0 1-1,0 0 1,0 0-1,0 0 1,0 0 0,0 0-1,0 0 1,0 1 0,1-1-1,-1 0 1,0 1 0,0-1-1,0 0 1,0 1-1,0-1 1,0 1 0,-1-1-1,1 1 1,0 0 0,0-1-1,0 1 1,0 0 0,-1 0-1,1 0 1,0-1-1,-1 1 1,1 0 0,-1 0-1,1 0 1,0 2 0,2 3 70,-1 0 0,0 1 0,0-1 1,0 1-1,-1 0 0,1 7 0,-1 53 555,-1-42-220,8-28 96,-6 2-462,-1-1 0,1 0 0,-1 0 0,1 0 0,-1 0 0,0 0 0,1-3 0,5-7 81,40-53-387,-43 59 179,-1 1 0,1 0-1,0 0 1,0 0-1,1 1 1,4-5 0,-8 17-238,-1-1 341,-1 1 0,0-1 0,0 0 0,-1 0 0,0 0 0,0 0-1,0 0 1,-6 10 0,2-7 110,0 1 0,-1-1-1,0 0 1,-13 13 0,19-21-86,-1 0 1,1-1 0,-1 1 0,0-1-1,0 1 1,0-1 0,0 0-1,0 0 1,0 1 0,0-1 0,0-1-1,-4 2 1,5-2-21,0 0 1,1 0-1,-1 0 1,1 0-1,-1 0 1,0 0-1,1 0 1,-1 0-1,1 0 1,-1 0-1,1-1 0,-1 1 1,0 0-1,1 0 1,-1-1-1,1 1 1,-1 0-1,1-1 1,-1 0-1,0 0-9,0 0 1,0 0-1,1 0 0,-1 0 1,0-1-1,1 1 1,-1 0-1,1 0 0,0-1 1,-1 1-1,1 0 0,0-2 1,-1-3-46,1 0 1,0 0-1,0 0 1,0 0-1,1 1 1,0-1-1,0 0 1,3-7-1,2-4-187,11-22 0,-4 12-223,-13 26 447,0 1 1,0-1-1,0 1 1,0 0-1,0-1 1,1 1-1,-1 0 1,0-1-1,0 1 1,0-1-1,0 1 1,0 0-1,-1-1 1,1 1-1,0-1 1,0 1-1,0 0 1,0-1-1,0 1 1,-1 0-1,1-1 1,0 1-1,0 0 1,0-1-1,-1 1 1,1 0-1,0-1 1,0 1-1,-1 0 1,1 0-1,0-1 1,-1 1-1,1 0 1,0 0-1,-1 0 1,1-1-1,-1 1 1,-19-6 316,11 4-232,2-1-45,0-1-1,0 0 1,0 0-1,1-1 1,0 1-1,0-1 1,0-1-1,1 1 1,-1-1-1,1 0 1,1 0-1,-1-1 1,-4-9-1,8 15-73,0 0 1,1 0-1,-1 0 0,1 0 0,0-1 0,-1 1 0,1 0 0,0 0 0,0 0 0,-1 0 0,1-1 1,0 1-1,0 0 0,0 0 0,1 0 0,-1-1 0,0 1 0,0 0 0,1 0 0,-1 0 0,0 0 0,1-1 1,0 1-1,-1 0 0,1 0 0,-1 0 0,1 0 0,0 0 0,1-1 0,-1 1-111,1 0 0,-1 0 0,1 1 0,-1-1 0,1 0 0,0 0 0,-1 1 0,1-1 0,0 1 0,-1 0-1,1-1 1,0 1 0,0 0 0,-1 0 0,1 0 0,0 0 0,0 0 0,-1 1 0,4 0 0,10 4-4076,28 14 1,-19-6-1382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41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 3072,'1'-12'13242,"2"21"-12931,1-1 1,-1 1-1,0 0 0,-1 0 1,0 0-1,1 15 0,3 12 145,10 38 560,7 79 0,-17-90-899,9 196-480,-14-259 250,-1 1 0,0-1 0,0 1 0,0-1 0,0 1 0,0 0 0,0-1 0,-1 1-1,1-1 1,0 1 0,0-1 0,0 1 0,0 0 0,-1-1 0,1 1 0,0-1 0,-1 1 0,-14-26-8193,11 6 4824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42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356 59 1824,'0'-1'108,"-1"0"0,1-1 0,-1 1 1,1-1-1,0 1 0,0 0 0,0-1 0,0 1 0,0 0 0,0-1 1,0 1-1,1-1 0,-1 1 0,0 0 0,1-1 0,-1 1 0,1 0 0,-1 0 1,2-2-1,1-4 1100,-1 2-800,8-13 6666,-10 18-7039,0 0-1,0 1 1,0-1 0,0 0 0,0 1-1,0-1 1,0 0 0,0 1 0,0-1-1,0 0 1,0 1 0,0-1-1,-1 0 1,1 1 0,0-1 0,0 0-1,0 0 1,0 1 0,-1-1 0,1 0-1,0 0 1,0 1 0,0-1-1,-1 0 1,1 0 0,0 0 0,-1 1-1,1-1 1,-4 3 131,-46 56 1296,26-34-785,-49 39 0,27-24-346,-8 1-21,39-31-257,0 1 0,-24 24 0,26-21 171,-14 19 0,23-28-218,3-5-4,1 1 1,-1-1 0,1 0 0,0 1 0,-1-1 0,1 1 0,0-1 0,0 0 0,-1 1 0,1-1 0,0 1 0,0-1 0,0 1 0,-1-1-1,1 0 1,0 1 0,0-1 0,0 1 0,0 0 0,0 0 18,1 9 262,0-10-254,0 1 0,0 0 0,0 0-1,0 0 1,0-1 0,0 1 0,0-1 0,0 1-1,1-1 1,-1 1 0,0-1 0,0 0 0,1 1-1,-1-1 1,0 0 0,1 0 0,-1 0 0,0 0-1,3 0 1,31-4 356,-29 3-274,346-32 1089,-264 27-1013,-26 1-257,-61 5-79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47.9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39 1568,'0'0'26,"0"0"0,0 0 0,0 0 0,0 0 0,0 0 0,-1 0 0,1 0 0,0 0 0,0 0 0,0 0 0,0 0 1,0 0-1,-1-1 0,1 1 0,0 0 0,0 0 0,0 0 0,0 0 0,0 0 0,0 0 0,0 0 0,0 0 0,-1-1 0,1 1 0,0 0 0,0 0 0,0 0 0,0 0 0,0 0 0,0 0 0,0-1 0,0 1 0,0 0 1,0 0-1,0 0 0,0 0 0,0 0 0,0-1 0,0 1 0,0 0 0,0 0 0,7-2 2388,-5 2-2140,15-7 7112,-18 7-7271,-1 0 1,1 1 0,0-1-1,0 0 1,-1 1 0,1-1 0,0 1-1,0 0 1,0-1 0,-1 1-1,1 0 1,0 0 0,0-1-1,-1 3 1,-6 2 133,-20 5 247,26-9-439,1-1 1,-1 1 0,0-1-1,1 0 1,-1 1-1,0-1 1,0 0-1,0 0 1,1 0 0,-1-1-1,0 1 1,1 0-1,-1-1 1,-2 0 0,3 1-51,1-1 1,0 1 0,-1-1 0,1 1 0,0 0 0,-1-1 0,1 1 0,0-1 0,0 1 0,-1-1 0,1 1 0,0 0 0,0-1 0,0 1 0,0-1 0,0 1 0,-1-1 0,1 1 0,0-1 0,0 1 0,0-1 0,0 1 0,1-1 0,-1 1 0,0-1 0,0 1 0,0-1 0,0 1 0,0-1 0,1 1 0,-1-1 0,0 1 0,1-1 0,9-12 41,-7 11 5,-2 1 3,0 0 0,1 0 0,-1 0 0,0 0 0,0 0 0,1 0 0,-1 0-1,0 0 1,0-1 0,0 1 0,0 0 0,1-5 1349,1 5-1326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48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8 1888,'5'-6'8032,"-6"6"-7955,1 0 1,0 0-1,0 0 1,-1 0-1,1 0 0,0 0 1,0 0-1,-1 0 1,1 0-1,0 0 1,0 0-1,-1 0 1,1 0-1,0 0 1,-1 0-1,1 0 0,0 0 1,0 0-1,-1 0 1,1 0-1,0 0 1,0 0-1,0-1 1,-1 1-1,1 0 1,0 0-1,-2-1 220,5 3-168,-2 13 893,-1-10-839,8 99 1913,-1 7-888,0-35-843,0 33-93,3 88 896,-10-195-1338,-8-20-6150,3 4 4123,5-4-1403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49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373 37 2144,'-1'-11'1022,"1"10"-705,-1-1 1,1 0-1,0 1 1,0-1-1,0 0 1,0 1-1,0-1 1,1 0-1,-1 1 1,0-1-1,1-6 1891,-5 15-760,4 1-1077,-1 0 0,0-1 0,-1 1-1,0-1 1,0 1 0,-1-1 0,-6 14 0,-32 49 1158,34-59-1434,4-5 14,-1 0 0,0-1 0,0 0-1,0 0 1,0 0 0,-1 0 0,-6 4 0,-16 11 349,-40 20 1,30-16-501,29-18 96,1-1 0,-2 0 1,1 0-1,-12 4 0,18-8-53,1-1-1,0 1 0,-1 0 1,1-1-1,-1 1 1,1 0-1,0 0 1,-1 0-1,1 0 1,0 0-1,0 0 0,0 0 1,0 0-1,0 0 1,0 1-1,0-1 1,0 0-1,1 1 1,-1-1-1,0 1 1,1-1-1,-1 1 0,0 1 1,1 0-12,0-1-11,-9 12-89,7-10 158,0 0 0,0 0 0,-1 0 0,1-1-1,-1 1 1,0-1 0,0 0 0,0 0 0,-5 4 0,8-7-25,-1 0-1,1 0 0,-1 0 1,1 1-1,-1-1 1,1 0-1,-1 0 1,1 0-1,0 0 0,-1 0 1,1 0-1,-1 0 1,1 0-1,-1 0 0,1 0 1,-1 0-1,1 0 1,-1 0-1,1 0 1,-1-1-1,1 1 0,-1 0 1,1 0-22,0 0 1,-1-1-1,1 1 0,0 0 1,0 0-1,0 0 0,0 0 1,0-1-1,0 1 0,0 0 1,0 0-1,0 0 0,0 0 1,-1-1-1,1 1 0,0 0 1,0 0-1,0 0 1,0-1-1,0 1 0,0 0 1,1 0-1,-1 0 0,0-1 1,0 1-1,0 0 0,0 0 1,0 0-1,0 0 0,0-1 1,0 1-1,0 0 0,0 0 1,0 0-1,1 0 0,-1-1 1,0 1-1,0 0 1,0 0-1,0 0 0,1 0 1,-1 0-1,0 0 0,0 0 1,0 0-1,0-1 0,1 1 1,-1 0-1,0 0 0,0 0 1,0 0-1,1 0 0,-1 0 1,0 0-1,14-7-24,1 1-1,0 0 1,0 1 0,0 1-1,0 0 1,27-3-1,120-1 255,-48 5-81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50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344 1 3328,'-7'10'10220,"6"-9"-10188,1 0 1,-1 0-1,1 0 1,-1 0-1,0-1 1,1 1-1,-1 0 1,0 0-1,0 0 1,0 0-1,0-1 1,0 1-1,0-1 1,0 1-1,0 0 1,0-1-1,-1 1 1,-22 5 901,-49 6-1,46-8-493,-36 8-1,23-2-211,29-8-170,-1 0 0,1 1 1,1 1-1,-1 0 0,0 0 0,-10 6 0,21-9-52,-1 0-1,0-1 1,1 1-1,-1 0 1,1-1-1,-1 1 1,1 0 0,0-1-1,-1 1 1,1 0-1,0 0 1,-1-1-1,1 1 1,0 0-1,0 0 1,0 0 0,0 0-1,0-1 1,0 1-1,0 0 1,0 0-1,0 1 1,5 22-119,-4-16 87,30 97 986,-29-100-937,0 0 0,0 0 0,0 0-1,6 8 1,-8-12 2,1 0 82,17 7 127,42 0 150,-11-1-418,-39-6 28,0 0 0,0 1 1,0 0-1,0 0 0,14 6 0,-9-1-32,-1 0-1,17 12 0,-26-16 50,0 1 1,0 0-1,-1 1 0,1-1 0,-1 1 0,0 0 0,0 0 0,5 10 0,-8-13 34,1 1 1,-1-1-1,0 1 0,-1 0 0,1 0 1,0-1-1,-1 1 0,1 0 1,-1 0-1,0 0 0,0-1 0,0 1 1,0 0-1,-1 0 0,1 0 0,-1-1 1,0 1-1,1 0 0,-1 0 1,0-1-1,-1 1 0,1-1 0,0 1 1,-1-1-1,0 0 0,1 1 0,-1-1 1,-2 2-1,1-1-11,-1 1-1,1-1 1,-1-1-1,0 1 1,0 0 0,0-1-1,0 0 1,0 0-1,-1 0 1,1 0 0,-1-1-1,1 1 1,-1-1-1,1 0 1,-10 0 0,-2-2 22,-1-1 0,-28-7 0,26 5-211,-32-3 0,45 7-150,1 0 1,-1 0-1,0 0 0,1 1 1,-1 0-1,0 0 0,1 0 0,0 1 1,-1 0-1,-4 2 0,7-3-46,0 1-1,1 0 0,0-1 0,-1 1 1,1 0-1,0 0 0,0 0 0,0 0 1,0 1-1,0-1 0,-1 3 0,-13 30-3812,15-31 3856,-12 33-4566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23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16 2144,'-10'-5'669,"24"7"2438,79 0 2666,-2-1-5338,-62-2-2005,50-10 1,-56 8-1554,-9 2-87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54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30 154 4224,'1'-1'359,"-1"0"0,1 0-1,-1 0 1,1 1 0,-1-1 0,1 0 0,-1 0 0,1 0 0,-1-11 4722,0 21-4475,-7 83 1460,0-27-1236,-1 37-152,-4 113-252,13-187-347,0-18 105,-1 0 0,0 0 1,-3 19-1,4-20 216,-1-9-377,0 0 1,0 0-1,0 0 0,0 0 0,0 0 0,0 0 0,0 0 0,0 0 1,0 0-1,1 0 0,-1 0 0,0 0 0,0 0 0,0 0 0,0 0 1,0 0-1,0 0 0,0 0 0,0 0 0,0 0 0,0 0 1,0 0-1,1 0 0,-1 0 0,0 0 0,0 0 0,0 0 0,0 0 1,0 0-1,0 0 0,0 0 0,0 0 0,0 0 0,0 0 0,4-20 105,-1-1 0,-2 1-1,0-27 1,0-1-41,1 17-83,22-361-104,-23 356-104,2-13-414,-3 48 594,-1 1 0,1-1 0,0 1 0,0 0-1,0-1 1,1 1 0,-1-1 0,0 1 0,0 0-1,0-1 1,0 1 0,0 0 0,0-1 0,0 1-1,1-1 1,-1 1 0,0 0 0,0-1 0,1 1-1,-1 0 1,0 0 0,0-1 0,1 1 0,-1 0-1,0-1 1,1 1 0,6 7-153,7 25 427,-12-25-214,15 32 75,2-1 0,1-1-1,26 35 1,23 18 380,-68-89-472,-1 0-1,1 0 1,0 1 0,0-2 0,0 1 0,0 0 0,0 0 0,0 0-1,0 0 1,0-1 0,0 1 0,0 0 0,0-1 0,1 1 0,-1-1-1,0 1 1,0-1 0,1 0 0,-1 1 0,0-1 0,1 0 0,-1 0-1,0 0 1,1 0 0,-1 0 0,0 0 0,1-1 0,-1 1-1,0 0 1,0-1 0,1 1 0,-1 0 0,0-1 0,0 0 0,0 1-1,0-1 1,1 0 0,-1 0 0,0 1 0,0-1 0,0 0 0,0-1-1,19-22-23,-2-1-1,-1 0 0,24-46 1,-14 22 187,7-19-179,-25 47-192,1 1-1,23-35 1,-32 55 170,-1-1-1,0 1 1,1-1 0,-1 1-1,0-1 1,1 1 0,-1 0-1,0-1 1,1 1 0,-1 0-1,1-1 1,-1 1-1,1 0 1,-1-1 0,1 1-1,-1 0 1,1 0 0,-1 0-1,1-1 1,-1 1 0,1 0-1,-1 0 1,1 0 0,-1 0-1,1 0 1,0 0-1,0 0 1,0 1 14,0-1-1,0 1 1,0 0-1,0-1 1,0 1-1,0 0 1,-1-1 0,1 1-1,0 0 1,0 0-1,-1 0 1,1 0-1,0 1 1,3 5 75,0 0 0,-1 0 1,3 9-1,-4-12-74,10 28 1,46 135 1046,-45-110-860,-2 2 0,4 73 0,-13-110-65,-1-8-36,0-1-1,4 16 1,-4-16-779,-6-24-3028,5 3 1998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55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1 160 3808,'4'-2'546,"-1"1"107,0-1-1,0 1 1,0 0 0,0 0-1,1 1 1,4-2-1,7 1 686,0 0-1,0-2 0,22-6 1,12-2-517,-10 8-495,-30 2-186,0 1 0,-1-1 0,1-1 0,0 1 0,0-1 0,11-5 0,-19 7-129,25-14 374,-24 13-366,-1 0 0,0 1-1,0-1 1,0 0-1,0 0 1,0 0 0,0 0-1,0 0 1,0 0-1,-1 0 1,1 0 0,0 0-1,0 0 1,-1 0-1,1 0 1,-1 0 0,1-1-1,-1 1 1,1-2-1,-2 1-21,1 0-1,-1 0 1,1 0-1,-1 0 1,0 0-1,0 0 1,0 0-1,0 0 0,0 0 1,0 0-1,0 0 1,-1 0-1,1 1 1,-1-1-1,1 1 1,-1-1-1,0 1 0,-3-3 1,-1 0-25,-1 0 0,1 0 0,-1 1 0,-10-4-1,9 4-1,-1 1-1,0-1 0,0 2 0,0-1 0,0 1 0,0 1 0,0-1 0,0 2 0,0-1 0,0 1 0,-16 4 0,19-3 71,0 0 0,1 0-1,-1 0 1,1 1 0,-1 0 0,1 0-1,0 1 1,0-1 0,1 1 0,-1 0-1,1 0 1,0 1 0,0-1 0,0 1-1,0 0 1,1 0 0,0 0 0,-4 9-1,2-2 126,1 1-1,0 0 0,0 0 1,2 0-1,0 1 0,0-1 0,1 0 1,1 1-1,1 21 0,0-25-67,1 1-1,-1 0 0,2-1 1,0 1-1,0-1 1,1 0-1,0 0 0,0 0 1,1-1-1,1 1 1,-1-1-1,11 12 0,-9-14-43,1 0-1,-1-1 0,1 0 0,0 0 0,0-1 0,1 0 0,0 0 0,0-1 1,17 6-1,-13-6-47,0-1-1,0-1 1,0 1 0,1-2 0,-1 0-1,24-1 1,-21-2-857,25-5 1,-30 4-1230,1-1 0,17-7 0,-26 10 1594,0-1 0,-1 1 0,1 0 0,-1-1 0,0 0 1,3-2-1,6-14-4729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56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7 5824,'-9'-7'1774,"14"9"-428,-3 0-1138,-1-1 0,0 1 0,1 0-1,-1-1 1,0 1 0,0 0 0,0 0 0,0 0 0,0 0 0,1 4 0,2 2 507,26 77 1781,28 61 149,-46-112-2345,-2 0-1,-1 0 1,-2 1 0,4 48-1,-5-32 78,15 54-1,-15-80-320,33 105 933,-29-150-125,12-80-720,-5 31-94,13-48-8,-22 93-35,0 1 0,22-41-1,16-13-108,9-15-1202,-25 26-2964,-29 63 4014,4-13-2045,-5 16 2093,0-1 1,0 0-1,-1 0 1,1 1-1,0-1 1,0 0-1,0 1 0,0-1 1,0 1-1,-1-1 1,1 0-1,0 1 1,-1-1-1,1 1 1,0-1-1,-1 0 1,1 1-1,-1-1 1,1 1-1,-1-1 1,-8-4-2643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57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271 0 1888,'0'0'5904,"-8"5"-3616,-16 7-1093,0 0 1,-41 29 0,42-25-1030,-1-2 0,-37 18 0,58-30-612,0-1 1,-1 0-1,1 0 1,0-1-1,0 1 1,-1 0-1,1-1 0,-1 0 1,1 0-1,-5-1 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5:58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38 1568,'2'-1'193,"0"0"-1,0 0 1,0 0 0,0 0 0,0 0-1,0 1 1,1-1 0,-1 0 0,4 1-1,8-4 905,-11 3-885,-1-1-1,1 0 1,0 0 0,-1-1 0,0 1-1,0 0 1,3-4 0,1 0 1224,-6 7-1269,0-1 0,1 1 0,-1-1 1,0 1-1,0 0 0,1-1 0,-1 1 0,0 0 0,0 0 0,0-1 0,0 1 0,0 0 0,0-1 0,0 1 0,0 0 0,0-1 0,0 1 0,0 0 0,0-1 0,-1 2 0,-3 25 677,1-17-565,0 0 0,-1-1-1,-7 14 1,0 0 217,-39 77 519,-19 45-691,50-86-212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19.0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174 77 2240,'-1'-4'308,"1"2"217,6 4 1357,7-10 629,-13 7-2436,1 1 0,0-1 0,-1 0 0,1 1-1,-1-1 1,1 0 0,-1 0 0,0 0 0,1 1-1,-1-1 1,0 0 0,1 0 0,-1-1 0,0 1-13,0 0 0,1 0 0,-1 0 1,0 0-1,1 0 0,-1 1 0,0-1 0,1 0 1,-1 0-1,1 0 0,-1 1 0,2-2 0,0 0 106,0 0 0,-1 0 0,1 0 0,-1 0 0,1 0 0,-1 0 0,0 0 0,0 0 0,2-5 0,4-7 643,-6 13-426,-2 5-55,-5 14 206,-15 28 336,4-12-442,1 0 0,2 1 0,-16 64 0,-20 48-33,23-70-303,19-53 264,-18 41 0,25-63-290,0-1-1,0 0 0,0 0 0,0 0 0,0 1 0,0-1 0,0 0 0,-2 1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19.6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43 187 2976,'-2'0'19,"-1"-1"422,1 0 1,-1 0 0,1 0-1,-1 0 1,1 0 0,0 0-1,-1-1 1,1 1 0,0-1 0,0 1-1,0-1 1,0 0 0,-1-2-1,0-1 536,-1-1 333,4 6-1288,0 0 0,0 0 0,0 0 0,0 0 0,0 0 0,0 0 0,0 0 0,0 0 0,0 0 0,0-1 0,0 1 0,0 0 0,0 0 0,0 0-1,0 0 1,0 0 0,0 0 0,0 0 0,0 0 0,0 0 0,0 0 0,0-1 0,0 1 0,0 0 0,0 0 0,0 0 0,1 0 0,-1 0 0,0 0 0,0 0 0,0 0 0,0 0 0,0 0 0,0 0 0,0 0 0,0 0 0,0 0 0,0 0-1,0 0 1,1 0 0,-1 0 0,0 0 0,0 0 0,0 0 0,0 0 0,0 0 0,0 0 0,0 0 0,0 0 0,0 0 0,1 0 0,-1 0 0,17-2 507,0-1 0,0 0-1,22-8 1,-15 5-335,203-52 1017,-21 10-467,-158 40-703,1 1 1,61 0 0,-102 7-8,28 2 9,-35-2-31,1 0 0,-1 0-1,1 1 1,-1-1-1,1 0 1,-1 1 0,1-1-1,-1 1 1,0-1-1,1 1 1,-1 0 0,0 0-1,0 0 1,1-1-1,-1 1 1,0 0 0,0 1-1,0-1 1,1 1-1,-2-1-38,1 1-1,-1-1 0,0 1 0,0-1 0,0 0 0,0 1 0,0-1 1,0 1-1,0-1 0,-1 0 0,1 1 0,0-1 0,-1 0 0,1 1 1,-1-1-1,1 0 0,-1 1 0,0-1 0,1 0 0,-1 0 0,0 0 1,0 0-1,0 0 0,0 0 0,0 0 0,0 0 0,-2 1 0,-6 6-1623,0-1-1,-14 8 0,13-8-548,-9 9-408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21.0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446 58 1472,'0'-3'123,"0"0"-1,0 0 1,1 0 0,-1 0 0,1 0-1,0 0 1,0 0 0,0 1-1,0-1 1,0 0 0,1 1 0,1-4-1,7-11 3051,-37 137 1483,16-84-4056,-3 0 1,-29 57-1,25-55-465,-15 29 83,-38 84 342,-64 124 560,39-106-389,77-139 224,30-48-945,2 1 0,25-30 0,-37 46-24,78-84-158,-23 26 226,49-47-200,-53 55 79,-46 45 28,15-15-90,-20 20 134,0 0 0,1 0 1,-1 0-1,0 0 0,1 0 0,-1 0 0,1 0 0,-1 1 0,1-1 0,0 0 0,-1 1 0,3-1 1,-4 2 15,0 0 1,1 0-1,-1 0 1,0 0 0,0 0-1,0 0 1,0 0 0,0 0-1,0 0 1,0 0 0,0 0-1,0 2 1,0-3-10,-5 29 122,-11 42 1,9-44-72,-8 55-1,15-75-1,-2 5-5,2-1 1,-1 1-1,4 22 0,-3-32-33,0 0-1,0 0 0,1 0 1,-1 0-1,1 0 1,-1 0-1,1 0 1,0-1-1,0 1 1,0 0-1,0 0 1,0-1-1,0 1 1,1 0-1,-1-1 1,0 1-1,1-1 1,-1 0-1,1 1 1,0-1-1,-1 0 1,1 0-1,0 0 1,0 0-1,0 0 1,0-1-1,-1 1 1,1 0-1,4 0 0,-2-1 0,0 0 0,1-1 0,-1 1-1,0-1 1,1 0 0,-1 0 0,0 0-1,0 0 1,0-1 0,0 0-1,0 1 1,0-2 0,4-2 0,0 0-10,1-2 1,-1 1 0,-1-1 0,12-12-1,1-6-41,0-2 0,-1 0-1,28-57 1,-47 83 19,1 0-1,-1 1 1,0-1-1,0 1 1,0-1-1,1 1 1,-1-1-1,0 1 1,1-1 0,-1 1-1,0-1 1,1 1-1,-1-1 1,1 1-1,-1 0 1,0-1-1,1 1 1,-1 0-1,1-1 1,-1 1-1,1 0 1,0-1 0,0 1 4,-1 1 1,0-1 0,1 0 0,-1 1 0,1-1 0,-1 0 0,0 1 0,0-1 0,1 0 0,-1 1 0,0-1 0,0 0 0,1 1 0,-1-1 0,0 1-1,0-1 1,0 1 0,0-1 0,0 1 0,1 0 0,2 30-11,-4-11 62,1-7-33,0-1-1,0 1 0,4 17 0,-4-27 9,1 0-1,0 1 1,0-1-1,0 0 1,0 0-1,1 0 1,-1-1 0,1 1-1,0 0 1,0 0-1,0-1 1,0 1-1,0-1 1,0 0 0,1 0-1,-1 1 1,1-2-1,3 3 1,-3-2 14,0-1 0,0 0-1,0 0 1,1 0 0,-1-1 0,1 1 0,-1-1 0,0 0 0,1 0 0,-1 0-1,1 0 1,-1 0 0,1-1 0,-1 0 0,0 1 0,1-1 0,-1-1 0,3 0 0,4-3 9,0 1 1,-1-1-1,0-1 1,13-9-1,-6 2-32,-2-1 0,0-1 0,0 0 0,17-25-1,41-74 66,-45 68-53,-14 24-15,-9 14-82,0 0 0,1 0-1,0 0 1,8-7 0,-13 15 66,0 0-1,0 0 1,1 0 0,-1 0 0,0 0 0,0 0 0,0-1-1,0 1 1,1 0 0,-1 0 0,0 0 0,0 1-1,0-1 1,0 0 0,0 0 0,1 0 0,-1 0 0,0 0-1,0 0 1,0 0 0,0 0 0,0 0 0,0 0 0,1 0-1,-1 0 1,0 0 0,0 0 0,0 1 0,0-1-1,0 0 1,0 0 0,0 0 0,1 0 0,-1 0 0,0 0-1,0 1 1,0-1 0,0 0 0,0 0 0,0 0 0,0 0-1,0 0 1,0 1 0,0-1 0,0 0 0,0 0 0,0 0-1,0 0 1,0 1 0,0-1 0,0 0 0,0 0-1,0 0 1,0 0 0,-2 34 128,-11 62 0,3-34-59,5-31-6,0-1 0,-3 0 0,-20 57 0,27-84-25,0-1 1,-1 0-1,1 0 0,0 0 0,-1 1 0,1-1 1,-1-1-1,0 1 0,0 0 0,1 0 1,-1-1-1,0 1 0,0-1 0,-1 1 1,1-1-1,-4 2 0,4-3-17,1 1 0,0-1 1,-1 1-1,1-1 0,0 0 0,-1 0 0,1 0 1,-1 0-1,1 0 0,0 0 0,-1 0 0,1-1 0,-1 1 1,1 0-1,0-1 0,0 1 0,-1-1 0,1 1 1,0-1-1,0 0 0,-1 1 0,1-1 0,0 0 0,0 0 1,0 0-1,0 0 0,0 0 0,0 0 0,0 0 1,-1-2-1,2 2-27,-1-1-1,0 1 1,1-1 0,-1 1 0,1-1 0,-1 1 0,1-1 0,0 0-1,-1 1 1,1-1 0,0 1 0,0-1 0,0 0 0,0 1-1,0-1 1,1 1 0,-1-1 0,1 0 0,-1 1 0,1-1 0,-1 1-1,1-1 1,0 1 0,-1 0 0,1-1 0,0 1 0,0 0-1,2-2 1,0-1 2,0 1-1,0 0 1,1-1-1,-1 1 1,1 1-1,0-1 0,0 0 1,5-2-1,6 1-6,-1-1-1,0 2 0,1 0 1,0 1-1,0 0 0,-1 1 1,25 1-1,-30 1-82,0-1 0,0 2 0,0-1 1,-1 1-1,1 0 0,0 1 0,-1 0 0,0 1 0,10 4 0,-10-3-985,-1-1 0,0 1 0,0 1 0,0-1 0,9 10 0,-10-6-1554,-3 2 923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21.4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44 5984,'-44'-27'2688,"36"18"-2336,3 6-448,10 6-32,-2-6-800,7 3 512,6-5-1440,7 5 1056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25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0 338 2400,'3'6'5974,"-2"-4"-5884,0 0-1,0 0 0,1 0 1,-1 0-1,1 0 0,-1 0 1,1-1-1,0 1 0,0-1 1,-1 1-1,1-1 0,4 2 1,-4-2 17,0 0 1,1 0 0,-1-1 0,0 1 0,1-1-1,-1 0 1,1 0 0,-1 0 0,1 0 0,-1 0-1,1 0 1,-1 0 0,0-1 0,1 1-1,-1-1 1,1 0 0,-1 0 0,4-2 0,-1 1-55,0 0 9,1-1 0,-1 0 0,0-1 0,0 1 0,0-1 0,0 0 0,-1 0 0,0-1 0,1 1 0,-2-1 0,1 0 0,0 0 0,-1 0 0,3-7 0,4-8 32,-1 0-1,10-36 1,-15 44-37,-1-1 1,-1 1-1,0-1 1,1-25-1,-4 31-55,1-1 0,-1 1 0,0 0 0,0-1 0,-1 1 0,0 0 0,0 0 0,-1 0 0,0 0 0,-3-7 0,4 12-16,1 1-1,0-1 1,0 0 0,-1 0-1,1 1 1,-1-1 0,1 1-1,-1-1 1,0 1 0,0 0-1,1 0 1,-1-1 0,0 1-1,0 0 1,0 1 0,-2-2-1,2 2 13,1 0 0,-1 0 0,1-1 0,-1 1-1,1 0 1,-1 1 0,1-1 0,-1 0 0,1 0-1,-1 1 1,1-1 0,-1 0 0,1 1 0,-1 0-1,1-1 1,0 1 0,-1 0 0,1 0 0,0 0-1,0 0 1,0 0 0,0 0 0,-1 0-1,0 2 1,-5 6 38,0 1 0,1 0 0,0 1 0,0 0-1,1 0 1,1 0 0,0 0 0,0 0 0,-1 13 0,1-1 63,1 0 1,0-1 0,3 41 0,0-52-17,1-1 0,0 0-1,1 0 1,0 0 0,0 0 0,1 0 0,1 0 0,0-1 0,5 10 0,-6-14-41,-1-1 0,1 0 0,0 0 0,1 0 0,-1 0 0,1-1 0,0 1 0,0-1 0,0 0 0,0 0 0,0 0 0,1-1 0,-1 1 0,1-1 0,0 0 0,-1-1 0,1 1 0,0-1 1,0 0-1,6 1 0,3-1 52,0-1 0,0 0 0,0-1 0,0-1 0,0 0 0,18-5 0,-12 1 20,0-1 0,0 0 0,31-18 0,-29 12-30,-1-1 0,0-2 0,-2 0 0,28-28-1,63-83-603,-108 125 489,-1 0 0,1 0-1,0 0 1,0 0 0,0 0 0,0 1 0,0-1 0,1 1 0,-1-1 0,0 1-1,1 0 1,-1 0 0,4-1 0,-5 1 26,0 1 0,0 0 0,0 0 0,-1 0-1,1 0 1,0 0 0,0 0 0,0 1 0,0-1 0,0 0 0,-1 0-1,1 1 1,0-1 0,0 0 0,0 1 0,-1-1 0,2 1 0,-1 0 23,0 1 0,1-1 0,-1 0 0,0 0 0,0 1 0,0-1 0,-1 1 0,1-1 0,0 1 0,-1-1 0,1 1 0,0 1 1,10 39 441,-7-22-125,9 21 0,-10-32-251,0-1 0,1 0 0,0 0 0,0 0 0,1 0 0,0-1 0,0 1-1,1-1 1,0-1 0,0 1 0,0-1 0,1 0 0,0-1 0,10 7 0,-6-5-774,35 20 2397,-21-18-3377,1-5-5490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24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2400,'1'0'779,"2"1"-607,-1-1 1,1 1-1,-1 0 1,1 0-1,-1 0 1,0 0-1,1 0 1,-1 1-1,0-1 1,0 1 0,0-1-1,0 1 1,0 0-1,0 0 1,-1 0-1,1 0 1,-1 0-1,1 0 1,1 4-1,4 5 870,-1 0 0,7 20-1,-9-19-665,-1 1 0,0 0-1,-1-1 1,0 1 0,-1 0-1,-1 0 1,-1 23-1,-18 88 716,-11 24 24,30-140-911,3-8 298,8-13-125,11-25-413,-13 21-285,20-27 0,-24 37 220,0 0-18,0 0 1,0 1-1,1-1 0,0 1 1,0 0-1,1 1 0,14-10 1,-20 15 112,-1-1 0,1 1 0,-1 0 0,1 0 1,0 0-1,-1 0 0,1 0 0,0 0 0,-1 0 1,1 0-1,0 0 0,-1 0 0,1 0 0,0 0 1,-1 0-1,1 0 0,-1 1 0,1-1 0,0 0 0,-1 0 1,1 1-1,-1-1 0,1 0 0,-1 1 0,1-1 1,-1 1-1,1-1 0,-1 1 0,1-1 0,-1 1 1,1-1-1,-1 1 0,0-1 0,0 1 0,1-1 1,-1 1-1,0 0 0,0-1 0,1 1 0,-1 0 1,8 32 611,-6-26-297,1 10 6,-1 0 0,-1 1 0,-1 25 0,1 20 147,-2-31 133,0-20-2849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25.4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324 24 2912,'1'-2'287,"-1"0"-1,1 0 1,-1 0 0,1 0 0,0 0-1,0 0 1,0 0 0,5-6 3088,-10 17-1748,-15 24-257,-32 40 0,9-13-30,27-38-967,0-1 0,-1-1 1,-27 26-1,3-5-126,-29 24-158,66-62-690,-11 9-451,14-11 827,-1-1 0,1 1 0,-1 0-1,1-1 1,0 1 0,-1-1 0,1 1-1,0 0 1,-1 0 0,1-1 0,0 1-1,0 0 1,0-1 0,-1 1 0,1 0-1,0 0 1,0-1 0,0 1 0,0 0 0,1 0-1,-1 0 1,4 7-2212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28.7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163 667 3808,'-5'-6'441,"-8"-8"662,13 14-1066,0 0 0,0 0 0,-1-1 1,1 1-1,0 0 0,0 0 0,0 0 0,-1 0 1,1 0-1,0 0 0,0 0 0,0 0 0,-1-1 1,1 1-1,0 0 0,0 0 0,-1 0 0,1 0 1,0 0-1,0 0 0,-1 0 0,1 1 0,0-1 1,0 0-1,-1 0 0,1 0 0,0 0 0,0 0 1,0 0-1,-1 0 0,1 0 0,0 0 0,0 1 1,0-1-1,-1 0 0,1 0 0,0 0 0,0 0 0,0 1 1,0-1-1,0 0 0,-1 0 0,1 0 0,0 1 1,0-1-1,0 0 0,0 0 0,0 1 0,0-1 1,0 0-1,0 0 0,0 1 0,0-1 0,0 0 1,0 0-1,0 1 0,0-1 0,0 0 0,-25 104 1867,5-26-246,-35 151 775,30-135-1328,19-75-695,3-13 300,2-11-266,1-16-57,4-8-345,1 1 0,1 0 0,17-47 0,42-82-70,-48 120 149,12-33-189,-2 6-355,2 0-1,46-70 1,-71 128 324,0 0 1,0 0 0,1 1-1,0 0 1,7-6-1,-12 10 98,1 1-1,0-1 1,-1 0-1,1 1 1,0-1-1,-1 1 1,1-1-1,0 1 1,0-1-1,0 1 1,-1 0-1,1 0 1,0-1-1,0 1 1,0 0-1,0 0 1,0 0-1,-1 0 1,1 0-1,0 0 1,0 0-1,0 0 1,0 0-1,0 0 1,0 0-1,-1 1 1,1-1-1,0 0 1,0 1-1,0-1 1,-1 0-1,1 1 1,0-1-1,0 1 1,-1-1-1,1 1 1,0 0-1,-1-1 1,1 1-1,-1 0 1,1-1-1,-1 1 1,1 0-1,-1 0 1,1-1-1,-1 1 1,0 0-1,1 0 1,-1 0-1,0 1 1,2 4 31,0 0-1,-1 0 1,0 1 0,-1-1 0,1 0 0,-1 1-1,-1 10 1,-9 46 244,6-45-159,-1 1 0,-1-1 0,0 0 0,-1-1 0,-1 0 0,-1 0 0,0 0 0,-20 25-1,23-36-26,-1 0 0,1 0 0,-1-1-1,0 0 1,0 0 0,-1-1-1,1 0 1,-11 4 0,12-5-171,9-3-92,8-1 54,19 6-446,-16-2 491,0-1 0,15 0 1,-11-1 122,-1-2 0,1 0 1,-1-1-1,0 0 1,1-2-1,-1 0 1,-1 0-1,1-2 1,31-15-1,-24 8 71,0-2-1,-1 0 1,-1-2-1,25-23 1,-34 27-93,0 0 0,-1-1 0,-1-1 0,0 0 1,-1 0-1,-1-1 0,11-25 0,-17 34-20,0 0 0,-1-1 0,0 1 0,-1-1 0,0 1 0,0-1 0,0-9 0,-1 14-16,0 0-1,0 0 0,-1 0 0,1 0 1,-1 0-1,1 0 0,-1 0 0,0 0 1,0 0-1,0 0 0,-1 0 0,1 1 1,-1-1-1,0 0 0,1 1 0,-1 0 1,0-1-1,0 1 0,-1 0 0,1 0 1,-3-2-1,3 3-12,0 0 1,-1 0-1,1 1 0,0-1 1,0 1-1,0-1 0,0 1 1,-1 0-1,1 0 0,0 0 1,0 0-1,-1 0 0,1 0 1,0 1-1,0-1 0,0 1 1,0 0-1,-1 0 1,1-1-1,-3 3 0,-1 0 9,0 1 0,0 0 0,0 0 0,1 0 0,-8 7 0,7-4-18,0 0-1,1 1 0,-1 0 1,1 0-1,1 0 1,-1 1-1,2-1 1,-1 1-1,-4 18 0,5-13 59,0-1 1,1 1-1,1 0 0,0-1 0,1 1 0,2 16 0,-1-23 8,0-1 0,1 0 0,0 1 0,0-1 0,0 0 0,1 0 0,0-1 0,0 1-1,0 0 1,1-1 0,0 0 0,0 0 0,1 0 0,-1 0 0,1-1 0,0 1 0,9 5 0,-4-4 9,-1 0 0,1-1 0,0 0 0,0-1 0,1 0 0,-1-1 0,1 0 0,0-1 0,18 3 0,-14-4-24,-1-1 0,1 0 0,0-1 0,0 0 0,0-2 0,-1 1 0,1-2 1,24-9-1,-29 9 18,0-1 0,-1 1 1,0-2-1,0 1 1,-1-2-1,1 1 0,-1-1 1,-1 0-1,1 0 1,-1-1-1,-1 0 1,1-1-1,7-13 0,0-8 70,-1 0 1,-2-1-1,8-35 0,-14 50-104,-3 7-26,0 0 0,-1-1 0,0 1 0,-1 0 0,0-11 0,-1 3-157,1 16 167,0 0 0,0 1 0,1-1 0,-1 0 0,0 1 0,0-1 0,0 1-1,1-1 1,-1 0 0,0 1 0,0-1 0,1 1 0,-1-1 0,1 1 0,-1-1 0,0 1 0,1-1 0,-1 1 0,1-1 0,-1 1 0,1 0 0,-1-1 0,1 1 0,0 0 0,-1-1 0,1 1 0,0 0 0,21-4-115,-15 3 85,-3 0 41,-1 1-1,1 0 0,-1 0 0,1 0 0,0 0 0,-1 1 0,1-1 1,-1 1-1,1 0 0,-1 0 0,1 0 0,-1 1 0,0-1 0,0 1 1,0 0-1,0 0 0,0 0 0,0 0 0,0 0 0,0 1 0,-1-1 1,1 1-1,3 6 0,-2-3 28,0 0 1,0 1-1,0 0 0,-1 0 1,0 0-1,-1 0 1,0 1-1,0-1 1,0 1-1,0 11 0,-2 47 321,-1-52-324,0 0 0,1 0 0,1 1-1,0-1 1,1 0 0,6 24 0,-7-35 3,0 0 0,1-1 0,-1 1 0,1 0 0,0-1 0,0 0-1,0 1 1,0-1 0,0 0 0,0 0 0,1 0 0,-1-1 0,1 1 0,-1 0 0,1-1 0,0 0-1,-1 1 1,1-1 0,0 0 0,0 0 0,0-1 0,0 1 0,0-1 0,0 1 0,0-1 0,4 0-1,3 0 15,-1-1-1,1 0 0,-1 0 1,1-1-1,-1 0 0,0 0 1,10-5-1,-3 0-48,-1 0 1,0-2-1,-1 1 0,0-2 1,-1 0-1,13-12 0,70-76-19,-65 64-52,-30 33 77,0 0-1,0-1 0,0 1 1,1 0-1,-1 0 1,0 0-1,1 0 0,-1 0 1,1 0-1,-1 0 0,1 0 1,-1 1-1,1-1 0,0 1 1,-1-1-1,3 0 0,-3 2-1,-1-1 0,0 1 0,1-1-1,-1 1 1,1-1 0,-1 1 0,0-1-1,0 1 1,1-1 0,-1 1 0,0-1-1,0 1 1,0 0 0,0-1 0,1 1-1,-1-1 1,0 1 0,0 0 0,0-1-1,0 2 1,0-1-6,2 86-6,-2-56 303,7 59 0,-6-81-221,0-1 356,-1-8-410,0 0 1,0 0-1,1 0 1,-1 0-1,0 0 0,0 1 1,1-1-1,-1 0 0,0 0 1,0 0-1,1-1 0,-1 1 1,0 0-1,0 0 1,1 0-1,-1 0 0,0 0 1,0 0-1,1 0 0,-1 0 1,0 0-1,0-1 0,0 1 1,1 0-1,-1 0 1,0 0-1,0 0 0,0-1 1,1 1-1,-1 0 0,0 0 1,0 0-1,0-1 0,7-7 21,0 0 1,-1-1-1,0 0 0,-1 0 0,1 0 0,4-15 0,0 4-49,52-106-119,-59 120 108,0 0 0,1 0 0,0 0 0,8-7 0,-8 24 41,-2-2 15,0 1 0,-1-1 0,0 0 0,-1 14 0,0-12-25,0 1 0,4 18 0,-1-3 91,-2-22-50,-1 1 0,1-1 0,-1 0 0,2 1 1,-1-1-1,0 0 0,1 0 0,0 0 1,0 0-1,1 0 0,-1-1 0,4 5 0,-5-8-24,-1 0 0,1-1-1,0 1 1,-1-1 0,1 1-1,0-1 1,-1 0-1,1 1 1,0-1 0,0 1-1,0-1 1,-1 0 0,1 0-1,0 0 1,0 1 0,0-1-1,-1 0 1,1 0-1,0 0 1,1 0 0,1-1 11,-1 1 1,0-1 0,1 0-1,-1 0 1,0 1 0,0-1 0,3-2-1,3-2-25,-1 0-1,14-12 1,41-47-183,-11 8 225,-30 33-44,-18 19-30,1 0 1,-1 0-1,1 0 0,0 0 0,0 0 1,0 1-1,0-1 0,0 1 0,1 0 1,0 1-1,8-5 0,-12 8 23,-1-1 1,0 0-1,1 1 0,-1-1 0,1 0 0,-1 1 1,0-1-1,1 0 0,-1 1 0,0-1 1,1 1-1,-1-1 0,0 1 0,0-1 1,0 1-1,1-1 0,-1 0 0,0 1 1,0-1-1,0 1 0,0 0 0,0-1 0,0 1 1,0 0-1,0-1 1,1 11-3,0 0 0,-1 0 0,-1 0 0,0 0 0,0 0-1,-5 17 1,1-2 105,2-9-34,0-7-14,2 0 0,-2 14 0,4-24-46,-1 1 1,1-1-1,-1 0 0,1 0 1,-1 0-1,1 0 1,0 0-1,-1 0 1,1 0-1,-1 1 0,1-2 1,-1 1-1,1 0 1,-1 0-1,1 0 0,-1 0 1,2 0-1,-2 0-3,3-2 8,1 0-1,0 0 1,-1 0 0,1 0 0,-1 0 0,1-1-1,-1 0 1,0 1 0,0-1 0,-1 0 0,5-6 0,6-5-62,43-41-128,-56 54 171,1 0 1,-1 1 0,1-1-1,0 1 1,-1-1-1,1 1 1,0-1 0,-1 1-1,1-1 1,0 1-1,0 0 1,-1-1 0,1 1-1,0 0 1,0-1-1,0 1 1,-1 0 0,1 0-1,0 0 1,0 0-1,1 0 1,-2 0 6,1 1 1,-1-1-1,1 0 0,-1 1 1,1-1-1,-1 1 0,1-1 0,-1 1 1,1-1-1,-1 1 0,0-1 1,1 1-1,-1-1 0,0 1 1,1 0-1,-1-1 0,0 1 1,0-1-1,0 1 0,1 1 1,0 5 24,0 0 0,-1 1 0,0 12 0,0-12-2,0-5-20,0 1 1,0-1-1,0 1 1,1-1-1,0 1 1,0-1-1,2 6 1,-3-8-1,1 0-1,-1 0 1,1 0 0,-1 0 0,1 0 0,0 0 0,0 0 0,-1 0-1,1 0 1,0 0 0,0-1 0,0 1 0,0 0 0,0 0 0,0-1-1,0 1 1,0-1 0,0 1 0,1-1 0,-1 0 0,0 1 0,0-1-1,0 0 1,0 0 0,3 0 0,0 0 18,-1 0 0,1 0 1,-1 0-1,1-1 0,-1 0 0,1 0 1,-1 0-1,1 0 0,-1 0 0,0-1 0,0 0 1,1 1-1,-1-1 0,0 0 0,4-5 1,-3 3-14,0 0 1,0-1 0,-1 1-1,0-1 1,0 0 0,0 0 0,0-1-1,-1 1 1,2-6 0,1-6 7,-1-1 0,-1 0 0,0 0 0,-1 0 0,-1-23 0,-1 28 20,1 10-41,-1 0 1,0 0-1,0 0 1,0 0-1,0 0 1,0 0 0,-2-5-1,2 7 3,0 1 0,0 0 0,0 0 0,0 0 0,0 0 0,0 0 0,0-1 0,0 1 1,-1 0-1,1 0 0,0 0 0,0 0 0,0 0 0,0 0 0,0 0 0,0-1 0,0 1 0,0 0 0,0 0 0,-1 0 0,1 0 0,0 0 0,0 0 0,0 0 0,0 0 1,0 0-1,0 0 0,-1-1 0,1 1 0,0 0 0,0 0 0,0 0 0,0 0 0,0 0 0,-1 0 0,1 0 0,0 0 0,0 0 0,0 0 0,0 0 0,0 0 0,-1 1 1,1-1-1,0 0 0,-5 7-151,-2 11 54,4-3 90,1-1 1,0 1-1,2 0 1,-1 0-1,5 28 1,-4-39 21,1 0 1,0 0 0,0 0 0,0 0-1,0 0 1,1 0 0,-1-1-1,1 1 1,4 6 0,-5-9-9,0 0 1,0 1 0,0-1-1,0 0 1,1 0 0,-1 0-1,0 1 1,1-1 0,-1-1-1,1 1 1,-1 0 0,1 0-1,0-1 1,-1 1 0,1 0-1,0-1 1,-1 0-1,1 1 1,0-1 0,0 0-1,-1 0 1,1 0 0,0 0-1,0 0 1,2-1 0,11-3 23,-1-1 0,1-1 0,0 0 0,-1-1 0,14-9 0,10-5 15,-20 12-20,27-13-211,-41 20 176,-1 1-1,1 0 1,0 0-1,0 0 0,0 0 1,0 1-1,0-1 1,0 1-1,7 1 0,-10-1 16,-1 0 0,1 1 0,0-1 0,-1 0 0,1 1 0,0-1 0,-1 1 0,1-1 0,-1 1 0,1-1 0,-1 1 0,1 0 0,-1-1 0,0 1 0,1 0 0,-1-1 0,0 1 0,1 0 0,-1-1-1,0 1 1,0 0 0,0-1 0,1 1 0,-1 0 0,0 0 0,0-1 0,0 1 0,0 0 0,0 0 0,-1-1 0,1 1 0,0 1 0,-6 26 58,-27 62 37,32-89-59,2-2-10,8-3-52,-1 1-1,0 0 1,16-4-1,-4 2 123,-17 4-103,0 0 0,0 0 0,0 1 0,1-1 1,-1 1-1,0 0 0,0 0 0,1 0 0,-1 0 1,0 1-1,0-1 0,0 1 0,5 1 0,0 2-10,0 0 0,0 0 0,10 7-1,-12-7 28,0 0 0,1 0 0,-1 0 0,1-1 0,0 0 0,7 1 0,-12-3-7,1-1-1,-1 0 0,1 0 1,-1 0-1,0 0 0,1 0 0,-1-1 1,1 1-1,-1-1 0,0 1 1,1-1-1,-1 0 0,0 0 0,0 0 1,0 0-1,0 0 0,0 0 1,0-1-1,0 1 0,0-1 1,0 0-1,2-2 0,3-5 56,-1 1 0,1-1-1,7-15 1,-13 22-55,16-32 26,-2-1 0,13-42 0,8-20-152,-14 43 298,15-63 0,6-57-392,-39 154 123,0 7-160,-4 20-12,-4 25 68,-4 21 157,-10 77-64,14-79 151,-5 78-1,9 169 0,0-212-5443,0-86 5310,1 0 0,-1 0 1,0 0-1,0 1 1,0-1-1,0 0 1,0 0-1,0 1 1,0-1-1,0 0 1,0 0-1,0 1 1,0-1-1,0 0 1,0 0-1,0 1 1,0-1-1,0 0 1,0 0-1,0 1 1,0-1-1,0 0 1,-1 0-1,1 1 0,0-1 1,0 0-1,0 0 1,-2 2-866,1-2 866,1 0-1,0 0 1,0 0-1,-1 0 1,1 0-1,0 0 1,0 0-1,-1 0 0,1 0 1,0 0-1,0 0 1,-1 0-1,1 0 1,0 0-1,0 0 1,-1 0-1,1 0 1,0 0-1,0 0 1,0-1-1,-1 1 1,1 0-1,0 0 1,-1-1-347,-14-15-2761,2-4 1703,0 0 0,-15-33-1,-13-49 2017,11 28 1638,23 58-1334,-4-10 1418,-13-41 1,22 60-1879,0 0-1,1-1 1,0 1 0,0-1 0,1 1 0,-1-1 0,2 1-1,-1-1 1,1 1 0,3-13 0,-3 17-363,1 0-1,-1 0 1,1 0 0,0 0-1,0 0 1,0 1 0,0-1 0,0 1-1,1 0 1,-1 0 0,1 0-1,-1 0 1,1 0 0,0 0 0,0 0-1,0 1 1,4-2 0,2 0-91,0 0 0,0 0 1,0 1-1,0 0 0,10-1 1,-17 3-163,0 0 1,0-1 0,0 1 0,0 0 0,0 1-1,0-1 1,0 0 0,0 0 0,0 1-1,0-1 1,0 1 0,0 0 0,0 0 0,0 0-1,0 0 1,-1 0 0,4 2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29.1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75 4992,'-65'-47'1824,"60"47"-1408,23-3-128,0-2-3648,3-6 1760,5 3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34.0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322 87 1824,'3'-2'537,"-1"1"-415,-1 0 0,0 1 0,0-1 0,1 0 0,-1 0 0,0 0-1,0 0 1,0 0 0,0 0 0,0 0 0,1-2 0,0-6 1406,-1 8-1402,-1 1 1,0-1 0,0 1 0,0-1 0,1 0 0,-1 1 0,0-1 0,0 1-1,0-1 1,0 1 0,0-1 0,0 1 0,0-1 0,0 0 0,0 1 0,0-1 0,0 1-1,-1-1 1,1 1 0,0-1 0,0 1 0,-1-1 0,1 1 0,0-1 0,-1 0-1,0-4 716,1 4-813,0 1 0,0 0 0,0-1 0,-1 1 0,1 0 0,0-1 0,0 1 0,0 0 0,0-1 0,0 1 0,0 0 0,0-1 0,-1 1 0,1 0 0,0 0 1,0-1-1,0 1 0,-1 0 0,1 0 0,0-1 0,0 1 0,-1 0 0,-5-5 223,1 0 0,-1 1 1,0-1-1,-8-3 0,10 7-198,1-1-1,0 1 1,-1 0 0,1 0-1,-1 0 1,1 1-1,-1-1 1,1 1-1,-1 0 1,1 0-1,-6 1 1,-3 0 0,1 2 1,-1 0-1,1 0 1,-1 1-1,1 0 1,1 1 0,-1 0-1,0 1 1,1 0-1,0 1 1,1 0-1,-13 12 1,12-9 3,0 0 0,1 1 1,1 0-1,-1 1 0,2-1 0,0 2 0,0-1 0,1 1 1,0 0-1,-4 16 0,7-19-18,1 0 1,0 0 0,1 1-1,0-1 1,0 1-1,1-1 1,0 1-1,1-1 1,0 1-1,5 17 1,-5-23-5,1 0 0,0 0 0,0 0 0,0 0 0,1-1 0,0 1 0,0-1 0,0 1 0,0-1 0,1 0 0,-1 0 0,1 0 0,0-1 0,0 1 0,1-1 0,-1 0 0,1 0 0,-1-1 0,1 1 0,0-1 0,0 0 1,9 2-1,-2-1 79,0-2 1,0 1 0,0-1 0,0-1 0,18-2 0,-4-1-5,38-9 0,-17-2-66,65-29 0,-47 17 62,34-14 45,151-86 0,-228 113-232,31-25 0,-52 37 111,0 1 1,0-1-1,-1 0 0,1 1 0,-1-1 1,1 0-1,0 0 0,-1 0 0,1 0 1,-1 0-1,0 0 0,1 0 1,-1 0-1,0 1 0,1-1 0,-1-2 1,0 3-31,0-1 1,0 1-1,0 0 1,0-1 0,0 1-1,-1-1 1,1 1 0,0 0-1,0-1 1,0 1-1,0 0 1,0-1 0,-1 1-1,1 0 1,0 0 0,0-1-1,-1 1 1,1 0 0,0 0-1,0-1 1,-1 1-1,1 0 1,0 0 0,-1 0-1,1-1 1,0 1 0,-1 0-1,1 0 1,0 0-1,-1 0 1,1 0 0,0 0-1,-1 0 1,1 0 0,-1 0-1,1 0 1,0 0 0,-1 0-1,1 0 1,0 0-1,-1 0 1,1 0 0,0 0-1,-1 0 1,1 1 0,-1-1-1,-9 3-39,0 0 0,0 0 0,0 1 0,1 1 0,-13 7 0,-43 33 165,28-16-46,-49 49 0,68-59-64,0 1-1,1 1 1,2 0 0,-15 27-1,28-46 0,0 1 1,1-1-1,0 1 0,0 0 1,0 0-1,0 0 0,0-1 0,0 1 1,1 0-1,0 0 0,-1 0 1,1 0-1,1 6 0,-1-7 1,1-1-1,0 1 1,-1 0 0,1-1 0,0 1-1,0-1 1,0 1 0,0-1-1,0 0 1,0 1 0,0-1-1,1 0 1,-1 0 0,0 0 0,1 0-1,-1 0 1,1 0 0,-1 0-1,1 0 1,-1-1 0,1 1-1,0-1 1,-1 1 0,4 0-1,3 0 32,0 0-1,1 0 0,-1-1 1,1 0-1,-1 0 0,0-1 0,0 0 1,1-1-1,9-3 0,-1 0-28,1-1 0,-1 0 1,19-11-1,-23 9 16,0 0 0,-1-1 1,0-1-1,0 0 0,-1 0 0,0-1 1,-1 0-1,0-1 0,9-16 0,6-12-36,31-70-1,-49 95-49,-6 12 34,4-6-330,-6 19 66,1-4 308,-10 62-381,5-28 464,-2 48 0,7-83-70,0-1-1,0 0 0,1 1 0,-1-1 0,1 0 0,0 1 0,1-1 0,-1 0 0,1 0 1,0 0-1,4 7 0,-5-10-20,-1-1 1,0 0 0,1 1-1,-1-1 1,0 0 0,1 0 0,-1 0-1,1 1 1,-1-1 0,0 0-1,1 0 1,-1 0 0,1 0-1,-1 0 1,1 0 0,-1 0-1,1 0 1,-1 0 0,1 0-1,-1 0 1,0 0 0,1 0-1,-1 0 1,2-1 0,9-3 41,-10 3-28,6-3-11,0 0 0,-1-1-1,0 0 1,0 0 0,0-1-1,0 0 1,-1 0-1,6-8 1,4-4 34,8-9 4,-14 15-112,1 0 0,0 1 0,1 1 0,0 0 0,0 0 0,21-13 0,-31 22 50,0 1 0,0-1 0,-1 1-1,1-1 1,0 1 0,0 0 0,0-1 0,0 1-1,0 0 1,-1-1 0,1 1 0,0 0 0,0 0-1,0 0 1,0 0 0,0 0 0,0 0 0,0 0-1,0 0 1,0 0 0,0 1 0,-1-1 0,1 0-1,0 1 1,0-1 0,0 0 0,0 1 0,-1-1-1,1 1 1,0-1 0,0 1 0,-1 0 0,1-1 0,0 1-1,-1 0 1,1-1 0,-1 1 0,1 0 0,-1 0-1,1 0 1,-1-1 0,1 1 0,-1 0 0,0 0-1,1 2 1,0 3 9,1 0 0,-1 0 0,-1 0 0,1 1 0,-1 6 0,-1 5 3,-1 0-1,-1-1 1,-1 1-1,-7 19 1,6-17 102,-2 6 198,6-24-156,3-3-124,1 0 0,-1 1 0,1-1 0,-1 0 0,0 0-1,0-1 1,1 1 0,-1 0 0,0-1 0,3-2 0,-2 2-12,20-16 5,1-1-70,0 2 0,31-18 1,-43 29 24,0 0 1,0 1-1,18-6 1,-26 10 15,1 0 1,-1 0-1,0 1 0,1-1 0,-1 1 1,1 0-1,-1 1 0,1-1 1,-1 1-1,0-1 0,1 1 1,-1 1-1,8 2 0,0 2 102,-1 1-1,0 1 0,-1-1 1,0 2-1,0-1 0,0 1 1,11 15-1,22 19 198,-40-40-336,1 0-1,0 0 0,1 0 0,-1 0 0,1-1 1,4 3-1,-7-5-261,0 1-1,-1-1 1,1 1-1,0-1 1,0 0 0,0 1-1,-1-1 1,1 0-1,3-1 1,-4 1-241,0 0 1,1-1-1,-1 1 0,0 0 0,1-1 1,-1 0-1,19-23-7324,-4-4 4809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37.9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8 424 4640,'-6'-30'1504,"5"29"-1472,1 0 0,0 0 0,0 0 0,0 0 0,0 0 0,0 0 0,0 0 0,0 0 0,0 0 0,0 1 0,1-1 0,-1 0 0,0 0 0,1 0 0,-1 0 0,0 0 0,1 0 0,-1 0 0,1 0 0,-1 1 0,2-2 0,-1 1 93,-1 1 0,1-1 0,-1 0 0,1 1 0,-1-1 0,1 0 0,-1 1 0,0-1 0,1 0 0,-1 0 0,0 0 0,0 1 0,0-1 0,1 0 0,-1 0 0,0 1 0,0-3 0,8 18 857,-3-2-639,0 0 1,-1 1 0,5 26-1,1 48 569,-5-41-302,5 172 1566,-5-93-1206,-6-117-321,-2-15-79,-2-15 30,3-4-576,1 1 1,0-1-1,2 1 1,4-29-1,24-96-744,-17 106 578,18-44-1,-24 70 92,1-2 1,2 0 0,10-19-1,-14 29 39,1 1-1,0 0 0,0 0 1,1 0-1,0 0 0,9-7 0,-14 13 3,1 0 0,-1 1-1,1-1 1,-1 1 0,1-1-1,0 1 1,-1 0 0,1 0-1,0 0 1,0 0 0,0 0-1,0 1 1,0-1 0,0 1-1,0 0 1,0 0 0,0 0-1,0 0 1,0 1 0,3 0-1,-2 0 14,-1 1-1,1-1 0,-1 1 0,0 0 1,1-1-1,-1 2 0,0-1 0,0 0 1,-1 1-1,1-1 0,0 1 0,-1 0 0,1 0 1,-1 0-1,4 6 0,-2 0 35,1 0 0,-2 1-1,1-1 1,-1 1 0,0 0-1,-1 0 1,0 0 0,-1 0-1,0 0 1,-1 0 0,-1 17-1,0-15 44,0-1 0,-1 1 0,-1-1-1,0 1 1,-1-1 0,0 0-1,0 0 1,-1 0 0,-11 17-1,12-23-35,0 0 0,0 0 0,0 0 0,0-1-1,-1 1 1,0-1 0,1-1 0,-2 1-1,1-1 1,0 1 0,-1-2 0,-6 4 0,8-5-11,1 1 1,-1-1 0,0-1-1,0 1 1,0 0 0,0-1-1,0 0 1,0 0 0,0 0-1,0 0 1,0-1 0,0 0-1,0 0 1,0 0 0,0 0-1,0 0 1,1-1 0,-1 1-1,-4-4 1,7 5-35,1 0 0,0-1 1,-1 1-1,1 0 0,0 0 0,0 0 0,-1 0 1,1 0-1,0-1 0,0 1 0,-1 0 0,1 0 0,0 0 1,0-1-1,0 1 0,-1 0 0,1 0 0,0-1 1,0 1-1,0 0 0,0 0 0,-1-1 0,1 1 1,0 0-1,0 0 0,0-1 0,0 1 0,0-1 0,10-4-114,18-2 10,1 2-1,-1 0 1,35 0-1,22-4 123,-47 4-5,-1-2 0,63-21 0,-90 24 16,0 0-1,0 0 1,0-1-1,0-1 1,-1 1-1,0-1 1,0-1-1,0 0 0,-1 0 1,0-1-1,-1 0 1,0 0-1,0-1 1,7-10-1,-4 0 33,0 0-1,7-21 1,-14 29-49,0 0 0,0 1 0,-1-1 0,0 0 0,0-21 0,-3 16-7,1 8-7,0 0 0,0 0 0,0 0 0,3-12-1,-2 18-3,-1 0-1,1 0 1,-1 0-1,1 1 0,0-1 1,0 0-1,0 1 0,0-1 1,0 1-1,0-1 1,0 1-1,1-1 0,-1 1 1,0 0-1,1-1 0,-1 1 1,1 0-1,-1 0 0,1 0 1,0 0-1,-1 0 1,1 1-1,0-1 0,2 0 1,7-2 8,-1 1 0,1 0 0,0 0-1,0 1 1,0 1 0,21 1 0,-28 0-4,0 0 0,0-1-1,-1 2 1,1-1 0,0 0-1,0 1 1,-1-1 0,1 1 0,-1 0-1,0 1 1,0-1 0,1 0-1,-1 1 1,-1 0 0,1 0 0,0-1-1,-1 2 1,1-1 0,-1 0-1,0 0 1,0 1 0,2 4-1,0 2 11,-1 1 0,0-1-1,-1 0 1,0 1-1,0-1 1,-1 1-1,-1 0 1,0-1 0,-2 16-1,-3 12 131,-12 48 0,3-23 83,13-58-225,0 1 7,0 1 0,0-1 1,0 1-1,1 8 1,0-14 7,0 0 0,0 0 0,1 0 0,-1 0-1,0 0 1,0 0 0,0 0 0,1 0 0,-1 0 0,0 0 0,1 0 0,-1-1 0,1 1 0,-1 0 0,1 0 0,0 0-1,-1-1 1,1 1 0,0 0 0,-1-1 0,1 1 0,0 0 0,0-1 0,0 1 0,-1-1 0,1 1 0,0-1-1,0 0 1,0 1 0,0-1 0,0 0 0,0 0 0,0 0 0,0 1 0,0-1 0,1 0 0,3-1 15,1 1 1,-1-1-1,0 0 0,0-1 1,0 1-1,0-1 0,8-4 1,35-20-14,-32 16-9,21-11 15,-10 4-116,1 2-1,33-13 1,-60 27 98,-1 1 0,1-1 1,0 1-1,0 0 0,0 0 0,0 0 0,-1-1 0,1 1 0,0 0 1,0 0-1,0 0 0,0 0 0,0 1 0,-1-1 0,1 0 0,0 0 1,0 0-1,0 1 0,0-1 0,-1 0 0,1 1 0,0-1 0,0 0 1,-1 1-1,1-1 0,0 1 0,-1 0 0,1-1 0,0 1 0,-1-1 1,1 1-1,-1 0 0,1 0 0,-1-1 0,0 1 0,1 0 0,-1 0 1,1-1-1,-1 1 0,0 0 0,0 0 0,0 0 0,1 1 1,0 5-27,0 0 0,0 1 0,-1-1 0,0 9 0,-1-6 64,1-2 13,0 4-62,0 0-1,1 0 0,4 21 1,-4-29 7,0 0 0,1 0 1,-1 0-1,1 0 1,0 0-1,0 0 1,1 0-1,-1-1 1,1 1-1,-1-1 1,1 0-1,0 1 1,1-1-1,4 3 1,-5-4 23,0 0 1,1 0-1,-1 0 1,1 0-1,-1-1 1,1 1-1,0-1 1,-1 0-1,1 0 1,0-1-1,0 1 1,0-1 0,-1 0-1,5 0 1,-6 0-14,0 0 1,1-1-1,-1 1 0,0-1 1,0 1-1,0-1 1,0 0-1,0 0 1,0 0-1,-1 0 1,1 0-1,0 0 1,0 0-1,-1-1 1,1 1-1,-1 0 1,1-1-1,-1 0 1,1 1-1,-1-1 1,0 0-1,0 0 1,0 0-1,0 1 1,0-1-1,0 0 1,0-3-1,1-4 13,0-1 0,-1 1 0,-1-1 1,1 1-1,-1-1 0,-1 1 0,0-1 0,0 1 0,-1-1 0,-3-10 1,1 6-23,0 1 0,-1 1 0,-1-1 0,0 1 0,-1 0 0,-12-18 0,16 27-32,0 0 1,0 0-1,0 1 0,-1-1 1,1 1-1,-1 0 0,1 0 0,-1 0 1,0 0-1,0 0 0,-7-1 1,9 2 31,0 0 1,0 1-1,-1-1 1,1 1-1,0 0 1,-1 0-1,1-1 1,0 1-1,-1 1 1,1-1-1,0 0 1,-1 1-1,1-1 1,0 1-1,0-1 1,-1 1-1,1 0 1,0 0-1,0 0 1,0 1-1,-3 1 1,4-2 139,14 7-292,-1-4 127,0-1 0,0 0 0,0-1 1,0 0-1,1 0 0,-1-2 0,1 1 1,-1-2-1,14-1 0,12-3 44,60-17-1,85-41 7,-117 38 119,18-3-56,-70 25-88,-14 3 1,0 0 0,1 0 0,-1 0 0,0 0-1,0 0 1,0 0 0,0 0 0,0 0 0,1 0-1,-1 0 1,0 0 0,0 0 0,0 0 0,0 0-1,0 0 1,0 0 0,1 0 0,-1 1 0,0-1-1,0 0 1,0 0 0,0 0 0,0 0 0,0 0-1,0 0 1,0 0 0,1 0 0,-1 1 0,0-1-1,0 0 1,0 0 0,0 0 0,0 0 0,0 0-1,0 0 1,0 1 0,0-1 0,0 0 0,0 0-1,0 0 1,0 0 0,-1 3-5,0-1-1,0 0 0,0-1 1,0 1-1,0 0 1,-1 0-1,1 0 1,0-1-1,-3 3 0,-84 87-3,39-44-54,-66 87 0,113-131 58,-5 5 11,2 1 0,-1-1 1,-5 13-1,11-20-2,-1 1 0,0 0 0,0 0 1,1 0-1,-1-1 0,1 1 0,-1 0 1,1 0-1,0 0 0,0 0 0,0 0 1,0 0-1,0 0 0,0 0 0,0 0 1,1 0-1,-1-1 0,1 1 0,-1 0 1,1 0-1,0 0 0,0-1 0,0 1 1,1 2-1,-1-3-2,1 0 1,-1 0-1,0 0 1,1 0 0,-1-1-1,0 1 1,1 0-1,0-1 1,-1 1 0,1 0-1,-1-1 1,1 0-1,0 1 1,-1-1-1,1 0 1,-1 0 0,1 0-1,0 0 1,-1 0-1,3-1 1,3 0 11,-1 0 0,1-1 0,11-4 0,3-4 13,0 0-1,-1-2 0,0 0 1,-1-1-1,0-1 1,-1-1-1,-1 0 1,0-2-1,-1 0 1,21-28-1,-9 4-31,-1-1 0,-2-1 0,36-87 0,-53 110 28,-1-1-1,-1 0 1,-1 0 0,2-25-1,0-86-316,-10 114 7,1 25 252,1 0-1,-1-1 0,-1 1 0,-4 11 1,3-9 107,-3 11-80,0 1 0,1 0-1,2 0 1,-4 27-1,0 88-133,6-76 99,1-23 102,2-1 1,1 1 0,8 39-1,-8-68-39,1 1 0,-1-1 1,1 0-1,1 0 0,0 0 0,8 13 0,-11-21-8,0 0 0,-1 0 0,1 0 0,0 0-1,-1 0 1,1 0 0,0 0 0,-1 0 0,1-1 0,0 1 0,-1 0 0,1-1 0,0 1 0,-1 0 0,1-1 0,-1 1 0,1 0 0,0-1 0,5-4 9,-1 0 1,0-1-1,0 1 1,0-1-1,0 0 1,-1 0-1,0 0 1,3-8-1,4-8-22,7-27 0,-5 13 8,36-73-43,-53 124-35,0 1 0,2-1 1,-2 21-1,-5 33-78,4-42 100,1 0 0,0 35 0,4-59 67,1 1-1,-1-1 0,1 1 0,-1-1 0,1 0 0,0 1 0,0-1 1,0 0-1,4 6 0,-5-8-6,1 0-1,0 0 1,-1 0-1,1 0 1,0 0 0,0 0-1,-1-1 1,1 1 0,0 0-1,0 0 1,0-1 0,0 1-1,0-1 1,0 1 0,0-1-1,0 1 1,0-1 0,0 1-1,0-1 1,1 0 0,-1 0-1,0 1 1,0-1 0,0 0-1,0 0 1,1 0-1,-1-1 1,0 1 0,0 0-1,0 0 1,0 0 0,2-1-1,7-3 20,-1-1 0,1 0 0,-1 0 0,0-1-1,-1 0 1,14-13 0,43-49-45,-41 42 12,50-59-103,-73 84 116,1-1 1,-1 1-1,0-1 0,0 1 0,0-1 1,0 1-1,0-1 0,0 1 0,0-1 0,-1 0 1,1 1-1,-1-1 0,1 0 0,0-3 1,-14 16-144,5 2 89,1-1 0,0 1 1,1 1-1,0-1 0,1 1 0,-5 23 0,9-33 48,1 1-1,-1 0 1,1 0 0,0 0 0,0 0 0,0 0 0,0-1 0,1 1-1,0 0 1,0 0 0,1-1 0,2 9 0,-3-11 6,1 1-1,-1-1 1,1 1 0,0-1 0,0 1-1,0-1 1,0 0 0,0 0-1,0 0 1,0 0 0,1 0 0,-1 0-1,1-1 1,-1 1 0,1-1 0,0 0-1,-1 0 1,1 0 0,0 0 0,0 0-1,5 0 1,5 0 1,0-1 0,0-1-1,1 0 1,-1-1 0,0 0 0,24-8-1,-22 6-40,4-3 2,0 0-1,33-19 1,-46 23 37,3-2 17,0-1 0,-1 0-1,1 0 1,-2-1 0,12-12-1,-13 13-49,-5 5 62,-1-2-10,2 1-38,-1 1-5,-2 2 43,1-1-27,0 0 1,-1 1-1,1-1 0,0 0 1,-1 1-1,1-1 1,0 1-1,-1-1 0,1 0 1,0 1-1,0-1 0,0 1 1,-1-1-1,1 1 0,0-1 1,0 1-1,0-1 0,0 1 1,-3 5-19,2-5 7,0-1 0,1 1 0,-1 0-1,0-1 1,1 1 0,-1 0-1,1 0 1,-1-1 0,1 1 0,-1 0-1,1 0 1,0 0 0,-1 0-1,1 0 1,0-1 0,0 1 0,-1 0-1,1 0 1,0 0 0,0 1-1,0 0 28,0 0 0,0-1 0,0 1-1,-1-1 1,1 1 0,-1-1-1,1 1 1,-1-1 0,1 1 0,-2 1-1,-3 5-54,1 1-1,0 0 0,1 0 0,-4 14 1,6-17 48,-1 0 0,1 0 0,1 0 0,-1 0 0,1 0 0,0 1 0,0-1 0,2 10 0,-1-14-7,0 1 0,0 0 0,0-1 0,1 1 1,-1-1-1,1 1 0,-1-1 0,1 0 0,0 0 0,0 0 0,0 0 0,0 0 0,0 0 0,0 0 0,1-1 0,-1 1 1,0-1-1,1 1 0,0-1 0,-1 0 0,1 0 0,0 0 0,3 0 0,2 1 0,-1-1 0,0 0-1,1 0 1,-1-1 0,1 0 0,-1-1-1,13-1 1,45-11-23,94-32-1,-148 41 50,0-1 1,0 0-1,-1 0 0,1-1 0,-1 0 0,16-13 0,-23 17-16,0-1 0,0 0 1,0 0-1,0-1 0,0 1 1,-1 0-1,0-1 0,0 0 1,0 1-1,0-1 0,0 0 1,-1 0-1,1 0 0,-1 0 1,0-1-1,0 1 0,-1 0 1,1 0-1,-1 0 0,0-1 1,0 1-1,-1-6 0,-1 3-23,1 0 1,-1-1-1,0 1 0,0 0 0,-1 0 0,0 0 0,-1 1 0,-6-11 0,7 13 0,0 1-1,0-1 1,0 1-1,0 0 1,0 0-1,-1 0 1,0 1-1,1-1 1,-1 1-1,0 0 1,0 0-1,0 0 1,0 1-1,-1 0 1,1-1 0,-6 0-1,6 2 2,-1 0-1,1 0 1,-1 0 0,1 1 0,-1 0-1,0-1 1,1 2 0,0-1-1,-1 0 1,1 1 0,0 0-1,0 0 1,0 0 0,0 0-1,0 1 1,0 0 0,0-1 0,-3 5-1,-2 2 20,0-1 0,1 2-1,0-1 1,1 1-1,-10 17 1,13-19-11,0-1-1,0 0 1,1 1-1,1 0 1,-1 0-1,1-1 1,1 1-1,-2 9 1,3-14 20,0 1 1,0-1-1,0 1 1,0-1-1,1 0 1,0 1-1,-1-1 1,1 1-1,0-1 1,0 0-1,1 0 0,-1 0 1,1 0-1,0 0 1,0 0-1,0 0 1,0 0-1,0 0 1,0-1-1,1 1 1,2 1-1,5 3 50,-1-1 0,2 0 0,-1 0 0,0-1 0,1-1 1,0 0-1,0 0 0,19 3 0,4-1 92,54 1 0,-68-6-249,0-1 0,0-1 0,-1-1 0,1 0 0,23-7-1,2-7-2679,-3-6-3548,-20 5 2771,1-11-1046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48.2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0 1248,'-3'0'12848,"2"8"-12203,-4 10 135,1 1 1,-3 26-1,5-11-233,2 38-1,1-23-108,-1-48-436,0 0 0,-1 0 1,1 1-1,0-1 1,1 0-1,-1 0 0,0 1 1,0-1-1,0 0 0,1 0 1,-1 0-1,1 1 0,-1-1 1,1 0-1,-1 0 0,1 0 1,0 0-1,0 0 0,-1 0 1,1 0-1,0 0 0,0 0 1,0 0-1,0-1 0,0 1 1,0 0-1,0-1 1,0 1-1,0 0 0,0-1 1,1 0-1,-1 1 0,0-1 1,0 0-1,0 1 0,1-1 1,-1 0-1,0 0 0,0 0 1,1 0-1,1 0 0,6-1 69,-1-1-1,1 0 0,0 0 0,15-7 1,-11 5-153,-12 3 78,14-4-74,-1 1 1,1 0-1,22-3 1,-34 7 86,1 0-1,0-1 1,0 1 0,0 1 0,0-1-1,0 0 1,-1 1 0,1 0 0,0 0-1,0 0 1,-1 0 0,1 1 0,-1 0-1,1-1 1,-1 1 0,1 0 0,-1 1 0,0-1-1,3 4 1,-1-1 59,0 1 0,-1 0 0,0 0-1,-1 1 1,1-1 0,-1 1 0,0-1 0,-1 1 0,1 0-1,-1 0 1,-1 0 0,2 12 0,-2-10 20,-1 0 1,0-1 0,0 1-1,-1 0 1,0-1-1,0 1 1,-1-1-1,0 1 1,-1-1-1,-4 11 1,5-16-66,1-1-1,-1 1 1,0-1 0,0 0-1,0 0 1,0 0-1,0 1 1,0-2 0,-1 1-1,1 0 1,-1 0 0,1-1-1,-1 0 1,0 1-1,0-1 1,1 0 0,-1 0-1,0-1 1,0 1 0,0 0-1,0-1 1,-6 0-1,-5 1-118,-1-2-1,0 0 0,-19-3 0,23 2-89,-18-3-1726,-43-13 0,59 15 517,11 3 899,0 0 0,0 0-1,0-1 1,0 1 0,0-1 0,0 1 0,0-1 0,0 0 0,0 0-1,0 0 1,0 0 0,0 0 0,0 0 0,-2-3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48.6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32 3488,'-9'-12'7435,"9"13"-7345,9-4 1076,1 1 0,-1 0 0,18-1 0,-2 0 282,37-3 74,103 4 1,-87 3-4200,-33 3-3451,-18-1 3403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50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36 1888,'8'-5'6420,"-1"16"-2420,-5-5-4724,5 13 2202,-5-12-1103,1 0 1,-1 0-1,-1 0 0,2 10 0,18 308 3817,-20-271-3763,-1-25-243,1-1 0,7 37 0,-4-43-37,-2 1 0,0 34 1,-2-56-133,0-1 0,1 1 0,-1 0 0,0 0 0,0 0 1,0 0-1,0 0 0,1 0 0,-1 0 0,0 0 0,1 0 0,-1 0 1,2 1-1,-2-1 68,0-9-394,-27-143-495,10 41 733,-2-39 213,3 15-348,13 119 243,0-3 145,-2-25 0,4 39-134,1 0 1,0 0-1,0 0 0,1 0 1,-1 0-1,1 0 0,0 0 1,0 0-1,0 1 0,1-1 1,-1 0-1,3-3 0,-1 3 55,0 0-1,1 0 0,0 1 1,-1-1-1,1 1 1,0 0-1,1 0 0,4-2 1,0-1 26,-5 5-74,-1-1-1,1 1 1,0 0-1,-1 0 1,1 0 0,0 1-1,0-1 1,-1 1-1,1 0 1,6 1 0,13-2 245,-13 0-257,-1 1 0,0 0 0,1 1 0,-1 0 0,0 0 0,1 1-1,-1 0 1,0 0 0,0 1 0,0 1 0,14 7 0,-17-8 30,-1 0 0,-1 0 0,1 1 0,0-1 0,-1 1 0,0 0 0,0 0 0,0 1 0,3 5 0,-5-7-29,0 0 1,0 1 0,0-1 0,-1 1-1,0 0 1,0-1 0,0 1-1,0 0 1,0 0 0,-1 0-1,1 0 1,-1 0 0,0 0-1,-1 5 1,-2 10 90,-1-1 0,-1-1 1,-9 24-1,-26 51 623,33-75-617,-9 15-138,-29 46-1,41-71-11,0 0-1,1 1 0,0-1 1,-4 15-1,7-21-11,0 0-1,-1 1 1,1-1-1,0 0 1,0 0 0,1 0-1,-1 0 1,0 0-1,0 0 1,0 0-1,1 0 1,-1 0 0,0 0-1,1 0 1,-1 0-1,1 0 1,0 0-1,-1 0 1,1 0 0,0 0-1,-1 0 1,1-1-1,0 1 1,1 1-1,26 16-161,-23-15 188,14 7 34,1-2 1,0-1 0,0 0 0,25 4 0,-20-4-159,20 4 21,61 19 116,-89-24 35,0 0 1,-1 2-1,31 17 0,-45-23-45,0-1 1,0 0-1,0 1 0,0 0 1,0-1-1,-1 1 0,1 0 1,-1 0-1,3 2 0,-4-3 7,0-1 0,0 1 0,0 0-1,0-1 1,1 1 0,-1 0-1,0-1 1,0 1 0,0-1-1,0 1 1,0 0 0,-1-1-1,1 1 1,0 0 0,0-1-1,0 1 1,0 0 0,-1-1-1,1 1 1,0-1 0,-1 1-1,1-1 1,0 1 0,-1-1-1,1 1 1,-1-1 0,1 1-1,-1-1 1,1 1 0,-1-1-1,1 0 1,-1 1 0,1-1-1,-1 0 1,0 1 0,1-1 0,-1 0-1,0 0 1,-4 2 28,0 0 0,1 0 0,-1 0 0,0-1 0,0 0 0,-1 0 0,-5 0 1,-40-1 54,26 0-93,7 0-69,-71 0-2016,-126-15 0,205 13 1274,-27-2-2276,34 3 2423,1 1 1,-1 0-1,0 1 0,1-1 1,-1 0-1,1 1 0,-1-1 1,1 1-1,-1 0 1,1 0-1,-3 1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50.8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18 3392,'-3'-17'7782,"5"23"-5714,1 7-1030,-2 0-1,1 1 0,-2 18 1,3 21 385,4 60 308,-2-21-672,-4-25-655,-1-41-1118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51.2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10 141 4992,'-2'-3'359,"-5"-10"2114,7 15-2147,1-1 1,-1 0 0,1 1 0,-1-1-1,0 0 1,0 1 0,0-1-1,0 1 1,0-1 0,0 0-1,0 1 1,-1 1 0,1 2 594,0 1-625,0 0 0,1 0 1,0 1-1,0-1 0,0 0 1,1 0-1,0 0 1,0 0-1,0-1 0,1 1 1,0 0-1,0-1 0,1 0 1,-1 0-1,1 0 1,0 0-1,0 0 0,1-1 1,0 0-1,8 6 0,-3-5-142,0 0-1,1 0 0,0-1 0,0-1 0,0 0 0,0-1 0,0 0 0,1 0 0,22-1 0,-16-1-63,1-2 0,-1 0 0,0-1-1,0-1 1,27-9 0,-38 11-73,0-1 0,-1-1 0,1 1 0,0-1 0,-1 0 0,0 0 0,0-1 0,0 0 0,-1 0 0,0 0 0,0-1 0,0 0 0,0 0 1,-1 0-1,0 0 0,-1-1 0,6-12 0,-7 14-5,0-1 0,0 0 0,-1 0 1,1 0-1,-1-1 0,-1 1 0,1 0 1,-1 0-1,-1 0 0,1-1 0,-1 1 0,0 0 1,0 0-1,-1 0 0,1 0 0,-1 0 1,-1 0-1,1 1 0,-1-1 0,0 1 0,-5-7 1,6 9-7,-1-1 0,0 2 0,0-1 1,0 0-1,0 0 0,0 1 0,0 0 0,-1 0 1,1 0-1,-1 0 0,1 0 0,-6-1 1,2 1-5,0 0 1,0 1-1,-1 0 1,1 0 0,0 0-1,-11 2 1,4 0-42,-1 1-1,1 0 1,-1 1 0,1 1-1,0 1 1,-16 6 0,18-5-370,1 0 1,-1 0 0,1 1 0,0 1 0,-15 14-1,19-16-628,1 1 0,0 0-1,0 0 1,1 1-1,-1-1 1,2 1-1,-1 0 1,-4 14-1,0-2-1372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24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0 123 1472,'2'0'97,"-1"1"0,0 0 1,1-1-1,-1 1 0,0 0 0,0 0 1,0 0-1,1 0 0,-1 0 0,0 0 0,-1 0 1,1 0-1,1 2 0,13 18 1934,-6-5-227,13 32 0,-1-4-15,-17-25-958,-2-11-125,1-12 941,-2 1-1616,0-1 0,-1 1 0,1 0 1,-1-1-1,0 1 0,0-1 0,0 1 0,0-1 0,-2-4 1,1-11 83,0-13-14,0 17-85,1 0 0,1-1 0,0 1 0,0 0 0,8-29 0,-5 32 58,-2 6 29,0 0 1,0 0-1,1 0 1,3-7 0,-5 11-48,1 0 1,-1 0 0,1 0 0,-1 1 0,1-1 0,0 0 0,0 1 0,0-1 0,0 1 0,0-1 0,0 1-1,1 0 1,-1 0 0,4-1 0,1 0 18,-1 1 0,0 0-1,1 0 1,-1 1 0,1 0-1,-1 0 1,1 1 0,-1-1-1,0 1 1,1 1 0,-1-1-1,0 1 1,0 0 0,0 1-1,0-1 1,0 1-1,-1 0 1,7 5 0,30 15 181,-41-22-59,-1 41-15631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54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322 261 1472,'-10'3'10971,"2"-2"-11025,-5-1 511,0 1 0,0 1-1,1 0 1,-1 1 0,0 0 0,1 1 0,-1 0 0,1 1 0,-14 8-1,14-6-339,-1 0 0,2 1 0,-1 1-1,1-1 1,1 2 0,-1 0-1,2 0 1,-1 1 0,1 0 0,1 1-1,0-1 1,1 2 0,-9 19-1,13-25-79,0 1-1,0-1 0,1 1 0,0 0 0,1 0 0,0 0 0,-1 9 0,3-11-2,-1 0 0,1 0 0,0 0 0,0 0 0,1 0 1,0 0-1,0 0 0,0-1 0,6 11 0,-5-12-10,-1 0 1,1 0-1,0 0 0,0 0 1,0-1-1,0 1 1,1-1-1,0 0 1,-1 0-1,1 0 0,0 0 1,1-1-1,-1 1 1,0-1-1,6 2 0,-7-3-3,0 0 0,1-1 0,-1 1 0,0-1 0,1 0-1,-1 0 1,0 0 0,1 0 0,-1 0 0,0-1 0,1 1-1,-1-1 1,0 0 0,0 0 0,1 0 0,-1-1 0,0 1-1,0-1 1,-1 0 0,1 1 0,0-1 0,0 0 0,2-3-1,3-3-27,-1 0-1,0-1 0,0 0 0,-1 0 1,0 0-1,7-16 0,22-63-102,-23 55 104,-7 17-10,-1 0 1,0-1 0,-1 1 0,0-1 0,-1 1-1,-1-22 1,-6 10 127,3 25 70,-2 7 36,-3 6 107,5-3-155,1 0 0,0 0 0,0 0 0,0 0 0,1 0 0,1 14 0,9 41 315,-9-58-461,1 8 3,0 0 1,1 0 0,1 0 0,0 0 0,0-1 0,11 19 0,-11-24 43,-3-4-49,0 1 1,1-1 0,-1-1 0,1 1-1,-1 0 1,1 0 0,-1 0 0,3 1-1,-3-3-10,0 1-1,0-1 0,0 1 0,0-1 1,0 0-1,1 0 0,-1 0 0,0 1 0,0-1 1,0 0-1,0 0 0,0 0 0,0-1 1,0 1-1,1 0 0,-1 0 0,0-1 0,0 1 1,0 0-1,0-1 0,1 0 0,3-2 9,-1 0 1,1-1-1,-1 1 0,0-1 0,0 0 0,-1 0 1,1 0-1,-1-1 0,0 1 0,3-6 0,6-8 25,0 3-61,0 0 1,1 1 0,0 0-1,1 1 1,1 1-1,0 0 1,0 1-1,2 1 1,27-14-1,-42 23 53,0 0 0,0 1-1,0-1 1,0 1 0,-1-1-1,1 1 1,0 0 0,0 0-1,0-1 1,0 1 0,0 1-1,0-1 1,0 0 0,0 0 0,0 1-1,0-1 1,-1 1 0,1 0-1,0-1 1,0 1 0,0 0-1,-1 0 1,1 0 0,-1 0-1,1 0 1,0 1 0,-1-1-1,0 0 1,1 1 0,-1-1-1,0 1 1,0-1 0,0 1-1,2 2 1,0 3 45,0 0-1,0 0 1,-1 0-1,1 0 1,-2 0-1,1 1 1,0 11-1,2 30 167,5 45-133,-9-92-107,1-1 1,-1 0 0,0 0-1,0 0 1,1 0-1,-1 0 1,0 0 0,1 0-1,-1 0 1,1-1-1,-1 1 1,1 0-1,1 1 1,-2-2-8,0 1-1,0-1 1,1 0-1,-1 0 1,0 0 0,1 0-1,-1 0 1,0 0-1,1 0 1,-1 1 0,0-1-1,1 0 1,-1 0-1,0 0 1,1 0 0,-1 0-1,0 0 1,1-1-1,-1 1 1,0 0 0,0 0-1,1 0 1,-1 0-1,0 0 1,1 0-1,-1-1 1,1 1 0,2-2-24,0-1 1,-1 0-1,1 0 1,0 1-1,3-7 1,-2 3-23,2 0-3,60-75-410,-52 66 418,1 0 1,33-25 0,-47 39 43,0 0-1,1 0 1,-1 0 0,0 0-1,1 1 1,-1-1-1,1 0 1,-1 1 0,1-1-1,-1 1 1,1 0-1,-1-1 1,1 1 0,-1 0-1,1 0 1,-1 0-1,1 0 1,0 0 0,-1 0-1,2 1 1,-2 0 2,0-1-1,0 1 1,0 0-1,0 0 1,0-1 0,-1 1-1,1 0 1,0 0 0,0 0-1,-1 0 1,1 0 0,-1 0-1,1 0 1,-1 0 0,0 0-1,1 0 1,-1 0 0,0 0-1,1 0 1,-1 0 0,0 1-1,0-1 1,0 0 0,0 0-1,0 0 1,-1 0 0,1 0-1,0 0 1,-1 2 0,-2 30 467,2 49 1,1-50-419,0-29-37,0-1 0,0 1 0,0-1 0,0 1 0,0-1 0,0 0 0,1 1 0,-1-1 0,1 1 1,0-1-1,0 0 0,0 0 0,0 1 0,0-1 0,0 0 0,0 0 0,1 0 0,-1 0 0,1 0 0,3 2 0,-5-4-23,1 1-1,0-1 1,0 0 0,0 0-1,0 0 1,-1 0 0,1 0-1,0 0 1,0 0 0,0-1-1,-1 1 1,1 0 0,0 0-1,0 0 1,0-1 0,-1 1-1,1-1 1,0 1 0,0 0-1,0-2 1,17-11-198,-15 11 161,34-27-648,32-24 196,-6 13 619,109-51 0,-145 80-168,-21 9 58,1 0 0,-1-1 1,0 0-1,0 0 0,7-5 0,-49 28 348,21-9-360,1 1 0,-1 0 0,2 0 0,0 1 0,0 1 0,2 0 0,-1 1 0,2 1 0,0-1 0,1 1 0,0 1 0,2 0 0,-11 32 1,17-45-5,0-1 1,1 1-1,-1-1 0,1 1 1,0-1-1,0 1 1,0-1-1,0 1 1,1-1-1,-1 1 1,1-1-1,1 5 1,-1-6-1,0-1 0,-1 0 0,1 0 0,0 0 0,0 0 1,-1 0-1,1 0 0,0 0 0,0 0 0,0 0 0,0 0 0,0-1 0,1 1 1,-1 0-1,0-1 0,0 1 0,0 0 0,1-1 0,-1 0 0,0 1 0,0-1 1,1 0-1,-1 0 0,0 1 0,1-1 0,-1 0 0,0 0 0,1-1 0,-1 1 1,0 0-1,1 0 0,-1-1 0,0 1 0,3-2 0,4-1-41,0 0-1,0-1 1,-1 0-1,1 0 1,-1-1-1,0 0 1,0 0-1,6-7 0,3-3-94,-1-1 0,14-20 0,-2-1 17,-2-1 1,27-55 0,-42 68 30,-2 1 0,0-2 0,-1 1 0,3-32-1,-5 28 110,0 2 13,-2 0 0,0 0 0,-2 0 0,-4-47 0,3 73-25,0 0-1,0-1 1,-1 1 0,1 0 0,0 0-1,0-1 1,-1 1 0,1 0 0,-1 0-1,1 0 1,-1 0 0,0 0 0,1 0-1,-2-2 1,1 3 3,1 0 0,0-1 0,-1 1 0,1 0 0,0 0 1,-1 0-1,1 0 0,0 0 0,-1 0 0,1 0 0,-1 0 0,1 0 0,0 0 0,-1 0 0,1 0 0,-1 0 0,1 0 0,0 0 0,-1 0 0,1 0 1,0 1-1,-1-1 0,1 0 0,0 0 0,-1 0 0,1 1 0,0-1 0,0 0 0,-1 1 0,-2 2 78,0 1-1,0-1 0,0 1 1,1 0-1,-1 0 0,-2 6 1,-12 29 430,-14 45 1,24-61-332,1 0 0,1 0 0,-3 38 1,8-41-147,1 1 0,1-1 0,1 1 0,8 28 0,-10-44-28,3 12-266,1 1 1,1-2 0,1 1 0,0-1-1,1 0 1,0 0 0,2-1-1,18 24 1,-23-34-794,0 0-1,0 0 0,1-1 1,-1 0-1,1 0 0,0-1 1,0 1-1,1-1 0,7 3 1,-2-2-1159,0-1 0,-1 0 0,1-1 0,17 2 0,6-6-95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57.5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299 21 2976,'-6'-15'6522,"4"14"-6226,1 0 41,-1 1 0,1-1-1,-1 1 1,1-1 0,-1 1-1,1-1 1,-1 1 0,0 0-1,-3 0 1,-4 0 167,0 1 0,-1 0 1,-9 3-1,9-2 184,0 1-479,0 0-1,0 0 1,1 1 0,-1 0-1,1 1 1,0 0-1,0 0 1,0 1-1,1 1 1,0-1 0,0 1-1,1 0 1,-1 1-1,-8 11 1,7-6-83,0 0 0,1 0-1,0 0 1,1 1 0,1 0 0,0 1 0,1-1 0,-7 31-1,11-35-62,-1 0-1,1 0 1,1 0-1,0 0 1,0 1-1,1-1 1,3 14-1,-3-20-44,0-1 0,0 0 0,0 1 0,0-1 0,1 0 0,-1 0 0,1 1 0,0-1 0,0-1 0,0 1 0,0 0 0,0 0 0,1-1 0,0 1 0,-1-1 0,1 0 0,0 0 0,0 0 0,0 0 0,0 0 0,0-1 0,0 0 0,1 1 0,4 0 0,-1-1 0,0 0 1,0 0-1,0-1 1,1 0-1,-1 0 1,0 0-1,0-1 1,0 0 0,0-1-1,0 0 1,0 0-1,0 0 1,-1-1-1,1 0 1,-1 0-1,1-1 1,-1 0-1,7-5 1,-3 0-69,0 1 1,-1-1-1,0-1 0,0 0 1,-1 0-1,0 0 1,-1-1-1,0 0 0,6-15 1,2-11-167,18-69 0,-31 96 277,0 0-1,-1 0 1,0 0 0,-1-18 0,0 14 221,-9 22 454,7-4-582,0 0 0,1 0 0,-1 0 0,1 0 0,0 0 0,0 0 0,0 1 0,1-1 0,-1 8 0,4 39 829,-1-32-608,1-1 0,0 0-1,11 28 1,-11-38-335,0 1-1,1-1 0,0-1 1,1 1-1,0 0 1,0-1-1,0 0 0,1-1 1,11 11-1,-14-14-71,1 0 0,-1 0-1,1 0 1,0 0 0,-1-1-1,1 0 1,0 1 0,1-1 0,-1-1-1,0 1 1,0-1 0,1 0-1,-1 0 1,1 0 0,-1 0-1,1-1 1,5 0 0,11-2-1127,0-1 0,24-7 0,39-18-5748,-37 9 3729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58.7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28 2144,'0'-9'6765,"0"20"-3911,0 22-1113,-10 126 1501,10-141-2988,-4 116 1263,4-85-440,16-123-1371,-7 31 36,23-68-1,-21 83 136,25-48 0,-31 67 125,1 0-1,0 0 0,1 1 0,-1 0 1,2 0-1,-1 1 0,1 0 1,14-10-1,-21 16 62,0 0 1,1 0-1,-1 0 1,1 0-1,-1 0 1,1 1 0,-1-1-1,1 1 1,0-1-1,-1 1 1,1 0-1,-1-1 1,1 1-1,0 0 1,-1 0-1,1 0 1,0 0-1,0 1 1,-1-1 0,3 1-1,-2 0 46,0 0-1,0 0 0,0 0 1,0 1-1,0-1 1,0 1-1,0-1 1,-1 1-1,1 0 1,0 0-1,-1 0 1,2 3-1,3 5 263,-1-1-1,-1 2 1,0-1-1,5 19 1,-2 3 230,-2 1 1,2 42-1,1 6-368,0 11-1107,-8-91 625,0 0 0,0 0 0,0-1 1,0 1-1,0 0 0,1 0 0,-1-1 1,0 1-1,0 0 0,0-1 0,1 1 1,-1 0-1,0-1 0,1 1 0,-1-1 1,1 1-1,-1 0 0,6 3-2487,-5-3 2487,0-1 1,-1 0-1,1 0 0,0 1 0,-1-1 1,1 0-1,0 0 0,0 0 0,0 0 1,4 0-1151,0-1 1,0 1-1,-1-1 1,9-2 0,12-5-2858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59.3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3 158 4160,'-2'2'1334,"12"4"2722,5 2-406,-10-5-3417,-1 0 1,1-1-1,-1 0 1,1 0 0,0 0-1,0-1 1,0 1 0,0-1-1,0 0 1,0-1-1,0 1 1,0-1 0,1 0-1,-1 0 1,0-1 0,0 1-1,0-1 1,0 0-1,0-1 1,9-3 0,-4 1-166,0 0 1,-1-1 0,1-1 0,-1 1 0,-1-2 0,1 1 0,-1-1-1,0 0 1,8-10 0,-14 15-60,0 0 0,-1 0 0,1-1 1,0 1-1,-1-1 0,1 1 0,-1-1 0,0 0 0,0 0 0,0 1 0,0-1 0,0 0 0,-1 0 1,1 0-1,-1 0 0,0 0 0,0 0 0,0 0 0,0 0 0,-1-5 0,0 5-10,0 0-1,-1 0 1,1 0-1,-1 0 0,1 1 1,-1-1-1,0 1 1,0-1-1,0 1 1,0-1-1,-1 1 1,1 0-1,0 0 0,-1 0 1,0 0-1,1 1 1,-1-1-1,0 1 1,-4-2-1,3 2 33,-1-1 0,1 1 0,-1 0 0,1 0 0,-1 1 0,0 0 0,1-1 0,-1 1 0,0 1 0,1-1 0,-1 1 0,0 0 0,1 0 0,-1 0 0,1 0 0,-1 1 0,-4 2 0,4-1 115,-1 0 1,1 0 0,0 0-1,0 1 1,0 0-1,1 0 1,-1 0 0,1 1-1,0-1 1,0 1 0,0 0-1,-4 9 1,3-3 55,0 1 0,1 0 1,1 0-1,0 0 0,0 0 0,1 0 0,1 1 0,0-1 0,1 1 1,0-1-1,3 20 0,0-14-102,1 0 0,0-1 0,1 1 0,0-1 0,2 0 0,0-1 1,13 23-1,-17-34-79,1-1 1,-1 1-1,1-1 1,0 1-1,0-1 1,0 0 0,1-1-1,-1 1 1,1-1-1,0 0 1,0 0-1,0 0 1,0-1 0,1 0-1,-1 0 1,10 3-1,-5-4-45,0 1 0,-1-1 0,1-1 0,0 0-1,0 0 1,0-1 0,-1 0 0,19-5 0,-5 0-365,-2 1-475,-1 0 0,1-2 0,-1 0 0,0-2 0,26-14 0,-35 17-415,-4 1 37,1 1 0,-1-1 0,0-1 0,0 1 0,6-8 0,2-5-1830,2 6-1082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6:59.9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 5056,'-10'4'9482,"12"2"-9041,0 1-1,-1-1 1,0 0-1,0 1 0,0-1 1,-1 1-1,0-1 1,-2 12-1,1 8 465,9 221 1618,-8-244-2509,0 0 0,0 1 0,0-1 0,0 0 1,1 0-1,-1 1 0,1-1 0,0 0 0,0 0 0,0 0 0,0 1 0,0-1 1,1-1-1,0 1 0,-1 0 0,5 5 0,-5-8-9,-1 1-1,0-1 1,1 0 0,-1 1-1,1-1 1,-1 0 0,0 0 0,1 0-1,-1 1 1,1-1 0,-1 0-1,1 0 1,-1 0 0,1 0 0,-1 0-1,1 0 1,-1 0 0,1 0-1,-1 0 1,1 0 0,-1 0-1,1 0 1,-1 0 0,1 0 0,-1 0-1,1-1 1,-1 1 0,0 0-1,1 0 1,-1 0 0,1-1-1,-1 1 1,1 0 0,-1-1 0,0 1-1,1 0 1,-1-1 0,1 0-1,12-18-251,1-11-408,20-58 1,0-1 464,-26 73 252,-6 12 120,1-1 1,-1 1-1,0-1 1,0 0-1,-1 1 1,2-10-1,0 112 2314,-2-79-2224,2 1 0,0 0 0,7 19 0,-6-26-222,2 0 0,0-1 0,0 0 0,9 12 1,-13-22-172,0 1 1,-1-1 0,1 0 0,0 0 0,1 0-1,-1 0 1,0 0 0,0 0 0,1-1 0,-1 1-1,1-1 1,0 1 0,-1-1 0,1 0-1,0 0 1,0 0 0,0-1 0,0 1 0,0-1-1,-1 1 1,1-1 0,0 0 0,0 0 0,5-1-1,0 0-936,0-1 0,0 0 0,0-1 1,0 0-1,0 0 0,0 0 0,10-7 0,12-11-4015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7:00.5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 15 2656,'5'-14'3841,"-5"14"-3720,0 11 3197,-6 150 4348,3-134-6735,-1 0 1,-1 0-1,-16 46 0,2-23-70,-28 91 460,39-108-1232,-20 90 329,25-105-340,1 0 0,1 1-1,1-1 1,3 34 0,-1-36-65,9 30 1,-9-40 1,0 0 0,0-1-1,1 1 1,0-1 0,0 0-1,0 0 1,1 0 0,5 6 0,-8-10-13,1 0 0,-1 0 1,1 1-1,-1-1 1,1 0-1,0 0 1,0 0-1,-1-1 0,1 1 1,0 0-1,0-1 1,0 1-1,0-1 0,0 1 1,0-1-1,0 0 1,3 0-1,2-1-17,0 1 0,0-1 0,9-3 0,-6 2 5,-2 0-167,-1-1 0,1 1 0,11-7 0,10-3-1120,-21 9 363,-1 0 0,0 0 1,0 0-1,8-7 0,-12 8 199,0 1 0,-1-2 0,1 1 0,-1 0 0,0 0 0,1-1 0,-1 1 0,0-1 0,0 0 0,-1 1 0,1-1 0,2-6 0,1-5-1628,3 1-927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7:00.9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38 5152,'-1'-4'2370,"7"2"-526,16 4 951,-7-1-791,136-1 4913,42 1-2804,0-18-4807,-180 15 102,27-4-3258,-14-1-2780,-12 4 3041,3 6-1835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7:01.5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46 4896,'0'0'76,"0"1"1,0-1 0,-1 0-1,1 1 1,0-1 0,0 0-1,0 1 1,-1-1-1,1 0 1,0 1 0,0-1-1,0 0 1,0 1 0,0-1-1,0 0 1,0 1-1,0-1 1,0 0 0,0 1-1,0-1 1,0 1 0,0-1-1,0 0 1,0 1-1,0-1 1,0 0 0,0 1-1,1-1 1,-1 0 0,0 1-1,0-1 1,0 0-1,1 1 1,-1-1 0,13 18 2100,-2-3-332,64 102 4785,10 18-3933,-75-116-2238,9 28 1,-17-41-403,-10-28-101,0 0 0,2-1 0,-7-46 0,11 46-14,-6-82-173,8 95 246,0 0 0,1 0 0,0 0 0,1 1 0,0-1 0,0 0 0,1 1 0,6-12 0,-7 17 61,1 0 0,-1 1 0,1-1 1,0 1-1,0 0 0,0 0 0,1 0 1,-1 0-1,1 0 0,0 1 0,-1 0 1,1 0-1,0 0 0,0 0 1,1 0-1,-1 1 0,0 0 0,1 0 1,-1 0-1,0 0 0,5 1 0,4-1 226,-1 0 0,0 1 0,0 1 0,1 0 0,-1 1 1,18 5-1,50 19 701,-73-23-898,1 1 0,0 0 1,-1 0-1,0 0 0,0 1 0,0 0 1,10 11-1,-15-15-150,-1 0 18,-1-1 0,1 1 0,-1-1 1,1 0-1,-1 1 0,1-1 0,-1 1 0,0-1 1,1 1-1,-1 0 0,0-1 0,1 1 0,-1-1 1,0 1-1,0 0 0,0-1 0,1 1 0,-1 0 1,0-1-1,0 1 0,0 1 0,10 37-12660,-7-23 9807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7:02.0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157 147 5312,'-16'-11'6163,"15"11"-5895,0 0-131,1 1 0,-1-1 0,0 1 0,1-1 0,-1 1 0,1-1 0,-1 1 0,1-1 0,-1 1 0,1-1 0,-1 1 0,1 0 0,-1-1 0,1 1 0,0 0 0,0-1 0,-1 1 0,1 1 0,-6 12 829,1 1-1,1 0 0,0-1 1,-2 23-1,4-27-791,2 0 1,-1-1-1,1 1 0,1 0 0,0 0 0,0-1 0,1 1 1,3 9-1,-3-15-138,0 1 1,0-1-1,0 0 0,1 0 1,-1 0-1,1-1 1,0 1-1,1-1 0,-1 1 1,0-1-1,1 0 1,0 0-1,-1-1 1,1 1-1,0-1 0,1 0 1,-1 0-1,0 0 1,9 2-1,-4-2 9,0 1-1,0-2 1,0 1 0,1-2 0,-1 1-1,0-1 1,1 0 0,17-4-1,-21 3-13,0 0 0,0-1-1,0 0 1,0 0-1,0-1 1,-1 0 0,1 0-1,-1 0 1,1 0-1,-1-1 1,0 0 0,8-9-1,-8 7-8,0 0 0,-1-1 0,1 1 0,-2-1 0,1 0 0,-1 0 0,0 0 0,0 0 0,-1-1 0,2-8 0,-2 4-10,0 0-1,0-1 1,-2 1-1,1-1 1,-2 1-1,1-1 1,-2 1-1,0-1 1,0 1-1,-1 0 1,-5-13-1,5 18-23,0 0 1,0 0-1,-1 0 0,0 0 1,0 1-1,-1-1 0,0 1 1,0 0-1,0 1 0,-1-1 0,1 1 1,-1 0-1,-1 1 0,1-1 1,-1 1-1,1 0 0,-1 1 1,0 0-1,-10-3 0,5 3-26,1 0 1,-1 1-1,1 1 0,-1 0 0,0 0 0,1 1 0,-1 1 0,0 0 0,1 1 0,-1 0 1,-14 5-1,17-5-207,1 1 1,0 0 0,0 1 0,0 0-1,0 0 1,1 1 0,-1 0 0,1 0-1,0 1 1,1 0 0,-1 0 0,1 0-1,0 1 1,1 0 0,-9 13 0,13-18 16,0-1 0,1 1 0,-1 0 0,0-1 0,0 1 0,1 0 0,-1-1 0,1 1 0,-1 0 0,1 0 0,0-1 0,0 1 0,-1 0 0,1 0 0,1 0 0,-1-1 0,0 1 0,0 0 0,1 0 0,-1-1 0,1 1 0,-1 0 0,1 0 0,0-1 0,0 1 0,0-1 0,-1 1 0,2-1 0,-1 1 0,0-1 0,0 0 0,0 1 0,1-1 0,-1 0 0,0 0 0,1 0 0,-1 0 0,1 0 0,2 1 0,17 7-1953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7:02.7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11 6048,'-4'-10'5626,"7"13"-5218,0 1 0,-1 0 0,1 0 0,-1 0 0,0 0 0,0 0 0,0 0 0,-1 0 0,0 1 0,0-1 0,0 1 0,0-1 0,0 6 0,0 12 267,-1 33-1,-1-25-34,1 261 1995,5-300-2950,36-88-1595,18-37 1340,-44 106 586,35-48-1,-41 64 180,1 1 0,0 0 1,0 1-1,2 0 0,-1 0 0,16-9 1,-25 18-94,1-1 1,-1 1-1,1 0 1,-1 0 0,1-1-1,0 2 1,0-1-1,-1 0 1,1 1 0,0-1-1,0 1 1,0 0-1,-1 0 1,1 0 0,0 0-1,0 0 1,0 1-1,0-1 1,-1 1 0,4 1-1,-1 0 54,-1 0 0,0 0 0,0 1 0,0 0 0,0 0 0,-1 0 0,1 0 0,-1 0 0,1 1 0,-1 0 0,5 7 0,-1 1 47,0 1 0,-1 0-1,0 0 1,-1 0 0,6 25-1,10 77 325,-10-46-510,3 34-1231,-11-34-4265,-1-49 461,9-1 1594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25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61 3232,'2'1'1035,"1"0"-785,1 1-1,0-1 1,0 1 0,0-1 0,1 0 0,-1-1 0,0 1 0,0-1 0,0 0 0,1 0 0,-1 0 0,6-1 0,-7 1-161,0-1 0,0 1 1,0-1-1,0 0 0,0 0 0,-1 0 0,1 0 0,0 0 1,0 0-1,-1-1 0,1 1 0,-1-1 0,1 0 1,-1 0-1,0 0 0,0 0 0,0 0 0,2-3 0,-3 4-57,-1 0 0,0 0 0,0 0 0,1 0 0,-1 0 0,0 0-1,0 0 1,0 0 0,0 0 0,0 1 0,0-1 0,-1 0 0,1 0-1,0 0 1,0 0 0,-1 0 0,1 0 0,0 0 0,-1 1 0,1-1-1,-1 0 1,1 0 0,-1 1 0,1-1 0,-2-1 0,1 1 56,-1-1 0,0 0 0,1 1 0,-1-1 0,0 1 0,0-1 0,0 1 1,-4-2-1,4 2 4,0 1 1,0-1 0,1 1 0,-1 0-1,0-1 1,0 1 0,0 0 0,0 0-1,0 0 1,0 1 0,0-1-1,0 0 1,0 1 0,1 0 0,-1-1-1,-3 2 1,-2 2 347,0 0 0,-11 9 0,7-4-158,4-4-77,0 0 0,1 1-1,0 0 1,0 0 0,1 0-1,0 1 1,0 0 0,0 0-1,1 0 1,0 1 0,1-1-1,-1 1 1,2 0 0,-5 16 0,6-19-177,0-1 0,1 1 0,-1-1 0,1 1 0,0-1 1,0 1-1,1 0 0,-1-1 0,1 1 0,0-1 1,0 1-1,1-1 0,-1 0 0,1 1 0,0-1 1,0 0-1,0 0 0,1 0 0,-1-1 0,1 1 1,0 0-1,0-1 0,0 0 0,1 0 0,-1 0 1,1 0-1,0 0 0,6 3 0,-3-3 12,-1 0-1,0 0 1,1-1-1,0 0 1,-1 0-1,1-1 1,0 1-1,0-1 1,0-1-1,0 0 1,9 0 0,4-2-2076,-1-2 1,32-8-1,-25 5-2422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7:05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91 1728,'-1'0'95,"-8"-5"267,8 5-329,1 0 0,0 0 0,0 0-1,-1 0 1,1 0 0,0 0 0,0 0 0,0 0 0,0 0-1,-1-1 1,1 1 0,0 0 0,0 0 0,0 0 0,0 0 0,0-1-1,-1 1 1,1 0 0,0 0 0,0 0 0,0-1 0,0 1-1,0 0 1,0 0 0,0 0 0,0-1 0,0 1 0,0 0 0,0 0-1,0 0 1,0-1 0,0 1 0,0 0 0,0 0 0,0-1-1,0 1 1,0 0 0,0 0 0,0 0 0,0-1 0,0 1 0,0 0-1,1 0 1,-1 0 0,0-1 0,0 1 126,-1 1 0,1-1 0,-1 0 0,1 0 0,-1 0 0,1 0 0,0 0 0,-1 0 0,1 0 0,-8-4 3181,8 3-3181,-1 0 0,-9-5 1409,-15 11 1722,25-5-3281,-1 0 0,1 1-1,-1-1 1,1 0 0,0 0-1,-1 1 1,1-1 0,-1 0-1,1 1 1,0-1 0,-1 0-1,1 1 1,0-1 0,0 1-1,-1-1 1,1 1 0,0-1-1,0 1 1,0-1 0,-1 1-1,1-1 1,0 1 0,-3 5 341,-7-1 1733,16-3-1852,-1-2-137,0 0 0,0-1 0,0 1 0,0-1 0,-1 0 0,1 0 0,0-1 0,0 1 0,5-4 0,2 1 27,59-17 307,2 3 0,0 3 0,99-8 0,-111 23-1009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127 157 1472,'5'-10'10810,"-8"16"-10648,-1 0 0,1 0 0,0 0-1,0 1 1,1 0 0,0-1 0,-2 10 0,2-9-49,-45 262 1861,29-146-1553,1 33 271,11-86-419,-7 1 55,9-52 1755,4-22-2052,0-1-20,0 1 1,0 0-1,0-1 1,1 1-1,-1-1 1,1 1-1,2-6 0,-2 4 12,1-1 0,-1 0 0,0 1-1,0-1 1,-1-11 0,3-15 59,2 16-73,1-12-2,-1-34-25,17-315 169,-13 263-278,0 1-12,-9 107 107,0 1 1,1-1 0,0 1 0,0-1 0,0 1-1,4-9 1,-1-20-204,-4 34 219,0 0 19,0 0-1,0-1 0,0 1 0,0 0 0,0 0 0,0 0 0,0 0 0,0 0 0,0 0 1,0 0-1,1 0 0,-1-1 0,0 1 0,0 0 0,0 0 0,0 0 0,0 0 0,0 0 1,0 0-1,1 0 0,-1 0 0,0 0 0,0 0 0,0 0 0,0 0 0,0 0 1,0 0-1,1 0 0,-1 0 0,0 0 0,0 0 0,0 0 0,0 0 0,0 0 0,0 0 1,0 0-1,1 0 0,-1 0 0,0 0 0,0 0 0,0 0 0,0 1 0,0-1 0,0 0 1,0 0-1,0 0 0,1 0 0,-1 0 0,0 0 0,0 0 0,0 0 0,0 0 1,0 1-1,0-1 0,0 0 0,0 0 0,0 0 0,6 6 10,-1 0 0,1 0 0,-1 0 0,-1 0 0,1 1 0,-1 0 0,4 10 0,23 53-49,13 33 111,-28-58 49,3 9 0,38 76-1,-39-97 37,-9-14-75,0 0 0,20 26 0,-28-44-57,-1-1 0,1 1 0,-1-1 0,0 1 0,1 0 0,-1-1-1,1 1 1,0-1 0,-1 1 0,1-1 0,-1 0 0,1 1 0,0-1 0,-1 1 0,1-1 0,0 0 0,-1 0 0,1 1-1,0-1 1,-1 0 0,1 0 0,0 0 0,0 0 0,-1 0 0,2 0 0,-1 0 1,0-1-1,-1 1 1,1-1 0,0 1 0,0-1 0,0 1-1,-1-1 1,1 0 0,0 1 0,-1-1 0,1 0-1,-1 0 1,1 1 0,-1-1 0,1 0-1,0-1 1,2-4 67,-1-1 0,0 0 0,3-12 0,22-181 180,-3 15-230,-22 175-64,1-7-35,0 0 0,1 1 0,12-29 0,-4 5-159,-7 22-75,-5 18 274,0 0-1,0 0 1,0-1-1,0 1 1,0 0-1,0-1 1,1 1-1,-1 0 1,0 0-1,0-1 1,0 1-1,0 0 1,0 0 0,1-1-1,-1 1 1,0 0-1,0 0 1,0 0-1,1-1 1,-1 1-1,0 0 1,0 0-1,1 0 1,-1 0-1,0-1 1,0 1 0,1 0-1,-1 0 1,0 0-1,0 0 1,1 0-1,-1 0 1,0 0-1,1 0 1,9 7-343,3 15 73,-1 5 282,-2 2 0,-1-1-1,-1 1 1,3 33 0,-7-46 3,52 298 959,-22-163-571,-25-115-602,-8-28 458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0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67 1728,'-3'-8'14794,"7"2"-13905,-3 4-759,0 0 1,1 0-1,-1 0 0,0 0 1,1 1-1,-1-1 0,1 0 1,0 0-1,0 1 0,-1-1 1,1 1-1,0 0 0,0 0 1,0-1-1,0 1 0,1 1 1,-1-1-1,2-1 0,16-1 232,-1 0-1,1 1 0,29 0 0,2 0-14,156-2 515,-165 4-785,-10 1 32,41 7 1,-66-6-68,-5-1-132,-27-20-10673,24 19 10465,0 0-1,0 0 0,0 0 1,-1 0-1,-6 4-1850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0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0 1248,'-15'15'16069,"14"-13"-15632,9 0 1,0 0-1,1-1 0,-1 0 1,1 0-1,8-1 0,48-3 551,-48 1-776,400-6 737,-397 9-984,76 6-671,-87-3-2165,-42 10-8898,9-9 7759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0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35 1888,'0'-1'465,"-1"1"-441,1 0 1,0 0-1,0 0 1,0 0-1,0 0 1,0 0-1,0 0 0,0 0 1,0 0-1,5-12 2355,17-9 5295,-22 47-4522,1-9-2340,5 26-1,-4-26-454,2 26-1,-4-9-171,1-9-373,-1 1 0,-1-1 0,-1 0-1,-1 0 1,-10 34 0,11-46-706,2-10 394,-1-1 0,1 1 0,0-1 0,-1 1 0,0-1 0,1 1 0,-1-1 0,0 0 0,0 1 0,-3 3 0,3-19-4887,-3 6 2470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0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34 3072,'-11'-4'1241,"11"3"-1187,0 1 0,0 0 0,-1 0 163,1 0-163,0 0 0,0-1 0,0 1 0,0 0 0,0 0 0,0 0 0,0 0 1,0 0-1,0-1 0,-1 1 0,1 0 0,0 0 0,0 0 0,0 0 0,0-1 0,0 1 1,0 0-1,0 0 0,0 0 0,0 0 0,0-1 0,0 1 0,1 0 0,-1 0 1,0 0-1,0 0 0,0 0 0,0-1 0,0 1 0,0 0 0,0 0 0,1-1 163,-1 1-163,0 0 0,0 0 0,0 0 0,0 0 1,0 0-1,1 0 0,-1 0 0,0 0 0,0 0 0,0 0 0,0 0 0,0-1 1,1 1-1,-1 0 0,0 0 0,0 0 0,0 0 0,0 0 0,1 0 0,3 0 870,0-1-1,0 1 0,1 0 0,-1 0 0,6 1 0,7 0 216,113-3 2678,64-10-3027,-178 7-1077,0 1-4513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4 2656,'1'13'3557,"0"-11"-3191,0 1 0,0 0-1,0 0 1,0 1 0,-1-1-1,1 0 1,-1 0 0,0 0 0,0 0-1,0 0 1,-1 5 0,1-5-239,-1-1 1,1 1 0,0 0 0,0-1 0,0 1-1,0 0 1,0 0 0,0-1 0,1 1-1,0 0 1,-1-1 0,1 1 0,0 0 0,0-1-1,1 1 1,-1-1 0,0 0 0,1 1-1,0-1 1,2 3 0,-1-3-44,0 0 0,0 0 0,0-1 0,0 1 0,0-1 1,1 1-1,-1-1 0,0 0 0,1-1 0,-1 1 0,1-1 0,-1 1 0,1-1 0,-1 0 0,1 0 0,-1-1 1,1 1-1,-1-1 0,5-1 0,0 0 24,0 0-1,0-1 1,0 0 0,-1 0 0,1-1-1,-1 0 1,7-6 0,-13 9-81,1 1 0,-1-1 0,0 0 0,0 0 0,0 0 0,1 0 0,-1-1 0,0 1 0,-1 0 0,1 0 0,0 0 0,0-1 1,0 1-1,-1-1 0,1 1 0,-1 0 0,1-1 0,-1 1 0,0-1 0,1 1 0,-1-1 0,0 1 0,0-1 0,0 0 0,0 1 0,0-1 0,-1 1 0,1-1 0,0 1 0,-1-1 0,1 1 1,-2-3-1,1 2 0,-1-1 1,0 0-1,0 0 1,0 1 0,0-1-1,0 1 1,-1 0-1,1 0 1,-1-1 0,0 2-1,0-1 1,1 0-1,-1 1 1,-5-3-1,0 1-46,0 0-1,-1 1 0,1 0 1,-1 0-1,1 1 0,-13-1 0,16 2-222,1 0 0,0 1 0,-1-1 0,1 1 0,0 0-1,-1 0 1,1 0 0,0 0 0,0 1 0,0-1 0,0 1-1,0 0 1,1 1 0,-7 4 0,10-7 133,-1 0 0,1 0 1,0 0-1,0 1 0,-1-1 0,1 0 1,0 0-1,0 1 0,-1-1 0,1 0 1,0 1-1,0-1 0,0 0 0,-1 1 1,1-1-1,0 0 0,0 1 0,0-1 1,0 0-1,0 1 0,0-1 0,0 1 1,0-1-1,0 0 0,0 1 0,0-1 1,0 0-1,0 1 0,0-1 0,0 1 1,0-1-1,0 0 0,0 1 0,0-1 1,1 0-1,-1 1 0,1 0-107,0 0-1,-1-1 0,1 1 1,0-1-1,0 1 1,-1-1-1,1 1 1,0-1-1,0 1 0,0-1 1,0 0-1,-1 0 1,3 1-1,12 0-3084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4064,'6'-2'4248,"-4"11"-1798,1 0-1845,-1-1 0,-1 1 0,1 0-1,-1 0 1,-1 0 0,0 0 0,0 0 0,-2 13-1,0 17 321,-6 77-226,7-94-3220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28 5216,'-7'-16'7061,"71"8"-3034,95 5-3393,-124 4-3005,-2 1-5215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1 3552,'-5'0'3368,"1"9"-2086,-57 74 3297,-12 17-2443,59-77-2030,6-9 287,0-1 0,-12 14 0,20-26-385,0-1 0,0 0 0,0 0 0,0 1 0,-1-1 0,1 0 1,0 1-1,0-1 0,-1 0 0,1 0 0,0 0 0,0 1 0,-1-1 0,1 0 0,0 0 0,-1 0 0,1 0 0,0 1 0,-1-1 0,1 0 0,0 0 0,-1 0 0,1 0 0,-1 0 0,0-7-73,5-14-268,7-6 482,1 1 1,2 0-1,0 0 0,1 1 0,2 1 1,36-40-1,-52 63-100,0 0-1,0 0 0,0 0 1,0 0-1,0 0 1,0 0-1,0 0 1,0 0-1,1 0 0,-1 1 1,0-1-1,1 0 1,-1 1-1,1 0 1,-1-1-1,1 1 0,-1 0 1,0-1-1,1 1 1,-1 0-1,1 0 1,-1 0-1,1 0 0,-1 1 1,1-1-1,-1 0 1,1 1-1,-1-1 1,0 1-1,1-1 0,-1 1 1,0-1-1,3 2 1,1 3 141,0 0 1,0-1 0,0 2 0,0-1-1,7 12 1,1 1-49,-7-10-83,0 0 0,0 0-1,-1 1 1,0 0-1,-1 0 1,4 11-1,-1 3-1113,7 34-1,-14-54 424,1 0 0,-1 1 0,1-1 0,-1 0 0,0 1 0,-1 6 1,1-9 304,0 0 1,-1 0 0,1 0-1,-1 0 1,1 0 0,-1 0 0,1 0-1,-1 0 1,1 0 0,-1 0 0,0 0-1,1 0 1,-1 0 0,0 0 0,0-1-1,0 1 1,0 0 0,0 0 0,0-1-1,0 1 1,0-1 0,0 1 0,0-1-1,0 1 1,-2-1 0,-17 4-2650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25.4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18 5472,'-3'-4'417,"-9"-8"718,12 12-1104,0 0 1,-1-1 0,1 1-1,0 0 1,0 0-1,-1 0 1,1 0 0,0 0-1,-1-1 1,1 1-1,0 0 1,-1 0 0,1 0-1,0 0 1,-1 0 0,1 0-1,0 0 1,-1 0-1,1 0 1,0 0 0,-1 1-1,1-1 1,0 0 0,-1 0-1,1 0 1,0 0-1,0 0 1,-1 0 0,1 1-1,0-1 1,-1 0 0,1 0-1,0 1 1,0-1-1,-1 0 1,1 0 0,0 1-1,0-1 1,0 0 0,0 0-1,-1 1 1,0 0 94,0 1 1,0-1 0,0 0-1,-1 0 1,1 0 0,0-1 0,-1 1-1,1 0 1,-1 0 0,-1 0-1,-8 5 1057,7-3-636,-4 3 87,1 0 0,-1 0 0,-10 12 0,17-17-621,0 0 0,0 1 0,0-1 0,0 0 0,0 0 0,0 0 0,1 1 0,-1-1 0,0 1 0,1-1 0,-1 0 0,1 1 0,-1-1 0,1 1 0,0-1 0,0 1 0,0-1 0,0 1 0,0-1-1,0 1 1,0-1 0,0 1 0,0-1 0,1 1 0,-1-1 0,1 1 0,-1-1 0,1 0 0,-1 1 0,1-1 0,1 2 0,62 66-98,-29-33-6,-23-25 72,-8-8 247,-1 0-1,0 0 0,0 0 0,0 0 1,5 8-1,-8-11-180,1 1-1,-1 0 1,0 0 0,0-1 0,1 1-1,-1 0 1,0 0 0,0 0-1,0-1 1,0 1 0,0 0 0,0 0-1,0 0 1,0-1 0,0 1-1,0 0 1,-1 0 0,1 0 0,0-1-1,0 1 1,-1 0 0,1-1-1,0 1 1,-1 0 0,1-1 0,-1 1-1,1 0 1,-1-1 0,1 1-1,-1-1 1,0 1 0,1-1 0,-1 1-1,0-1 1,1 1 0,-1-1-1,-1 1 1,-3 2 10,-1 1-1,0-1 1,0 0 0,0-1-1,0 0 1,0 0 0,-10 2-1,-30 4-1156,-17 4-4183,37-9-371,17-3 2428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84 5216,'-5'-13'1952,"13"9"-1536,7-4-96,-2 5 1248,3-5-928,7 0 576,3 0-704,10 0-416,2 1-96,-2 2-384,-5 2 224,-5-2-1856,0 5 1120,-4 0-2368,-4-3 1856,-10 6-832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10 4800,'-4'-10'5365,"7"16"-4671,0-1 0,-1 1 1,1 0-1,-1 0 0,0 0 0,-1 0 0,2 11 0,-2-8-257,0 0 0,-1 0 0,-1 0 0,-2 17 0,-2 7 209,2-1-1,1 0 0,4 57 1,-2-87-620,0 0 1,0-1-1,1 1 1,-1 0-1,0-1 1,1 1-1,-1 0 1,1-1-1,0 1 1,-1 0-1,1-1 1,0 1-1,0-1 1,0 1-1,0-1 1,0 0-1,1 0 1,-1 1 0,2 1-1,0-2-22,-1 0-1,0 0 1,0 0-1,0-1 1,0 1 0,1-1-1,-1 1 1,0-1-1,1 0 1,-1 1 0,0-1-1,1-1 1,1 1-1,8-2-387,0-1-1,0 0 0,0 0 1,17-9-1,-20 9-246,8-4-1133,0 2-1,1 0 1,-1 1-1,1 0 1,0 2-1,20-1 1,-19 5-1708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42 832,'-5'-8'1520,"20"8"1333,21-7 1174,-29 6-3083,20-2 2901,16 8-2624,-12-1-698,210 14 1343,1-13-1574,-86-5-205,13 7-19,88 1 61,-32-5 5,168-3 74,-210-5-86,190-9 209,120-6-182,-239 10-158,-35 2 280,-108 6 53,139-5 13,-93 1-675,-91 5-2833,-59 2 744,-26 6-4335,-13 0 3882,-10 1 176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246 156 3328,'5'-3'6906,"-5"11"-5343,-1-2-1172,0 1 0,0 0 0,-1-1 0,0 1 0,0-1-1,0 0 1,-6 11 0,-5 15 269,-25 82 461,-85 218 504,79-250-1092,33-66-13,9-16-49,6-9-272,10-17-195,-2 0 0,12-35 1,13-60-166,-25 77 138,1 0-4,7-27 150,39-92 0,-9 58 69,-45 94-36,7-10 152,-8 17-109,1-2 755,-5 6-939,0 1-14,0-1 0,0 1 0,0-1 0,0 0 0,0 1 0,0-1 0,0 0 0,0 1 0,0-1 0,0 1 0,0-1 0,0 0 1,0 1-1,0-1 0,0 0 0,0 1 0,0-1 0,1 0 0,-1 1 0,0-1 0,0 0 0,0 1 0,1-1 0,-1 0 0,0 1 0,0-1 1,1 0-1,-1 0 0,0 1 0,1-1 0,-1 0 0,1 0 0,-1 1-9,1 0 1,0-1-1,-1 1 0,1 0 1,-1-1-1,1 1 0,0 0 1,-1 0-1,0 0 1,1 0-1,-1-1 0,1 3 1,24 192 1048,-1-9-690,-20-157-235,13 64 72,-12-64-18,-5-29-158,0 0 0,0 0 0,0 0 0,0 0-1,0 0 1,0 1 0,0-1 0,0 0 0,0 0 0,0 0 0,1 0-1,-1 0 1,0 0 0,0 0 0,0 0 0,0 0 0,0 0-1,0 0 1,1 0 0,-1 0 0,0 0 0,0 0 0,0 0-1,0 0 1,0 0 0,0 0 0,1 0 0,-1 0 0,0 0-1,0 0 1,0 0 0,0 0 0,0 0 0,0 0 0,0 0-1,1 0 1,-1 0 0,0 0 0,0 0 0,0 0 0,0 0 0,0 0-1,0-1 1,0 1 0,0 0 0,0 0 0,1 0 0,3-4 49,-1-3-65,0 0 0,-1 0 0,1 0 0,-2 0 0,1 0 0,-1-1 0,1-12 0,0 1-76,4-23-96,21-135-430,-16 120 426,20-60 0,-21 83 77,9-27-77,-16 54 119,0 1 0,1-1 0,-1 0 1,1 1-1,0 0 0,7-7 0,-11 12 53,1 0 0,-1 1 1,1-1-1,-1 1 0,1-1 0,0 1 1,0-1-1,-1 1 0,1-1 0,0 1 0,0-1 1,-1 1-1,1 0 0,0-1 0,0 1 1,0 0-1,0 0 0,-1 0 0,1 0 1,0 0-1,0-1 0,0 2 0,0-1 0,0 0 1,-1 0-1,1 0 0,0 0 0,0 0 1,0 1-1,0-1 0,-1 0 0,1 1 0,0-1 1,0 1-1,-1-1 0,1 1 0,0-1 1,-1 1-1,1-1 0,0 2 0,4 3 47,-1 0 0,0 0 0,-1 0-1,6 10 1,-4-7 11,13 25 92,-1 0-1,-1 0 0,-2 2 1,-1 0-1,13 58 0,14 111-141,-27-132 0,-2 0-1258,-8-24-7515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51 1472,'2'-3'439,"0"1"0,1-1-1,-1 1 1,1 0 0,0-1 0,0 1 0,0 0-1,0 1 1,6-4 0,-5 3 686,1 0 1,-1-1 0,1 0-1,5-5 1,-9 7-873,0 0 1,-1 1 0,1-1-1,-1 0 1,1 1 0,0-1-1,0 1 1,-1-1 0,1 1-1,0-1 1,0 1 0,0 0-1,3 0 806,-4 0-986,0 1 0,0-1 0,0 0 0,0 0 0,0 0 0,0 1 1,1-1-1,-1 0 0,0 0 0,0 0 0,0 1 0,0-1 0,0 0 1,0 0-1,0 1 0,0-1 0,0 0 0,0 0 0,0 0 1,0 1-1,-1-1 0,1 0 0,-7 28 1747,5-22-2009,-5 10 407,0 0 1,-1 0-1,-1-1 1,-1 0-1,-16 21 1,-4 5-288,29-39 68,-15 21 68,-15 32 0,27-47-43,1 0-1,0 0 1,0 1 0,0-1 0,1 1 0,1 0-1,-1-1 1,1 13 0,1-20-12,0 0 0,0 1 0,0-1 0,1 0 0,-1 1 0,0-1 1,0 0-1,1 0 0,-1 1 0,1-1 0,0 0 0,-1 0 0,1 0 0,0 1 0,-1-1 0,1 0 0,0 0 0,0 0 0,0 0 0,0-1 0,0 1 1,0 0-1,0 0 0,0-1 0,1 1 0,-1 0 0,0-1 0,0 1 0,1-1 0,-1 0 0,0 1 0,0-1 0,1 0 0,-1 0 0,0 0 1,2 0-1,7 1 57,0-2 1,-1 1 0,1-1-1,10-3 1,-5 1 58,51-5 114,83 0 1,-120 13-216,-27-5-145,-38-52-21433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37 4064,'-4'-1'367,"-1"-1"0,0 1 0,0 0-1,1 0 1,-1 1 0,-21 6 9693,55 2-7324,15-6-1837,43-2-1,-26-2-663,2 2 591,115-15 1,-127 2-857,3 0 252,-42 10-1549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173 228 2080,'3'-4'9136,"-20"10"-8275,1 1 0,1 1 0,-1 0 0,1 1 0,-16 13 0,26-18-763,-1 1 1,1-1-1,0 1 1,0 1-1,1-1 1,-1 1-1,1-1 0,0 1 1,1 0-1,-1 1 1,1-1-1,1 1 1,-1-1-1,1 1 0,-2 10 1,3-15-74,1 0 0,0 0 0,0 0 0,0-1 0,0 1 0,0 0-1,0 0 1,0 0 0,0 0 0,1 0 0,-1 0 0,1-1 0,-1 1 0,1 0 0,0 0 0,0-1 0,0 1 0,0 0 0,0-1 0,0 1 0,0-1 0,0 1 0,1-1 0,-1 0 0,0 0 0,1 1 0,-1-1 0,1 0-1,0 0 1,-1 0 0,1-1 0,0 1 0,0 0 0,-1-1 0,1 1 0,0-1 0,0 1 0,0-1 0,0 0 0,0 0 0,-1 0 0,1 0 0,0 0 0,0 0 0,0-1 0,0 1 0,0 0 0,-1-1 0,1 0 0,0 1-1,0-1 1,2-2 0,17-10 128,-2 0 0,0-2 0,20-19 0,-6 5-167,-17 16 35,26-30 0,-42 42-34,1 0-1,-1 0 0,1 0 1,-1 0-1,1 0 0,-1 0 1,1 0-1,-1 0 0,0 0 1,0-1-1,0 1 0,1 0 1,-1 0-1,0 0 0,-1-1 1,-12 17 1293,11-12-1219,0 1 1,1 0-1,-1-1 1,1 1-1,0 0 1,0 0-1,0 4 1,1-6-44,0-1 1,0 1 0,0 0-1,0 0 1,1-1-1,-1 1 1,1 0 0,-1-1-1,1 1 1,0-1-1,-1 1 1,1-1 0,0 1-1,0-1 1,0 1-1,0-1 1,0 0-1,1 0 1,1 2 0,1 1-1,1-1 1,-1 0-1,1-1 1,0 1 0,0-1-1,0 0 1,0 0-1,0 0 1,0-1-1,1 0 1,-1 0 0,0 0-1,10 0 1,-1-1 46,1-1 1,0 0 0,25-5-1,-20 1 123,0 0 0,0-2 0,33-15 0,-40 14 22,-12 7-180,0 0 0,1 0-1,-1 0 1,1 0 0,0 0-1,-1 1 1,1-1 0,0 0-1,2 0 1,6-2-5,8-1-2,-17 4-19,0 0 1,0 0-1,1 0 1,-1 1-1,0-1 1,0 0-1,0 1 1,0-1-1,0 1 1,0-1-1,0 1 1,-1-1-1,1 1 1,0 0-1,0-1 1,0 1-1,0 0 1,-1 0-1,1 0 1,0 0-1,-1-1 1,1 1-1,-1 0 1,1 0-1,-1 0 1,0 0-1,1 0 1,-1 0-1,0 1 1,1-1-1,-1 0 1,0 1-1,1 7 132,0 0 0,-1 0-1,-1 11 1,1-5-91,0-11-63,1 1 1,-1 0-1,1-1 0,1 1 0,-1-1 1,3 5-1,4 17 46,-8-22-16,1 0-1,0-1 1,0 1-1,0 0 1,0-1 0,1 1-1,3 6 1,-4-9-28,-1 0 1,1 0 0,0-1-1,0 1 1,0 0-1,0 0 1,-1-1 0,1 1-1,0-1 1,0 1-1,0-1 1,0 1 0,0-1-1,0 0 1,1 1-1,-1-1 1,0 0 0,0 0-1,0 0 1,0 0-1,0 0 1,0 0 0,0 0-1,0 0 1,1 0-1,-1 0 1,0-1 0,0 1-1,0 0 1,0-1-1,1 0 1,79-38-9115,-1 0 3236,-60 31 5280,-1-2-1,27-16 0,-32 18 1996,22-21 0,-35 28-1211,0 1 0,0-1 0,0 0 0,-1 0 1,1 0-1,0 1 0,-1-1 0,1 0 0,0 0 0,-1 0 1,1 0-1,-1 0 0,1 0 0,-1-1 0,0 1 0,0 0 1,1 0-1,-1 0 0,0 0 0,0 0 0,0 0 1,0-1-1,0 0 0,-1 1-72,1 0-1,0 1 1,-1-1 0,1 0-1,-1 1 1,1-1 0,-1 0-1,0 1 1,1-1 0,-1 1 0,1-1-1,-1 1 1,0-1 0,1 1-1,-1 0 1,0-1 0,0 1-1,1 0 1,-1 0 0,0-1-1,0 1 1,0 0 0,1 0 0,-1 0-1,0 0 1,0 0 0,0 0-1,1 0 1,-1 0 0,0 0-1,-1 1 1,0-1-41,0 1 1,0-1-1,0 1 0,0 0 1,0 0-1,0 0 0,0 0 1,0 0-1,0 0 0,0 0 0,1 1 1,-1-1-1,0 0 0,1 1 1,-1 0-1,1-1 0,0 1 1,-1 0-1,1 0 0,0-1 0,0 1 1,0 0-1,1 0 0,-1 0 1,0 1-1,1-1 0,-1 0 0,1 0 1,0 0-1,-1 0 0,1 0 1,0 1-1,0-1 0,1 0 1,-1 0-1,0 0 0,1 0 0,0 3 1,11 31 168,-1 0 1,-2 0 0,8 75-1,-14-77-43,4 67 118,-7-89-239,0-1 0,-1 1 0,-1 0 0,0-1 0,0 1 0,-6 15 0,5-21 6,0 0 1,-1 0-1,0 0 1,1-1-1,-2 1 1,1-1-1,-1 0 1,1 0 0,-1 0-1,-1-1 1,1 0-1,-1 0 1,1 0-1,-1 0 1,0-1-1,0 0 1,-1-1-1,-7 3 1,10-4-43,1 1-1,-1-2 1,0 1-1,0 0 1,0-1 0,0 1-1,0-1 1,0-1 0,0 1-1,-1 0 1,2-1 0,-1 0-1,0 0 1,0 0-1,0 0 1,0-1 0,0 1-1,1-1 1,-1 0 0,1 0-1,0 0 1,-1-1 0,1 1-1,0-1 1,0 0-1,0 0 1,1 0 0,-1 0-1,1 0 1,0 0 0,-2-5-1,1 5-53,1-1-1,1 0 1,-1 0-1,1 0 1,-1 0 0,1 0-1,0-1 1,1 1-1,-1 0 1,1 0-1,0-1 1,0 1-1,0 0 1,0-1 0,1 1-1,0 0 1,2-8-1,0 5 18,0 1 0,0-1 0,1 1 0,0 0 0,0 1-1,0-1 1,1 1 0,0 0 0,0 0 0,7-6 0,16-9-46,1 1 1,1 1-1,59-25 1,-12 6 164,-53 25-62,-1-1-1,0-1 0,-1 0 1,-1-2-1,-1 0 0,0-2 1,20-23-1,-37 37-26,0 0-1,0 0 1,-1 0 0,0 0 0,0 0-1,0-1 1,2-6 0,-4 10-31,1 0-1,-1-1 1,0 1 0,1 0 0,-1-1 0,0 1 0,0-1-1,0 1 1,0 0 0,0-1 0,0 1 0,0 0 0,-1-1 0,1 1-1,0 0 1,-1-1 0,1 1 0,-1 0 0,1-1 0,-1 1 0,0 0-1,1 0 1,-1 0 0,0 0 0,0 0 0,0 0 0,0 0-1,-2-2 1,3 3 2,-1 0-1,0 0 0,1-1 0,-1 1 0,0 0 1,1 0-1,-1 0 0,0 0 0,1 0 0,-1-1 1,0 1-1,1 1 0,-1-1 0,0 0 0,0 0 1,1 0-1,-1 0 0,0 0 0,1 1 0,-1-1 1,1 0-1,-1 0 0,0 1 0,1-1 0,-1 1 1,1-1-1,-1 0 0,0 1 0,1-1 0,0 1 1,-1 0-1,0 0 0,0 0 13,0 1 1,0-1-1,0 0 1,0 1-1,1-1 0,-1 1 1,0-1-1,1 1 0,-1-1 1,1 1-1,-1-1 1,1 3-1,0 1 24,1 0 0,0 0 0,0 0 0,0-1-1,0 1 1,1 0 0,0-1 0,0 1 0,0-1 0,3 5 0,1-1 28,-1 0 0,1 0 0,0-1 0,9 8 0,-14-14-35,1 1 1,0-1 0,0 0 0,0 0-1,0 0 1,0 0 0,0 0 0,0-1-1,0 1 1,0 0 0,0-1 0,1 0-1,-1 1 1,0-1 0,0 0 0,0 0-1,1 0 1,-1-1 0,0 1 0,0 0-1,0-1 1,1 0 0,-1 1 0,4-3 0,3-1 69,0-1 1,0 0-1,16-12 1,-22 15-62,15-12 46,0-1 1,-1 0-1,-1-1 1,18-21-1,-26 26-70,0 0 0,0-1-1,-1 0 1,-1 0-1,0-1 1,0 1 0,-1-1-1,3-16 1,-2-5 69,-1 0 1,-2-1-1,-2-45 0,-1 76-95,0 1 0,0-1 0,-1 0 0,1 1 0,-1-1 0,0 1 0,-1-6 0,2 9 23,0 0-1,0 0 1,0 0 0,0 0-1,0-1 1,0 1-1,0 0 1,0 0 0,0 0-1,0 0 1,0 0-1,0 0 1,0 0 0,0 0-1,0 0 1,-1 0-1,1-1 1,0 1-1,0 0 1,0 0 0,0 0-1,0 0 1,0 0-1,0 0 1,0 0 0,0 0-1,0 0 1,0 0-1,0 0 1,-1 0 0,1 0-1,0 0 1,0 0-1,0 0 1,0 0-1,0 0 1,0 0 0,0 0-1,0 0 1,0 0-1,-1 0 1,1 0 0,0 0-1,0 0 1,0 0-1,0 0 1,0 0 0,0 0-1,0 0 1,0 0-1,0 0 1,-1 0 0,1 0-1,-2 7 38,-1 11 25,3-18-62,-2 153 404,3-81-245,0 4-275,0 42 174,-6-41-2771,5-74 2182,0 0-1,0 0 1,-1 0 0,1-1 0,-1 1-1,0 0 1,0 0 0,0-1 0,-2 4-1,-3 0-2433,5-6 2634,0 0 1,0 1 0,0-1-1,0 0 1,0 1-1,0-1 1,0 0-1,0 0 1,0 0 0,0 0-1,0 0 1,0 0-1,0 0 1,0 0 0,0 0-1,0-1 1,1 1-1,-1 0 1,0-1 0,0 1-1,-2-1 1,-13-7-2290,2 0 214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82 8640,'-5'-8'3904,"15"-7"-3392,3 7 1856,4 0-1408,9 0 1567,8-3-1439,15-1-128,13 4-576,4 5-352,-1 3-32,-3 0-576,-14 0 320,-4 6-3136,-13 2 1857,-10 1-4193,-7 7 3232,-18-2-1856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56 3136,'4'-15'1835,"-3"15"-1673,-1-1 1,0 1 0,1-1 0,-1 0 0,0 1 0,1-1 0,-1 1 0,0-1 0,1 1 0,-1 0 0,1-1 0,-1 1 0,1-1 0,-1 1 0,1 0 0,0-1 0,-1 1 0,1 0 0,0-1-1,2-1 777,-1 1-440,-1 0-1,0 0 1,0-1 0,0 1 0,0-1 0,0 1-1,0-1 1,0 0 0,-1 1 0,1-1 0,0 0-1,-1 1 1,0-1 0,1 0 0,-1 0 0,0-2-1,0 4-455,0 0-1,0 0 1,0 0-1,-1 0 1,1 0-1,0 0 1,0-1-1,0 1 1,-1 0-1,1 0 1,0 0-1,0 0 1,-1 0-1,1 0 1,0 1-1,0-1 1,0 0-1,-1 0 1,1 0-1,0 0 1,0 0-1,0 0 1,-1 0-1,1 0 1,0 0-1,0 0 1,0 1-1,0-1 1,-1 0-1,1 0 1,0 0-1,0 0 1,0 1-1,0-1 1,0 0-1,-7 7 114,6-4-122,-1-1-1,0 1 1,1 1 0,-1-1 0,1 0-1,0 0 1,0 0 0,0 1 0,0 2 0,-2 36 313,2-12-184,-6 142 725,5-66-187,0-73-504,-1 16 105,2 0 1,7 62-1,-1-74-51,-1 42-1,-4-78-292,-19-34-14622,18 30 14003,1 1 1,0-2 0,7-12-3212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53 1248,'-16'-7'14509,"15"7"-14634,-16-3 1039,16 2-854,0 1-1,-1-1 1,1 1 0,-1 0 0,1 0 0,-1-1-1,1 1 1,-1 0 0,1 0 0,0 0 0,-3 1-1,-5 0 210,0 0 0,0-1 0,-12-1 0,-1 0 1455,28 1-1158,275-16 1790,-72 2-1902,-125 9-390,-22 1 73,0 3 0,77 7 0,-102-5-21,-29-1-429,0 0 0,0 1-1,0-1 1,14 4-1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26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3648,'0'0'73,"-1"0"0,1 1 0,0-1 0,0 1 1,0-1-1,0 1 0,0-1 0,0 1 0,0-1 0,0 1 0,0-1 0,0 1 0,0-1 1,0 1-1,0-1 0,1 1 0,-1-1 0,0 1 0,0-1 0,0 0 0,1 2 1,9 15 320,0 3 1080,-1 11-432,-1-1 0,-2 1 0,-2 1 0,2 36 0,-7 126 161,0-185-1131,-24 242 2199,25-247-2211,-1 10 276,1-14-330,0 0 0,0 0 0,0 0 1,0 0-1,0 1 0,0-1 0,0 0 0,0 0 1,0 0-1,0 0 0,0 0 0,0 0 0,0 1 1,0-1-1,1 0 0,-1 0 0,0 0 0,0 0 1,0 0-1,0 0 0,0 0 0,0 0 1,0 0-1,0 1 0,1-1 0,-1 0 0,0 0 1,0 0-1,0 0 0,0 0 0,0 0 0,1 0 1,-1 0-1,0 0 0,0 0 0,0 0 0,0 0 1,0 0-1,1 0 0,-1 0 0,0 0 0,0 0 1,0 0-1,0 0 0,1-1 0,4-1-67,1-2-85,0-1-1,0-1 1,0 1 0,-1-1-1,0 0 1,7-10 0,11-13-131,-12 18 203,22-22-138,-31 31 190,0 1-1,0-1 1,1 0 0,-1 1 0,1 0-1,-1-1 1,1 1 0,0 0 0,-1 0-1,1 0 1,0 1 0,0-1-1,3 1 1,-4 0 50,0 0 1,-1 0-1,1 1 0,0-1 0,-1 1 0,1 0 0,0 0 0,-1-1 1,1 1-1,-1 0 0,1 0 0,-1 0 0,0 0 0,1 1 0,-1-1 1,0 0-1,0 1 0,0-1 0,0 0 0,0 1 0,1 2 0,3 4 227,-1 1 0,6 14 0,-8-18-241,-1 1 57,1 0 0,-1 0 0,0 1 0,0-1 1,0 7-1,-1-7-131,0 1 0,1 0 0,0-1 0,3 11 1,0-6-443,-3-7-522,0 0 0,0 0 0,1 0 0,3 7 0,4 0-3690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1 106 2496,'8'-16'10858,"-7"17"-10303,0 2-317,1 1 1,-1 0-1,1 0 1,-1-1-1,0 1 1,0 0-1,0 7 1,-1-5-91,1-1 1,0 0-1,0 0 1,3 7-1,-2-6-29,0 0 0,0 0 0,0 0 0,-1 0 0,1 12 0,0 4 229,0-14-75,0 0-1,6 16 1,-5-17-182,-1-1 0,0 1 0,0-1 0,0 1 1,-1 0-1,0 11 0,-1-4 330,0-13-218,9-14-33,-7 7-161,-1 1-1,0-1 0,-1 0 1,1 1-1,-2-9 0,1 10 28,0-16 17,0 5-88,0 0 1,1 0-1,3-21 0,0 16 173,1-30-1,0 3-44,-2 33 291,7-23 0,-9 36-347,-1 0-1,1 0 0,0 0 1,0 0-1,0 0 0,0 0 1,0 0-1,0 0 0,0 0 0,0 1 1,0-1-1,0 0 0,0 1 1,1-1-1,-1 0 0,3 0 1,-3 1 1,-1 0-23,0 0 0,1 1 0,-1-1-1,1 0 1,-1 0 0,0 1 0,1-1 0,-1 0-1,1 1 1,-1-1 0,0 1 0,0-1-1,1 0 1,-1 1 0,0-1 0,0 1 0,1 0-1,-1 0 24,11 14 322,22 22-1,-7-8 186,-19-21-410,0 1-1,1-2 0,1 1 0,-1-1 1,1 0-1,1-1 0,-1 0 1,1 0-1,0-1 0,21 7 1,-30-11-152,1-1 1,0 0 0,-1 0 0,1 0-1,0 0 1,-1 0 0,1 0 0,-1-1 0,1 1-1,-1 0 1,1-1 0,0 1 0,-1-1 0,0 0-1,1 1 1,-1-1 0,1 0 0,-1 0-1,0 0 1,3-2 0,3-6-2558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51 3488,'-1'3'6654,"12"3"-4754,3 3-90,4 2-341,23 12-1,-38-22-1403,0 0 1,-1 0-1,1-1 0,0 1 1,-1-1-1,1 1 0,0-1 1,0 0-1,0 0 0,-1 0 1,1-1-1,0 1 0,0-1 1,-1 1-1,1-1 0,0 0 1,-1 0-1,1 0 0,3-3 1,-4 4-71,-1-1-1,1 0 1,-1 0 0,0 0 0,1-1 0,-1 1-1,0 0 1,0 0 0,0-1 0,0 1 0,0 0 0,0-1-1,0 1 1,-1-1 0,1 0 0,0 1 0,-1-1-1,1 1 1,-1-1 0,0 0 0,0 1 0,1-1 0,-1 0-1,0 1 1,0-1 0,-1 0 0,1 0 0,0 1-1,0-1 1,-1 0 0,1 1 0,-2-3 0,-3-12-18,4 14-10,1 0 1,-1-1 0,0 1 0,0 0-1,0-1 1,0 1 0,-2-3-1,2 4 33,0 0 0,0 0-1,-1 0 1,1 0 0,0 0-1,0 1 1,0-1 0,0 1-1,-1-1 1,1 1 0,0-1-1,0 1 1,-1 0 0,1-1-1,0 1 1,-1 0-1,1 0 1,-3 0 0,-2 0 122,0 1 0,0 0 0,0 0 0,0 0 1,0 1-1,1-1 0,-1 1 0,0 1 0,1-1 0,-1 1 1,-5 4-1,7-4 27,0 0 0,0-1 0,1 1 0,0 1 0,-1-1 0,1 0 0,1 1 0,-1 0 0,0-1 0,1 1 0,0 0 0,0 1 0,0-1 0,0 0 0,-2 9 0,4-11-83,0 0 1,0 0-1,0 1 0,1-1 0,-1 0 0,1 0 0,-1 1 0,1-1 0,-1 0 0,3 4 0,12 22 369,-14-26-418,10 16 310,20 26-1,-25-37-183,0 1 0,1-1-1,0 0 1,1-1 0,13 10-1,-20-16-110,1 1 0,-1 0 0,1 0 0,-1-1 0,1 1 0,0-1 0,-1 1 0,1-1 0,0 0 0,0 1 0,-1-1 0,1 0 0,0 0 0,0 0 0,-1 0 0,4-1 0,0-1-28,0 0 0,0 0 0,0 0 0,5-4 0,11-4-178,-6 2-412,-14 7 496,-1 1 0,1-1 0,-1 1 0,0-1-1,1 1 1,-1-1 0,0 0 0,0 1 0,1-1 0,-1 0 0,0 1 0,0-1 0,0 0 0,0 1 0,0-1-1,0-1 1,8-10-4039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6 543 4320,'-5'0'1820,"6"-4"-1128,17 0 3302,-1-2-2587,20-10-1,-6 2-549,-9 4-592,-1-1 1,1 0-1,-2-1 1,0-2 0,26-22-1,-35 27-197,-2 0-1,1-1 1,-1-1-1,-1 0 1,0 0-1,0 0 1,-1-1-1,-1 0 1,0-1-1,9-24 0,-9 17 106,-1 1-1,-1-1 0,0 0 1,-2-1-1,0 1 0,-1 0 0,-1-1 1,-1 1-1,-4-24 0,5 42-152,-1 1-1,1-1 1,0 0-1,-1 1 1,1-1-1,-1 1 1,0-1-1,0 0 1,1 1-1,-1 0 1,0-1-1,0 1 1,0 0 0,0-1-1,-1 1 1,1 0-1,0 0 1,0 0-1,-1 0 1,-1-1-1,1 1 1,0 1-1,0-1 0,0 1 1,0-1-1,0 1 1,0 0-1,0 0 0,0 0 1,0 0-1,0 0 0,0 1 1,0-1-1,0 1 1,-3 0-1,-2 2 52,0 0 0,1 0 0,-1 1-1,1 0 1,0 0 0,0 0 0,0 1 0,-5 5 0,1 1 160,0 1 1,1 0 0,0 0 0,1 1 0,0 0-1,1 0 1,0 1 0,1 0 0,1 0-1,-6 23 1,9-27-92,1 0-1,-1 0 1,1-1-1,1 1 1,0 0-1,1 0 1,0 0-1,0-1 1,1 1 0,0 0-1,0-1 1,1 1-1,1-1 1,0 0-1,0 0 1,0-1-1,9 12 1,14 18-255,3-1 1,1-1-1,37 32 0,-65-65-184,0-1 0,0 0 1,0 0-1,0 0 0,0 0 0,0-1 0,0 1 0,1-1 0,-1 0 0,1 0 0,-1 0 1,1 0-1,5 0 0,0-1-1618,0-1 0,1 1 0,15-5 0,-9 2 100,18-1-4113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 1568,'31'-20'10618,"-26"18"-9652,-4 2-779,-1 0 0,1 1 1,0-1-1,-1 1 0,1-1 0,0 1 1,-1-1-1,1 1 0,-1-1 1,1 1-1,-1-1 0,0 1 1,1 0-1,-1-1 0,1 1 0,-1 0 1,0-1-1,0 1 0,1 0 1,-1 0-1,0-1 0,0 1 1,0 0-1,0 1 0,3 21 410,-12 495 2705,8-290-2517,3-106-1208,0-108 187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90 2080,'-3'4'13354,"7"-2"-13075,0 0-1,1-1 1,-1 0-1,1 0 1,-1 0-1,1-1 1,-1 1-1,8-1 1,43-5 505,-22 1-267,6 2-186,53-5 357,127-11 322,-130 12-820,-31 3-70,93-9 209,-110 7-458,66-17 1,-104 21-351,0 0 1,-1 0 0,1 0 0,0 0 0,-1 0-1,1 0 1,-1-1 0,1 1 0,-1-1 0,0 0-1,3-2 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58 2080,'0'-25'1264,"13"-7"10944,-6 45-10987,0-1-688,-2 0-238,0 1 0,-1 1 0,0-1 1,-1 0-1,2 17 0,0 42 771,-6 94 1,-5-126-988,0-9 119,5-28-452,1 0 1,-1 0-1,0 1 0,0-1 0,0 0 0,-2 4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24 168 1472,'-23'-7'12199,"23"5"-11971,0 0 0,0 1 0,0-1 1,0 0-1,0 0 0,0 1 1,1-1-1,-1 0 0,1 0 0,-1 1 1,1-1-1,0 0 0,0 1 1,-1-1-1,1 1 0,2-2 0,1-2-32,1-1-50,0 1 0,0 0 0,1 0-1,-1 0 1,1 1 0,12-8-1,16-2 323,0 0 0,59-13-1,-52 18-175,66-4-1,-77 10-309,-29 3 32,16-3-627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26 4160,'4'-9'6805,"-9"18"-3610,1 1-2261,4-9-862,-1 1 0,0 0-1,0-1 1,1 1 0,-1 0 0,1-1-1,-1 1 1,1 0 0,0 0 0,0 0-1,0 0 1,0-1 0,0 1 0,0 0-1,0 0 1,1 0 0,-1-1 0,1 1-1,-1 0 1,1 0 0,0-1 0,0 1-1,-1 0 1,1-1 0,3 3-1,-2-1-24,0 0 0,1 0 0,0-1 0,-1 1 0,1-1 0,0 0 0,0 0 0,1 0 0,-1 0 0,0 0 0,1-1 0,-1 1 0,8 1 0,-9-3-6,0 0 1,0 0 0,1 0 0,-1 0-1,0 0 1,0 0 0,1-1 0,-1 1-1,0-1 1,0 0 0,0 1 0,0-1 0,0 0-1,0 0 1,0 0 0,0-1 0,0 1-1,0 0 1,0-1 0,-1 1 0,1-1-1,-1 1 1,1-1 0,1-3 0,-1 2 14,0 1 0,0-1 0,0 0 0,-1 0 1,0 0-1,1 0 0,-1 1 0,0-2 0,0 1 1,0-5-1,-1 6-56,0 0 1,0-1 0,0 1-1,0 0 1,-1 0-1,1 0 1,-1-1 0,0 1-1,0 0 1,1 0 0,-1 0-1,-1 0 1,1 0 0,0 0-1,0 1 1,-1-1-1,-2-2 1,3 2-43,-1 1 1,0-1-1,1 1 0,-1 0 1,0 0-1,0 0 0,0 0 0,0 0 1,0 0-1,0 1 0,0-1 1,0 0-1,0 1 0,0 0 1,0-1-1,-4 1 0,5 0-126,0 0-1,0 0 1,0 0 0,0 0-1,0 1 1,0-1 0,0 0-1,0 0 1,0 0-1,0 1 1,1-1 0,-1 1-1,0-1 1,0 1 0,0-1-1,1 1 1,-1-1 0,0 1-1,0 0 1,1-1-1,-1 1 1,1 0 0,-1-1-1,0 1 1,1 0 0,0 0-1,-1 0 1,1 0 0,-1-1-1,1 1 1,0 0-1,0 0 1,-1 0 0,1 0-1,0 0 1,0 1 0,0 0-264,1-1 0,-1 0 0,1 0 0,-1 0 0,1 0 0,-1 0 0,1 0 0,-1 0 0,5 4-1296,2 3-464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 3392,'0'-1'168,"1"-1"1,-1 1-1,1 0 1,-1-1-1,1 1 0,-1-1 1,1 1-1,0 0 1,-1 0-1,1-1 0,0 1 1,0 0-1,0 0 1,0 0-1,0 0 0,0 0 1,0 0-1,0 0 1,1 0-1,-1 1 0,0-1 1,1 0-1,-1 1 1,0-1-1,3 0 0,-3 1-39,-1 0-1,1 0 0,-1-1 0,0 1 0,1 0 0,-1 0 0,1 0 1,-1 0-1,0 0 0,1 0 0,-1 0 0,1 0 0,-1 0 1,0 0-1,1 0 0,-1 0 0,1 0 0,-1 0 0,0 1 0,1-1 1,-1 0-1,1 0 0,-1 0 0,0 1 0,1-1 0,-1 0 0,1 1 1,4 11 2247,-4 23-48,-1-27-1965,-1 40 814,-2 1 0,-20 94 0,18-119-889,1-1 0,-2 44 0,9-20-102,-1-45-196,1 0 0,0 0 0,-1 0 1,1 0-1,0 0 0,0-1 0,0 1 0,5 1 0,-7-3 14,52 20 161,21 0-719,-66-18 382,-6-1-197,-1-1-1,1 1 0,0-1 0,-1 1 0,1-1 0,-1 1 0,1 0 0,-1 0 1,0 0-1,3 1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50 5152,'0'-10'6981,"19"6"-5564,-1 2 0,1 0 0,0 1 0,28 3 1,23-1 130,87-16 804,-148 14-2600,-1 0 0,1-1-1,0 0 1,-1 0-1,0 0 1,12-6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26.8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3968,'2'1'101,"1"0"-1,-1 1 0,0-1 0,1 0 0,-1 1 0,0-1 0,0 1 0,0 0 1,0 0-1,0 0 0,0 0 0,-1 0 0,1 0 0,-1 0 0,1 1 0,-1-1 0,2 6 0,11 20 1373,34 51 0,-31-55-502,-2 1-1,0 0 0,15 40 0,-21-35-612,-1 1 0,-1 0 0,-1 0 1,-2 1-1,-1-1 0,-2 1 0,-1 0 0,-1 0 0,-2-1 0,-1 1 1,-1-1-1,-12 36 0,-70 184 462,16-91-4712,28-74 1615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12 3904,'-2'0'347,"2"0"-273,0 0 1,0 0 0,-1 0 0,1 0-1,0 0 1,0 0 0,-1 0 0,1 0-1,0 0 1,0 0 0,-1 0 0,1 0-1,0 0 1,0 0 0,-1 0 0,1 0 0,0 0-1,0 0 1,-1-1 0,1 1 0,0 0-1,0 0 1,0 0 0,0 0 0,-1-1-1,1 1 1,0 0 0,0 0 0,0 0-1,0-1 1,0 1 0,-1 0 0,1 0-1,0 0 1,0-1 0,0 1 0,0 0 0,0 0-1,0-1 1,0 1 0,0 0 0,0 0-1,0-1 1,0 1 0,-1-4 1494,0 4-1271,0 0 1,1 0 0,-1-1-1,0 1 1,0 0 0,1 0 0,-1 0-1,0 0 1,0 0 0,1 0-1,-1 0 1,0 0 0,0 0-1,1 0 1,-1 0 0,0 1-1,0-1 1,-22 7 1215,-7 16 11,24-20-1397,0 1-1,0 0 0,1 0 0,-1 0 0,1 1 1,0 0-1,0 0 0,1 0 0,-1 1 0,1 0 0,1-1 1,-4 8-1,6-12-120,1 0 1,0 0 0,-1 0 0,1 1-1,0-1 1,0 0 0,0 0-1,0 0 1,0 1 0,0-1-1,0 0 1,0 0 0,1 0 0,-1 1-1,0-1 1,1 0 0,-1 0-1,1 0 1,-1 0 0,1 0 0,0 0-1,-1 0 1,1 0 0,0 0-1,0 0 1,-1 0 0,1 0-1,0-1 1,0 1 0,0 0 0,0-1-1,0 1 1,0 0 0,0-1-1,1 1 1,-1-1 0,0 0-1,0 1 1,0-1 0,0 0 0,1 0-1,-1 0 1,0 0 0,0 0-1,0 0 1,1 0 0,-1 0-1,0 0 1,0 0 0,0-1 0,1 1-1,-1-1 1,2 0 0,7-4-261,0-2 1,0 1-1,15-14 0,-6 5 128,-15 13 124,-1-1 1,1 1-1,0-1 1,-1 1-1,1 0 1,0 0-1,1 1 1,5-2 0,-8 2 40,-1 1 0,1 0 1,-1 0-1,1 0 0,0 0 1,-1 0-1,1 1 0,0-1 1,-1 0-1,1 1 1,-1-1-1,1 1 0,-1 0 1,1-1-1,-1 1 0,1 0 1,-1 0-1,0 0 1,0 0-1,1 0 0,-1 0 1,0 0-1,0 1 0,0-1 1,2 3-1,58 80-109,-56-76-407,5 5-1541,-6-10-24,-3-2 1896,-1-1-1,1 0 0,-1 0 0,0 0 0,1 0 1,-1 0-1,1 0 0,-1 0 0,0 0 1,1 0-1,-1 0 0,1 0 0,-1-1 1,1 1-1,4-1-1571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15 1888,'0'0'76,"0"0"1,-1-1-1,1 1 1,0 0-1,0 0 1,-1 0-1,1 0 1,0-1-1,0 1 1,-1 0-1,1 0 1,0 0-1,0-1 1,-1 1-1,1 0 0,0 0 1,0-1-1,0 1 1,0 0-1,0 0 1,-1-1-1,1 1 1,0 0-1,0-1 1,0 1-1,0 0 1,0 0-1,0-1 1,0 1-1,0 0 1,0-1-1,0 1 0,0 0 1,0-1-1,0 1 1,0 0-1,0-1 1,0 1-1,1 0 1,-1 0-1,0-1 1,0 1-1,0 0 1,0 0-1,1-1 1,-1 1-1,0 0 1,0 0-1,0-1 0,1 1 1,-1 0-1,0 0 1,0 0-1,1 0 1,-1-1-1,1 1 1,-1 0 96,1 0 0,-1 0 0,1 0 0,0-1 0,-1 1 1,1 0-1,-1 0 0,1 0 0,0 0 0,-1 0 0,1 0 0,-1 1 1,1-1-1,0 0 0,-1 0 0,1 0 0,-1 1 0,1-1 0,-1 0 0,1 0 1,0 1-1,-1-1 0,1 1 0,-1-1 0,0 0 0,1 1 0,-1-1 1,1 1-1,-1-1 0,0 1 0,1-1 0,-1 1 0,0-1 0,1 1 0,-1 1 1,2 4 336,0 0 0,-1 1-1,1-1 1,-2 1 0,1-1 0,-1 1 0,0 7 0,1 12 722,2 33 476,-3-36-1202,1 1 1,7 33-1,-1-20-366,-5-22-230,1 0 0,1 0 1,11 28-1,-12-37 72,13 23-2684,-4-17 1198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256 1 1984,'21'0'6741,"-24"6"-4629,-1 7-1442,-2 1 0,1-1 1,-2 0-1,0 0 0,-16 22 0,2-1-19,-28 44 466,-17 29 26,55-85-893,0-1-1,2 2 1,-9 30-1,7-9 168,2 0 1,-6 67-1,14-81-237,0 0 1,2 1 0,1-1-1,11 54 1,-9-71-131,0 0 0,1 0 0,0 0 0,1-1 0,0 1 0,1-2 0,1 1 0,0-1 0,0 0 0,1 0 0,0-1 0,1-1 0,0 1 0,1-2 0,14 10 0,3-1-628,1 0 0,44 16 1,-49-22-725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1 2912,'-5'4'5157,"9"8"-1712,-2-5-2951,-1 0-1,-1 0 1,1-1-1,-1 1 1,0 0-1,-2 9 0,-9 43 996,0-6-773,-7 125 612,7-50-680,4-23-235,6-97-336,1-1-1,0 1 1,0-1 0,3 14-1,-3-19-54,1 0-1,-1 0 0,1 0 1,-1 0-1,1 0 0,0 0 1,-1 0-1,1-1 1,0 1-1,0 0 0,1 0 1,-1-1-1,0 1 0,0-1 1,1 1-1,-1-1 0,1 1 1,0-1-1,-1 0 1,1 0-1,0 0 0,2 2 1,8-1 27,1 0-1,-1-1 1,1 0 0,-1-1 0,17-1 0,3 0-44,45 1-474,-28 0-2635,-46 0 2376,-1 0 0,1 0 0,-1 1-1,0-1 1,1 0 0,-1 1 0,5 1-1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62 5728,'0'0'156,"0"-1"0,1 1 0,-1-1 1,0 1-1,0 0 0,1-1 0,-1 1 1,0-1-1,0 1 0,1-1 0,-1 1 0,0 0 1,1-1-1,-1 1 0,1 0 0,-1-1 1,1 1-1,-1 0 0,0 0 0,1-1 0,-1 1 1,1 0-1,-1 0 0,1 0 0,-1 0 0,1 0 1,-1-1-1,2 1 0,20-2 3094,-12 1-1932,35-4 1958,-31 4-2894,1-1 0,24-6-1,-21 3-321,0 2-1,0 0 0,26 0 0,4-1-1399,-1-5-3471,-29 4 1046,0 4 1237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4992,'-1'3'313,"0"0"-1,0 0 1,1 1 0,-1-1-1,1 0 1,0 0 0,0 1 0,0-1-1,0 4 1,7 33 1779,-2-15-287,18 246 3307,-10-91-4209,-12-174-897,1 19 167,-1-24-167,-1 0 1,0 0-1,0 0 0,0 0 0,1 0 1,-1 0-1,0 0 0,1-1 0,-1 1 1,1 0-1,-1 0 0,1 0 1,-1 0-1,1-1 0,0 1 0,-1 0 1,1 0-1,0-1 0,1 2 0,-2-2-36,1-1 0,0 1 0,-1 0-1,1 0 1,0 0 0,-1 0 0,1-1-1,0 1 1,-1 0 0,1-1 0,0 1-1,-1 0 1,1-1 0,-1 1 0,1-1-1,-1 1 1,1-1 0,-1 1 0,1-1-1,-1 1 1,1-1 0,-1 1 0,0-1-1,1 0 1,-1 1 0,0-1 0,1-1-1,11-26-983,-9 22 817,8-25-270,11-23 187,-19 49 285,0-1 1,0 1-1,0 0 0,1 0 1,-1 0-1,10-8 1,-13 13 20,0 0 0,1-1 0,-1 1 0,0 0 0,1-1 0,-1 1 0,0 0 0,1 0 0,-1-1 0,0 1 0,1 0 0,-1 0 0,1 0 0,-1-1 0,0 1 0,1 0 1,-1 0-1,1 0 0,-1 0 0,1 0 0,-1 0 0,1 0 0,-1 0 0,0 0 0,1 0 0,-1 0 0,1 0 0,-1 0 0,1 0 0,-1 1 0,0-1 0,1 0 0,-1 0 0,1 0 1,-1 1-1,0-1 0,1 0 0,-1 0 0,0 1 0,1-1 0,-1 0 0,0 1 0,1 0 0,7 20 915,-6-15-751,5 15 395,-2 0 0,0 0 1,3 39-1,-1-15-527,-1-12 1,-5-23 34,-2-9-333,1 0 0,0 0 1,0 0-1,0 0 0,1 0 0,-1 0 1,0 1-1,0-1 0,0 0 0,1 0 0,-1 0 1,1 0-1,-1 0 0,0 0 0,2 1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0 168 4480,'38'48'6912,"-19"-25"-5428,25 39 866,-42-61-1769,-2-5-218,-2-13-46,1 10-250,0 0-74,-8-69-32,9 66 44,0 0 0,0 0 0,2 0 0,-1 0 0,1 0 0,3-9 1,-2 9 93,0 1 0,1 0 0,0 0 1,0 1-1,1-1 0,0 1 1,7-9-1,-10 14 3,1 1 1,0-1-1,0 0 0,0 1 1,0-1-1,1 1 0,-1 0 1,1 0-1,-1 0 1,1 1-1,0-1 0,0 1 1,-1 0-1,1 0 0,0 0 1,0 1-1,0-1 0,0 1 1,0 0-1,5 0 0,0 2 34,-1-1 0,0 1 0,0 0 0,0 1-1,0-1 1,0 2 0,-1-1 0,0 1-1,13 8 1,5 7 103,28 25 0,-39-31-101,13 15-618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79 5408,'0'0'105,"0"0"0,0 1 0,0-1 0,-1 0 1,1 0-1,0 1 0,0-1 0,0 0 0,0 1 0,0-1 1,0 0-1,0 1 0,0-1 0,0 0 0,0 1 0,0-1 0,0 0 1,0 1-1,0-1 0,0 0 0,0 1 0,0-1 0,0 0 0,0 1 1,1-1-1,-1 0 0,0 1 0,0-1 0,0 0 0,0 0 1,1 1 209,-1-1-210,1 1 0,-1-1 0,0 0 1,1 0-1,0 1 177,1 0 1,0 0 0,-1-1 0,1 1-1,0-1 1,-1 0 0,1 1-1,3-1 1,-2 0-164,-1 1 0,1-1 0,0 0 1,-1-1-1,1 1 0,-1 0 0,1-1 0,0 1 0,-1-1 0,1 0 0,-1 0 0,0 0 0,1 0 0,1-2 1,-2 2-85,-1 0 1,0 0 0,0-1 0,0 1 0,0 0 0,0-1 0,0 1 0,-1-1 0,1 1-1,0-1 1,-1 1 0,1-1 0,-1 1 0,0-1 0,1 0 0,-1 1 0,0-1 0,0 0 0,0 1-1,0-1 1,0 0 0,0 1 0,-1-1 0,1 0 0,0 1 0,-2-3 0,2 2-40,-1-1 3,1 1-1,-1 0 1,0-1-1,1 1 1,-1 0 0,0-1-1,-1 1 1,1 0 0,0 0-1,-1 0 1,1 0-1,-1 0 1,1 1 0,-4-3-1,4 3 12,0 0 0,0 1 0,1-1 0,-1 1-1,0-1 1,0 1 0,0-1 0,-1 1 0,1 0 0,0-1 0,0 1-1,0 0 1,0 0 0,0 0 0,0 0 0,0 0 0,0 0-1,0 0 1,0 0 0,-1 1 0,1-1 0,0 0 0,0 1-1,0-1 1,0 0 0,0 1 0,0-1 0,0 1 0,1 0-1,-1-1 1,0 1 0,-1 1 0,-2 2 154,1-1 0,0 1 0,-1 0 0,2 1 0,-1-1 0,0 0 0,1 1 0,0-1 0,0 1 0,0 0 0,1 0 0,-1 0 0,1 0 0,0 0 0,1 0 0,-1 0 0,1 0 0,1 7-1,0 3 161,1-1-1,0 1 1,1-1-1,1 0 0,8 19 1,-11-29-253,1 0 0,0 1 0,1-1 1,-1 0-1,1 0 0,0 0 0,0-1 0,0 1 1,0-1-1,1 0 0,-1 1 0,1-1 0,6 3 1,-7-4-157,1 0 1,-1-1-1,0 1 1,1-1-1,0 0 1,-1 0-1,6 0 1,-6 0-396,0-1 1,1 0-1,-1 0 1,1 0-1,-1-1 1,1 1-1,-1-1 1,4-1-1,-2 0-1095,-1 0 1,1 0-1,-1 0 0,0 0 0,0-1 0,5-4 1,4-2-1141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17 4224,'13'-16'4306,"-14"25"-1124,-1-1-2387,-1-1 0,0 0 0,-7 11 0,7-12-635,0-1 1,0 1-1,1-1 1,0 1 0,0 0-1,-2 9 1,3-12-174,1-1 0,0 0 0,1 1 0,-1-1 0,0 0 0,1 0 0,-1 1 0,1-1 0,-1 0 0,1 0 0,0 0 0,0 1 0,0-1 0,0 0 0,1 0 0,-1-1 0,1 1 0,-1 0 0,1 0 0,-1-1 0,4 3 0,3 2 34,0 0-1,0-1 1,17 7 0,-8-3 27,-4-3 28,16 9 354,-28-14-381,0-1 1,0 1-1,0 0 1,0 0 0,0-1-1,0 1 1,-1 0-1,1 0 1,0 0-1,0 0 1,-1 0-1,1 0 1,0 0 0,-1 0-1,1 1 1,-1-1-1,0 0 1,1 0-1,-1 0 1,0 2-1,0-2-6,0 0 0,0 1-1,0-1 1,0 0 0,-1 0-1,1 0 1,-1 0 0,1 0-1,0 0 1,-1 0 0,0 0-1,1 0 1,-1 0 0,0 0-1,1-1 1,-1 1 0,0 0-1,0 0 1,0-1 0,1 1-1,-1 0 1,0-1 0,0 1-1,-2 0 1,-2 1 7,-1 1-1,0-1 0,-8 1 1,7-1-13,-11 2-80,0-1 1,-37 2-1,-7-5-3927,41 0 1129,9 1-583,6 1 1126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4 3712,'-3'-3'1561,"7"4"-740,-3-1-677,0 1 1,0 0 0,0 0 0,0 0-1,0 0 1,0 0 0,0 0 0,0 0-1,2 2 1,3 9 1266,-5-9-1144,1 0-1,0 0 0,-1 0 1,0 0-1,0 1 0,0-1 1,0 0-1,0 1 0,0 5 1,9 218 5001,-8 111-3791,-2-248-857,0-90-638,0 0 0,0 0 0,0 0 0,0 0 0,0 1 0,0-1 0,0 0 0,0 0 0,1 0 1,-1 0-1,0 0 0,0 0 0,0 1 0,0-1 0,0 0 0,0 0 0,0 0 0,0 0 0,0 0 0,0 0 0,0 0 0,1 0 1,-1 1-1,0-1 0,0 0 0,0 0 0,0 0 0,0 0 0,0 0 0,0 0 0,1 0 0,-1 0 0,0 0 0,0 0 1,0 0-1,0 0 0,0 0 0,1 0 0,-1 0 0,0 0 0,0 0 0,0 0 0,0 0 0,0 0 0,0 0 0,1 0 0,-1 0 1,0 0-1,0 0 0,0 0 0,0 0 0,0-1 0,0 1 0,0 0 0,1 0 0,-1 0 0,0 0 0,0 0 0,0 0 0,0 0 1,0-1-1,13-10-1058,12-18 116,-23 25 983,1 0 0,0 1 0,0-1-1,1 0 1,-1 1 0,1 0 0,4-4 0,-7 7 9,0-1 1,0 1-1,0-1 1,0 1-1,0 0 1,-1-1-1,1 1 1,0 0-1,0 0 1,0-1-1,0 1 1,0 0-1,0 0 0,0 0 1,0 0-1,0 1 1,0-1-1,0 0 1,0 0-1,0 1 1,0-1-1,0 0 1,0 1-1,0-1 1,0 1-1,-1-1 1,1 1-1,0-1 1,0 1-1,-1 0 1,1-1-1,0 1 1,-1 0-1,1 0 1,0-1-1,-1 1 1,1 0-1,-1 0 1,1 0-1,-1 1 1,3 4 181,0 0 0,-1 1 1,0-1-1,0 0 0,0 1 1,-1-1-1,1 9 0,0 47-152,-2-55-233,0 15-1602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40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1408,'23'-23'15570,"-23"23"-15556,-1 0 0,1 0 0,0 0 0,0 0 0,0 0 0,-1-1 0,1 1 0,0 0 0,0 0-1,0 0 1,0-1 0,-1 1 0,1 0 0,0 0 0,0 0 0,0-1 0,0 1 0,0 0 0,0 0 0,0-1 0,-1 1 0,1 0 0,0 0 0,0-1 0,0 1 0,0 0 0,0 0 0,0-1 0,0 1 0,0 0 0,0 0 0,0-1 0,1 1 0,-1 0 0,0 0 0,0-1 0,0 1 0,1-18-1955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0 5152,'-1'0'215,"0"1"0,0-1 0,0 0 0,0 1 0,0-1 1,0 0-1,1 1 0,-1-1 0,0 1 0,0 0 0,0-1 0,1 1 0,-1-1 0,0 1 0,1 0 1,-1 0-1,0-1 0,1 1 0,-1 0 0,0 1 0,-10 21 2945,8-16-2453,1-3-461,0 0 1,0 0 0,1-1 0,0 1 0,0 0 0,0 0-1,0 6 1,1-8-207,0-1-1,0 1 1,0 0-1,0-1 1,1 1-1,-1 0 1,1 0 0,-1-1-1,1 1 1,0-1-1,-1 1 1,1-1-1,0 1 1,0-1 0,0 1-1,0-1 1,1 0-1,-1 1 1,0-1-1,3 2 1,2 1 15,1 0-1,0-1 1,0 1 0,0-1 0,1-1 0,-1 1 0,1-1-1,-1-1 1,1 1 0,0-1 0,0-1 0,-1 1-1,1-1 1,0 0 0,0-1 0,0 0 0,8-2-1,-14 2-31,1 1-1,-1-1 0,0 0 0,1 0 0,-1 0 0,0 0 0,0 0 0,1 0 0,-1-1 0,0 1 0,0-1 0,0 1 0,-1-1 0,1 0 0,0 0 0,-1 0 1,1 0-1,-1 0 0,1 0 0,-1 0 0,0 0 0,0 0 0,0-1 0,0 1 0,0 0 0,0-3 0,-1 2 4,0 1 0,0 0 0,0-1-1,0 1 1,0 0 0,-1 0 0,1-1 0,-1 1-1,0 0 1,1 0 0,-1-1 0,0 1 0,0 0-1,0 0 1,0 0 0,-1 0 0,1 1 0,-1-1-1,1 0 1,-1 0 0,1 1 0,-1-1 0,0 1-1,0 0 1,0-1 0,0 1 0,0 0 0,-3-1-1,1 0-59,-1 0 1,0 1-1,0-1 0,1 1 0,-1 0 0,0 1 0,0-1 0,-9 1 0,-2 1-525,-22 4-1,23-2-3472,-25 0 1,51-7 396,-4 1 2097,10-1-553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4896,'4'-10'4954,"22"57"-309,-21-36-4168,0 0 0,-1 0 0,-1 1 0,5 23-1,18 290 3231,-11-80-4198,-13-230-107,1 8-1564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112 427 5568,'-2'1'525,"0"-1"0,1 1 0,-1 0 0,0-1 0,1 1 0,-1 0 0,1 0 0,0 0 0,-1 0 0,1 0 1,0 0-1,-1 0 0,0 2 0,-19 21 1118,17-19-1395,-5 6-40,0 0-1,1 1 1,1-1 0,0 2-1,-10 22 1,16-31-173,-1 1 1,1 0-1,0 0 0,0 1 1,0-1-1,1 0 1,-1 0-1,2 7 1,-1-9-9,1 0-1,-1 0 1,1 0 0,0 0 0,0-1 0,0 1 0,0 0 0,1 0 0,-1-1 0,1 1-1,-1-1 1,1 1 0,0-1 0,0 0 0,3 3 0,-4-4-24,0 0 0,0 0 1,0 0-1,0 0 0,0 0 0,0-1 1,0 1-1,0 0 0,0-1 0,1 1 1,-1 0-1,0-1 0,1 0 1,-1 1-1,0-1 0,1 0 0,-1 0 1,0 1-1,1-1 0,-1 0 0,0 0 1,1-1-1,-1 1 0,1 0 0,-1 0 1,0-1-1,1 1 0,-1 0 0,0-1 1,0 0-1,1 1 0,-1-1 1,0 0-1,0 1 0,0-1 0,0 0 1,0 0-1,0 0 0,0 0 0,1-1 1,3-5-105,-1 1 1,1-1 0,-1 0 0,-1 0-1,4-10 1,-5 13 56,5-17-26,-1-1 0,-1 1 0,-1-1 0,-1 0 0,0-30-1,-2 40 71,-4-364 1743,1 357-1136,1 16-441,1 0-1,0 0 1,0 0-1,-1 1 1,2-1-1,-1 0 1,0 0-1,2-5 0,-2 2 435,2 13-218,3 9-84,0 1 1,-1 0 0,0 0-1,1 25 1,1 6-16,51 328-1201,-44-267-6008,-12-101 5805,3 12-1119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41.1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50 1312,'-1'-5'372,"-1"-1"-1,0 1 1,1 0-1,-1-7 1,2 11-175,0 0-1,0 0 1,0 0-1,0 1 1,0-1 0,0 0-1,0 0 1,0 0-1,0 1 1,1-1 0,-1 0-1,0 0 1,0 1 0,1-1-1,-1 0 1,1 0-1,0 0-54,-1 1 0,1 0 1,-1-1-1,1 1 0,-1 0 0,1 0 0,-1 0 0,1 0 0,0 0 0,-1-1 0,1 1 0,-1 0 0,1 0 0,-1 0 0,1 1 0,-1-1 1,1 0-1,0 0 0,-1 0 0,1 0 0,-1 0 0,1 1 0,-1-1 0,1 0 0,-1 0 0,1 1 0,0-1 0,4 4 261,0 0 0,0 1 0,0-1 0,0 1 0,-1 0 0,0 0 0,0 0 0,0 0 0,-1 1 0,5 8 0,5 8 226,23 33 799,47 73 1247,-62-90-1847,28 66 0,-33-61-411,-1 1 0,-3 0 0,-1 0 0,-3 2 0,6 75 0,-13-88-458,-2 0 1,-1-1-1,-1 1 1,-2 0 0,-1-1-1,-13 40 1,-4-8-1400,5-1 373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56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18 2912,'-2'-1'193,"-9"-9"1546,11 10-1698,0 0 0,0 0 0,0-1 1,1 1-1,-1 0 0,0 0 0,0 0 0,0 0 1,0 0-1,0 0 0,0 0 0,1 0 0,-1 0 0,0 0 1,0 0-1,0-1 165,0 1-165,1 0 0,-1 0 0,0 0 0,0 0 1,0 0-1,0 0 0,0 0 0,0-1 0,0 1 0,0 0 1,0 0-1,0 0 0,0 0 0,0 0 0,0 0 0,0-1 1,0 1-1,0 0 0,0 0 0,0 0 0,0 0 1,0 0-1,0 0 0,0-1 0,0 1 0,0 0 0,0 0 1,0 0-1,0 0 0,-1 0 0,1 0 0,0-1 83,0 1-83,0 0 0,0 0 0,0 0 1,0 0-1,0 0 0,-1 0 0,1 0 0,0 0 0,0 0 1,0 0-1,0 0 0,-1 0 0,5 2 349,-1 0 0,1 1 0,-1 0 0,0 0 1,0 0-1,3 4 0,7 10-181,-1 1 0,-1 0 0,12 29 0,22 63 317,-22-50-272,0-4 9,54 141 263,-64-156-131,-1 1-1,11 78 1,-20-68 459,-3-48-857,0 0 0,-1 0 1,1 0-1,-1-1 0,1 1 0,-1 0 1,-1 0-1,1 0 0,-4 7 1,5-11-69,0 1 0,0-1 0,0 0 0,0 1 1,-1-1-1,1 0 0,0 1 0,0-1 0,-1 0 1,1 0-1,0 1 0,-1-1 0,1 0 0,0 0 1,0 1-1,-1-1 0,1 0 0,-1 0 0,1 0 1,0 0-1,-1 1 0,1-1 0,0 0 1,-1 0-1,1 0 0,-1 0 0,1 0 0,0 0 1,-1 0-1,1 0 0,0 0 0,-1 0 0,1 0 1,-1 0-1,1 0 0,0-1 0,-1 1 0,1 0 1,0 0-1,-1 0 0,1-1 0,0 1 0,-1 0 1,1 0-1,0 0 0,-1-1 0,1 1 0,0 0 1,-1-1-1,-8-15-2688,4 0 818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56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24 3328,'-1'-1'110,"1"0"0,-1-1 0,1 1 0,0 0 0,0-1 0,-1 1 0,1-1 0,0 1 0,0-1 0,0 1 0,0 0 0,1-1 0,-1 1 0,0 0 0,1-2 0,-1 4 168,0 0 1,1 1 0,-1-1-1,0 0 1,1 0 0,-1 1-1,1-1 1,-1 0 0,1 0-1,0 0 1,0 0 0,-1 0-1,1 0 1,1 2-1,11 17 1207,4 29-553,-2 0 1,16 98 0,-11-42-601,4 1 10,18 81 495,-25-75-554,-16-89-3035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56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21 153 5472,'-21'-1'4106,"21"1"-4082,5-4 1530,15-7 551,-12 6-1910,97-45 836,5-3-494,-85 40-2075,-17 10-618,1-1 0,16-3 0,-3 6-62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0:57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192 304 1984,'-10'-3'629,"7"9"1055,-2 7 264,-40 72 2835,29-57-4023,-1-1-1,-32 39 0,43-59-764,1 1 0,-1 0 0,2 0 0,-1 0-1,1 0 1,1 1 0,-1 0 0,1-1 0,-1 12 0,3-16 8,0 1 1,0 0 0,1 0 0,0 0 0,0-1 0,1 1 0,-1 0-1,2 7 1,-1-9 23,0 0-1,0-1 0,0 1 1,1-1-1,-1 1 1,1-1-1,-1 1 0,1-1 1,0 0-1,0 1 1,0-1-1,0 0 0,0 0 1,0-1-1,3 3 1,-3-3 25,-1 0 1,1-1-1,0 1 1,-1 0-1,1-1 1,0 1 0,-1-1-1,1 1 1,0-1-1,0 0 1,0 0-1,-1 0 1,1 0 0,0 0-1,0 0 1,0 0-1,-1-1 1,1 1 0,0-1-1,-1 1 1,1-1-1,0 0 1,-1 0-1,1 1 1,0-1 0,-1 0-1,0 0 1,1-1-1,-1 1 1,1 0-1,-1 0 1,0-1 0,2-1-1,2-4 7,0 0-1,0 0 1,-1-1-1,1 1 1,3-12-1,6-12 25,-8 17-71,0 1-1,6-25 1,-5-4-150,-5 28-164,1 1-1,4-18 0,-7 31 282,0-1 0,0 1 0,1-1 0,-1 1-1,0 0 1,0-1 0,0 1 0,0 0 0,0-1 0,1 1 0,-1 0-1,0-1 1,0 1 0,0 0 0,1-1 0,-1 1 0,0 0 0,0 0-1,1-1 1,-1 1 0,0 0 0,1 0 0,-1 0 0,0-1 0,1 1-1,-1 0 1,0 0 0,1 0 0,-1 0 0,1 0 0,-1 0 0,0 0-1,1 0 1,-1 0 0,0 0 0,1 0 0,-1 0 0,1 0-1,-1 0 1,1 0 0,0 1 37,-1-1 1,1 1-1,0-1 0,0 1 0,-1-1 0,1 1 0,-1 0 1,1-1-1,0 1 0,-1 0 0,1 0 0,-1-1 1,0 1-1,1 0 0,-1 0 0,1 1 0,12 47 830,9 25-294,-16-59-506,-4-6 72,2 0 0,-1-1 0,1 0 0,0 0 0,9 13 0,-12-20-84,1 1-1,-1 0 0,1-1 0,0 1 1,0-1-1,-1 1 0,1-1 0,0 0 0,0 1 1,0-1-1,1 0 0,-1-1 0,0 1 1,0 0-1,1-1 0,-1 1 0,0-1 1,0 0-1,1 1 0,-1-1 0,1 0 0,-1-1 1,0 1-1,0 0 0,1-1 0,-1 1 1,3-2-1,17-6 59,1-1 0,34-20 1,-24 12 115,-16 8-175,0-1 0,-1-1 0,0 0 0,-1-1 0,21-21-1,-14 13-112,-42 45-336,-23 35 0,39-54 452,-4 4-122,1 1-1,-7 16 1,13-24 97,0-1 1,0 0-1,0 0 0,0 1 0,1-1 0,-1 1 1,1-1-1,-1 0 0,1 1 0,0-1 0,0 1 1,0-1-1,0 1 0,0-1 0,1 1 0,-1-1 0,1 1 1,1 3-1,-1-5 4,0 0 0,-1-1 0,1 1 0,-1 0 0,1-1 0,0 1 0,0-1 0,-1 1 0,1-1 0,0 1 0,0-1 0,-1 0 0,1 1 0,0-1 0,0 0 0,0 0 0,0 1 0,0-1 0,-1 0 1,1 0-1,0 0 0,0 0 0,0 0 0,0 0 0,0-1 0,1 1 0,23-8 117,-16 4-101,-1-1-1,1 0 1,-1-1-1,0 1 0,0-2 1,0 1-1,-1-1 0,0 0 1,-1-1-1,1 0 0,-1 0 1,-1 0-1,0-1 1,5-10-1,-1 1 22,-1-1 0,-1 0 0,-1 0 0,-1-1 0,6-37 0,-7 16 56,-1 0 0,-3-1 0,-7-63 0,3 77-169,-13-38 0,9 36-25,6 23 21,0 1 0,0-1 0,0 1 0,-1 0 0,0-1-1,0 1 1,-1 1 0,-6-10 0,10 14 51,-1 1 0,1 0 0,0-1 0,0 1 0,-1 0 0,1-1 0,0 1 0,0 0 0,-1 0 0,1-1 0,0 1 0,-1 0 0,1 0 0,0 0 0,-1 0 1,1-1-1,0 1 0,-1 0 0,1 0 0,0 0 0,-1 0 0,1 0 0,0 0 0,-1 0 0,1 0 0,-1 0 0,1 0 0,0 0 0,-1 0 0,1 0 0,-1 0 0,1 1-6,-1-1-1,1 1 0,-1 0 0,1-1 1,-1 1-1,1 0 0,0-1 0,-1 1 0,1 0 1,0-1-1,0 1 0,-1 0 0,1 0 1,0 0-1,-2 35-83,2-32 171,1 23 82,1-1 1,2 0-1,7 29 0,28 78 246,31 35-230,-48-121-53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1:00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47 2080,'1'-1'163,"0"-1"0,0 0 1,0 0-1,0 0 0,1 1 0,-1-1 0,1 1 1,-1-1-1,1 1 0,2-2 0,5-5 1770,-9 8-1882,0 0-1,1 0 1,-1-1 0,0 1-1,0 0 1,0 0 0,1-1 0,-1 1-1,0 0 1,0 0 0,0-1 0,0 1-1,0 0 1,0 0 0,0-1 0,1 1-1,-1 0 1,0-1 0,0 1-1,0 0 1,0-1 0,0 1 0,0 0-1,0 0 1,0-1 0,-1 1 0,1 0-1,0-1 1,0 1 0,0 0 0,0 0-1,0-1 1,0 1 0,-1 0-1,1-1 1,0 1 0,0 0 0,0 0-1,0 0 1,-1-1 0,1 1 0,0 0-1,0 0 1,-1 0 0,1-1 0,0 1-1,-1 0 1,1 0 0,0 0-1,0 0 1,-1 0 0,1 0 0,0 0-1,-1 0 1,1 0 0,0 0 0,0 0-1,-1 0 1,-1-1 91,0 1 0,0-1-1,0 1 1,0 0 0,1 0-1,-1 0 1,0 0 0,0 0 0,-2 1-1,-1 0-106,1 1 0,0-1 0,0 1 0,1 0 0,-1 0 0,0 1 0,1-1 0,-1 1 0,1 0 1,0 0-1,0 0 0,-4 5 0,2-1-55,0 1 0,1-1 0,0 1 0,1 0 0,-5 12 0,2-1 44,1 0-1,0 1 1,2-1-1,0 1 0,1-1 1,1 1-1,1 21 1,1-33 53,0 0 0,0 0 1,0 0-1,1 0 0,0 0 1,1-1-1,0 1 0,0-1 0,0 1 1,1-1-1,0 0 0,0 0 1,1-1-1,0 1 0,0-1 0,1 0 1,0 0-1,0-1 0,12 9 1,-14-12-5,-1 0 0,0-1 0,1 1 0,-1-1 0,1 0 0,-1 0 0,1 0 0,-1-1 0,1 1 0,0-1 0,0 0 0,-1 0 0,1 0 0,0 0 0,-1 0 0,1-1 0,0 0 0,-1 0 1,1 0-1,-1 0 0,1-1 0,-1 1 0,0-1 0,1 0 0,-1 0 0,0 0 0,0 0 0,0 0 0,-1-1 0,1 0 0,0 1 0,1-4 0,0 0-18,0 1 0,-1-1 0,0 0 0,0 0 0,0 0 0,2-11 0,0 0 59,2-23 1,-4 27-92,-2-1 0,0 1 1,0-1-1,-1 0 1,-1 0-1,0 1 1,-1-1-1,-1 1 1,-5-20-1,6 28-48,0 0 0,0 0 0,-1 1 0,0-1 0,1 1 0,-1-1 1,-1 1-1,1 0 0,-1 0 0,1 1 0,-1-1 0,0 1 0,-1 0 0,1 0 0,0 0 0,-1 0 0,0 1 0,1 0 0,-1 0 0,0 0 0,0 0 0,0 1 0,-1 0 0,1 0 0,0 0 0,0 1 1,-8 0-1,11 0 10,0 0 0,0 0 0,0 0 1,0 1-1,0-1 0,0 0 0,1 1 1,-1 0-1,0-1 0,0 1 1,1 0-1,-1 0 0,0 0 0,1 0 1,-1 0-1,1 0 0,-1 1 0,1-1 1,-1 0-1,-1 3 0,3-4 22,0 1 0,0-1 0,0 0 0,0 0-1,0 1 1,0-1 0,0 0 0,0 0 0,1 1 0,-1-1 0,0 0-1,0 0 1,0 1 0,0-1 0,0 0 0,0 0 0,0 0 0,1 1-1,-1-1 1,0 0 0,0 0 0,0 0 0,0 0 0,1 1 0,-1-1-1,0 0 1,0 0 0,1 0 0,-1 0 0,0 0 0,0 0 0,0 0-1,1 0 1,-1 0 0,0 1 0,0-1 0,1 0 0,-1 0 0,0 0-1,0 0 1,1-1 0,-1 1 0,0 0 0,0 0 0,1 0 0,-1 0-1,0 0 1,1 0 0,12-1 52,227-63 149,-227 60-216,-1 0 1,1 1-1,1 1 1,-1 0-1,0 0 1,1 2-1,-1-1 1,17 3 0,-24-1 36,0 0 0,-1 0 0,1 0 0,-1 1 1,1 0-1,-1 0 0,0 1 0,0-1 1,0 1-1,0 0 0,0 0 0,-1 1 1,1 0-1,-1-1 0,0 2 0,0-1 1,0 0-1,-1 1 0,1-1 0,-1 1 1,3 7-1,4 12 190,-1 1 0,9 35 0,-13-36-159,2-1 0,1 1-1,11 21 1,-17-41-338,0-1-1,0 1 1,0-1 0,0 0 0,1 0 0,-1 0 0,1 0-1,0 0 1,0 0 0,0-1 0,0 1 0,0-1 0,1 0-1,-1 0 1,1 0 0,-1 0 0,1-1 0,4 2 0,-5-3-470,1 0-1,-1-1 1,1 1 0,-1-1 0,7-1 0,-8 2 410,29-7-2963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1:02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25 1728,'-5'-5'2878,"6"5"-2692,-1 0 0,0-1-1,0 1 1,0-1 0,1 1 0,-1-1 0,0 1-1,0-1 1,0 1 0,0-1 0,0 1 0,0-1-1,0 1 1,0-1 0,0 1 0,0-1 0,0 1-1,0-1 1,0 1 0,0-1 0,-1 1-1,1-1 1,-1-1 929,0 1-929,1 1-137,-1-1-1,1 1 1,0 0 0,0-1 0,0 1-1,-1 0 1,1-1 0,0 1 0,0 0 0,-1 0-1,1-1 1,0 1 0,-1 0 0,1 0-1,0 0 1,-1-1 0,1 1 0,0 0-1,-1 0 1,1 0 0,-1 0 0,1 0 0,0 0-1,-1 0 1,1 0 0,0 0 0,-1 0-1,1 0 1,-1 0 0,1 0 0,0 0 0,-1 0-1,1 0 1,0 0 0,-1 1 0,-3 1 331,4-2-370,-1 0 0,1 0 0,0 0 0,0 0-1,-1 0 1,1 0 0,0 1 0,0-1 0,0 0 0,-1 0-1,1 0 1,0 0 0,0 0 0,0 1 0,0-1-1,-1 0 1,1 0 0,0 0 0,0 1 0,0-1 0,0 0-1,0 0 1,0 1 0,0-1 0,0 0 0,0 0 0,0 0-1,0 1 1,-1-1 0,1 0 0,0 0 0,1 1-1,-1-1 1,-2 7 107,1 0-1,1 0 1,0 11 0,-1 5 24,-1 184 1412,4-114-1074,-3-28-273,10 328 1151,0-188-2477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41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147 124 3552,'1'-9'624,"0"0"0,0-1 0,1 1 0,0 0 1,1 1-1,5-15 0,5-16 1732,-10 31-2184,-2 12-15,-3 15 143,-11 60 568,1-7-173,-35 93 516,-6 22-86,3 108 459,47-284-1212,3-11-358,0 0 1,-1 1-1,1-1 1,0 0 0,0 1-1,0-1 1,0 0 0,0 0-1,0 1 1,-1-1-1,1 0 1,0 1 0,0-1-1,0 0 1,0 1 0,0-1-1,0 0 1,0 1 0,0-1-1,0 0 1,0 1-1,1-1 1,-1 0 0,0 0-1,0 1 1,0-1 0,0 0-1,0 1 1,1-1-1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1:02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94 187 2720,'-42'-16'1643,"21"12"1485,20 4-2793,-1 0-1,0 0 1,1 0-1,-1 0 1,0-1 0,0 1-1,1-1 1,-1 1-1,-1-2 1,3 2-270,-1 0 0,1 0 0,0-1 1,-1 1-1,1 0 0,-1 0 0,1 0 0,0 0 0,-1 0 0,1 0 0,0 0 1,-1 0-1,1 0 0,-1 0 0,1 0 0,0 0 0,-1 0 0,1 0 0,-1 0 1,1 0-1,0 0 0,-1 1 0,1-1 0,0 0 0,-1 0 0,1 0 0,0 1 1,-1-1-1,1 0 0,0 0 0,0 1 0,-1 0 0,1-1-44,0 0 0,0 0 0,0 1 0,0-1 0,-1 0 0,1 0 0,0 1 0,0-1 0,0 0 0,0 1 0,0-1 0,0 0 0,0 0 0,1 1 0,-1-1 0,0 0 0,0 0 0,0 1 1,0-1-1,0 0 0,0 0 0,0 1 0,1-1 0,-1 0 0,0 0 0,0 1 0,0-1 0,0 0 0,1 0 0,-1 0 0,0 1 0,0-1 0,1 0 0,-1 0 0,0 0 0,0 0 0,1 0 0,-1 0 0,0 0 0,0 1 0,1-1 0,-1 0 0,0 0 0,1 0 0,-1 0 0,0 0 0,0 0 0,1 0 0,-1-1 0,9 2 153,-1 0-1,0-1 1,1 0-1,-1-1 1,1 0 0,7-2-1,5 0 41,69-14 388,100-31 0,-38 7-414,-57 21-79,155-14 1,-243 33-109,113-6 180,-98 7-172,1 1 0,0 1 0,25 6 0,-20-5 44,-23-3-481,-1 1-1,0-1 0,0 1 1,0-1-1,1 1 1,-1 1-1,7 2 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1:09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9 2240,'8'-8'4373,"-17"11"-2080,4 1-1981,-1 1-1,1-1 1,-1 1-1,1 0 1,-8 11-1,4-6-78,-1 3-53,0 1 0,0 0 0,1 0 0,1 1 0,-8 20 0,-23 82 281,-14 111 74,48-202-489,-7 37 217,2 1-1,4 0 0,1 65 0,7-83-22,1 1-1,2-2 0,3 1 0,24 85 1,-27-118-186,0 1 0,1-1 0,0-1 1,0 1-1,2-1 0,11 15 0,-12-19-50,0 0-1,1 0 1,0 0-1,1-1 0,0 0 1,0-1-1,0 0 1,13 6-1,-11-7-97,-6-2-52,1 0-1,-1 0 0,1-1 0,0 0 0,-1 0 0,1-1 0,12 3 0,-15-4-962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1:10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4 3808,'6'-3'3588,"-4"15"-2074,-5 19-307,-2-4-438,-2 1 0,-12 35 0,-27 50 499,28-74-907,1 2 0,3 0 0,-14 62 0,25-85-307,-1 6 42,-3 33-1,7-51-58,0 0-1,0 1 0,0-1 1,1 0-1,0 0 0,0 0 1,1 0-1,0 0 0,0 0 1,5 10-1,-5-13-6,0 0 1,0 0 0,0 0-1,1 0 1,-1-1 0,1 1-1,0-1 1,0 1-1,-1-1 1,2 0 0,-1 0-1,0 0 1,4 1-1,-1-1 7,-1 0 0,0-1-1,1 0 1,-1 0 0,1 0-1,0-1 1,9 0 0,4-2-32,-1-1 0,1 0-1,34-13 1,-50 15-21,54-19-1642,-48 12-862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1:10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18 145 4160,'-5'-6'514,"-7"-5"817,12 11-1296,0 0 0,0 0 1,0-1-1,0 1 0,0 0 0,-1 0 0,1 0 0,0-1 0,0 1 0,0 0 1,0 0-1,0-1 0,0 1 0,0 0 0,0 0 0,0-1 0,0 1 0,0 0 1,0 0-1,0-1 0,0 1 0,1 0 0,-1 0 0,0-1 0,0 1 0,0 0 1,0 0-1,0-1 0,0 1 0,1 0 0,-1 0 0,0 0 0,0 0 0,0-1 1,1 1-1,-1 0 0,0 0 0,0 0 0,0 0 0,1 0 0,-1-1 0,0 1 1,0 0-1,1 0 0,-1 0 0,0 0 0,1 0 0,16-9 1592,-15 8-1473,45-17 723,1 2 0,1 2 0,57-9 1,37-10-4974,-124 29 2699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1:10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2976,'0'0'29,"0"0"0,0 0 0,-1 0 0,1 0 0,0 0 0,0 0 0,0 1 0,0-1 0,0 0 0,-1 0 0,1 0 0,0 0 0,0 0 0,0 0 0,0 0 0,0 0 0,-1 0 0,1 0 0,0 1 0,0-1 0,0 0 0,0 0 0,0 0 0,0 0 0,0 0 0,0 0 0,0 1 0,-1-1 0,1 0 0,0 0 0,0 0 1,0 0-1,0 1 0,0-1 0,0 0 0,0 0 0,0 0 0,0 0 0,0 1 0,0-1 0,0 0 0,0 0 0,0 0 0,0 0 0,0 0 0,1 1 0,-1-1 0,0 0 0,0 0 0,6 14 391,1 3 983,-5-1-315,0 1-1,-1-1 0,-2 29 0,0-12-316,-5 101 1153,1-5-509,5-123-1303,0 0 0,1 0 0,0 0 0,1 0 0,2 8 0,-4-14-96,0 0 0,0 0 0,0 1 0,0-1 0,0 0 0,0 0-1,1 0 1,-1 1 0,0-1 0,0 0 0,0 0 0,1 0 0,-1 0 0,0 0 0,0 1 0,0-1 0,1 0 0,-1 0 0,0 0 0,0 0 0,1 0 0,-1 0 0,0 0 0,0 0 0,0 0-1,1 0 1,-1 0 0,0 0 0,0 0 0,1 0 0,-1 0 0,0 0 0,0 0 0,1 0 0,-1 0 0,0 0 0,0 0 0,0 0 0,1-1 0,-1 1 0,0 0 0,0 0 0,0 0-1,1 0 1,-1-1 0,0 1 0,0 0 0,0 0 0,0 0 0,1 0 0,-1-1 0,0 1 0,0-1 0,15-16 388,-5 5-304,13-12-107,-9 9-91,0 1 0,16-14 1,-26 25 2,1 0 1,-1 0 0,0 0-1,1 1 1,-1 0 0,1 0-1,0 0 1,0 0 0,0 1-1,0-1 1,0 1 0,0 1-1,5-1 1,-7 1 101,0 0 1,0 1-1,0-1 1,0 1-1,0 0 0,0 0 1,0 0-1,0 0 1,-1 0-1,1 1 0,0-1 1,-1 1-1,1 0 1,-1 0-1,0 0 1,0 0-1,0 0 0,0 0 1,0 0-1,0 1 1,2 4-1,1 0 130,-1 1 1,0 0-1,-1 0 0,0 0 0,4 18 1,1 16 377,4 74 0,-10 44-1821,-2-145 803,0 8-2980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1:12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0 680 2912,'2'9'1690,"-1"-1"-1,1 0 1,5 10 0,3 17 623,8 17-495,-18-50-1739,1 0-1,-1 0 1,1 0-1,0 0 1,0 0 0,0 0-1,2 3 1,-3-5-58,0 1 0,0-1 1,0 0-1,0 0 1,0 0-1,1 0 0,-1 0 1,0 0-1,0 0 1,0 0-1,0 1 0,0-1 1,1 0-1,-1 0 1,0 0-1,0 0 0,0 0 1,1 0-1,-1 0 1,0 0-1,0 0 0,0 0 1,0 0-1,1 0 1,-1 0-1,0 0 0,0 0 1,0 0-1,0-1 1,1 1-1,-1 0 0,0 0 1,0 0-1,0 0 1,0 0-1,0 0 0,1 0 1,-1 0-1,0-1 1,0 1-1,0 0 0,0 0 1,0 0-1,0 0 1,0 0-1,0-1 0,1 1 1,1-5 235,0 0 0,0 0 0,-1 0 0,2-7-1,-2 7-327,30-119 621,-28 109-735,1 1 1,0-1-1,1 1 1,9-20-1,-14 34 161,1-1 0,-1 0-1,0 1 1,0-1 0,1 1-1,-1-1 1,0 1 0,1-1-1,-1 1 1,0-1 0,1 1-1,-1-1 1,1 1 0,-1-1-1,1 1 1,-1 0 0,1-1 0,-1 1-1,1 0 1,-1-1 0,1 1-1,-1 0 1,1 0 0,0 0-1,-1-1 1,1 1 0,0 0-1,-1 0 1,1 0 0,-1 0-1,1 0 1,0 0 0,-1 0-1,1 0 1,0 1 0,1 0 44,0 0 1,-1 0-1,1 0 1,-1 1-1,0-1 1,1 1-1,-1-1 1,0 1-1,0-1 1,0 1-1,2 2 1,0 1 23,0 1 0,1-1 0,0 0 0,1 0 0,-1 0-1,1-1 1,-1 1 0,2-1 0,-1 0 0,0-1 0,1 1 0,-1-1 0,1 0 0,7 2 0,-8-3-8,0-1 0,0 0 1,0 0-1,0 0 0,1 0 0,-1-1 1,0 0-1,0 0 0,1-1 1,-1 1-1,0-1 0,0 0 0,1-1 1,-1 1-1,0-1 0,-1 0 1,10-5-1,0-1 130,1-1 0,16-14 1,-27 19-147,0 1 1,0-1 0,0 0-1,0-1 1,0 1-1,-1-1 1,0 1-1,0-1 1,0 0 0,2-6-1,-2-3-357,-3 13 330,0 1-1,0 0 1,0 0-1,-1 0 1,1 0-1,0 0 0,0 0 1,0 0-1,0 0 1,0 0-1,0-1 1,0 1-1,0 0 0,0 0 1,-1 0-1,1 0 1,0 0-1,0 0 0,0 0 1,0 0-1,0 0 1,0 0-1,0 0 1,-1 0-1,1 0 0,0 0 1,0 0-1,0 0 1,0 0-1,0 0 1,0 0-1,-1 0 0,1 0 1,0 0-1,0 0 1,0 0-1,0 0 1,0 0-1,0 0 0,0 1 1,0-1-1,-1 0 1,1 0-1,0 0 0,0 0 1,0 0-1,0 0 1,0 0-1,-2 2-21,1 0 0,-1-1 0,1 1 0,-1 0 1,1 0-1,0 0 0,-1 0 0,1 0 0,-1 3 0,-2 8 25,0 1 0,1 0-1,0 0 1,1 0 0,0 0 0,2 27 0,0-31 95,1 1 0,1-1 0,0 0-1,0 1 1,1-1 0,0 0 0,0 0 0,2-1 0,-1 1 0,7 9-1,-9-15-38,1 0-1,0-1 0,0 1 1,0-1-1,1 0 0,-1 0 0,1 0 1,-1 0-1,1-1 0,0 1 1,5 1-1,-6-3-24,-1 0 1,0 0-1,1 0 1,-1-1-1,1 1 1,0-1-1,-1 0 1,1 0-1,-1 0 1,1 0-1,-1 0 1,1 0-1,0 0 1,-1-1-1,1 0 1,-1 1-1,1-1 1,-1 0-1,0 0 1,1 0-1,-1-1 1,3-1-1,3-3 5,-1-1 0,0 0-1,0 0 1,0-1-1,-1 0 1,9-13 0,28-57 107,-38 68-132,19-39 26,36-62-364,-47 97-11,-13 14 337,0 0 0,0 0 0,0 0 0,0-1 0,0 1 0,1 0 1,-1 0-1,0 0 0,0 0 0,0 0 0,1 0 0,-1-1 0,0 1 1,0 0-1,1 0 0,-1 0 0,0 0 0,0 0 0,0 0 0,1 0 1,-1 0-1,0 0 0,0 0 0,1 0 0,-1 0 0,0 0 0,0 0 1,0 0-1,1 1 0,-1-1 0,0 0 0,0 0 0,0 0 0,1 0 1,-1 0-1,0 0 0,0 0 0,0 1 0,1-1 0,-1 0 0,0 0 1,0 0-1,0 1 0,0-1 0,0 0 0,0 0 0,0 0 0,1 1 1,-1-1-1,0 0 0,0 0 0,0 0 0,0 1 0,0-1 0,0 0 1,0 0-1,0 1 0,0-1 0,0 0 0,0 0 0,0 0 0,0 1 1,0-1-1,0 0 0,0 0 0,-1 1 0,1-1 0,0 0 0,1 49 56,-3 73-294,-1-77 269,1-13 30,0 0 1,-2 0-1,-15 55 0,18-85-21,0 2 17,0-1 0,0 0 0,0 0 0,-1 0-1,1 0 1,-3 3 0,3-5-48,1-1 0,-1 1 0,1-1 1,-1 1-1,1-1 0,-1 1 0,0-1 0,1 0 0,-1 1 0,0-1 0,1 0 0,-1 1 0,0-1 1,0 0-1,1 0 0,-1 0 0,0 0 0,0 1 0,1-1 0,-1 0 0,0 0 0,0-1 0,1 1 1,-1 0-1,0 0 0,0 0 0,1 0 0,-1-1 0,0 1 0,0 0 0,1-1 0,-2 0 0,0 0-47,0-1-1,-1 0 1,1 1-1,0-1 1,0-1-1,0 1 1,1 0-1,-1 0 1,1 0-1,-3-6 0,3 8 20,1-1-1,-1 0 1,1 0-1,-1 0 1,1 0-1,-1 0 1,1 0-1,0 1 1,-1-1-1,1 0 1,0 0-1,0 0 1,0 0-1,0 0 1,0 0-1,0 0 1,0 0-1,0 0 1,0 0-1,1 0 1,-1 0-1,0 0 1,1 0-1,-1 0 1,0 0-1,1 0 1,-1 0-1,1 1 1,0-1-1,-1 0 1,1 0-1,0 1 1,0-2-1,33-14-396,-28 13 433,1 1 1,-1-2-1,1 1 1,-1-1-1,11-8 1,-7 1 63,0-2-1,0 1 1,-1-1 0,-1 0 0,0-1 0,8-18 0,-3 5 65,9-11 3,27-35 1,-24 38-92,35-67-1,-28 30-69,-3-1-1,29-117 0,-46 146-145,6-24-378,-15 62 243,-2 10 153,1 15 65,-24 276 807,18-266-552,-21 131 230,0-9 278,25-148-615,-1 1 1,1-1 0,0 1-1,0 0 1,0-1 0,0 1-1,1 3 1,-1-7-65,1 0 1,-1 0-1,0 0 0,0 0 1,0 0-1,0 0 1,0 0-1,0 0 0,0 1 1,0-1-1,0 0 0,0 0 1,1 0-1,-1 0 0,0 0 1,0 0-1,0 0 0,0 0 1,0 0-1,0 0 0,0 0 1,1 0-1,-1 0 0,0 0 1,0 0-1,0 0 0,0 0 1,0 0-1,0 0 0,0 0 1,1 0-1,-1 0 1,0 0-1,0 0 0,0 0 1,0 0-1,0 0 0,0 0 1,0 0-1,1 0 0,-1 0 1,0-1-1,0 1 0,0 0 1,0 0-1,0 0 0,0 0 1,0 0-1,5-4 49,-5 4-52,20-30 372,-17 25-382,0 0 1,1 0 0,-1 0-1,1 0 1,0 0 0,9-7-1,-11 11-15,0-1-1,0 1 0,0 0 0,0-1 0,0 1 0,0 0 0,1 0 1,-1 1-1,0-1 0,1 0 0,-1 1 0,1-1 0,-1 1 1,0 0-1,1 0 0,-1 0 0,4 0 0,-3 1 3,-1 0 0,1 0 0,-1 0 0,1 0 0,-1 0 0,0 1 0,0-1 0,1 1 0,-1-1 0,0 1 0,0 0 0,-1 0 0,1 0 0,0 0 0,-1 0 0,3 3 0,3 8 49,-1 1 0,0 0 0,0 0-1,6 29 1,3 5 63,20 52 422,-32-90-561,-1-4-1760,11-31-6967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1:13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36 858 3552,'1'-10'7046,"-21"60"-5191,17-34-1595,0 0 0,0 0 1,2 0-1,0 1 0,0-1 1,2 0-1,0 1 0,1-1 0,7 29 1,-8-44-245,7 19 329,-8-19-321,0-1 1,1 1-1,-1-1 1,0 1-1,1 0 0,-1-1 1,1 1-1,-1-1 1,0 1-1,1-1 0,0 1 1,-1-1-1,1 1 1,-1-1-1,1 0 0,-1 1 1,1-1-1,0 0 0,-1 1 1,1-1-1,0 0 1,-1 0-1,1 0 0,0 1 1,-1-1-1,1 0 1,0 0-1,0 0 0,0 0 1,1-1 34,0 0 0,0 0 0,0 0 1,0 0-1,0 0 0,0 0 0,0-1 1,0 1-1,-1 0 0,1-1 0,0 0 0,-1 1 1,1-1-1,1-2 0,0-1 13,-1 0-1,1 0 1,-1 0-1,0 0 1,2-8-1,0-6 45,0 1-1,0-27 1,-2 31-130,-2-1 0,0 1 1,-1 0-1,0 0 0,-1-1 1,-4-14-1,4 23-36,0 1-1,0 0 1,0 0 0,-1 0 0,0 1 0,0-1-1,0 1 1,-5-6 0,7 9 26,0-1 1,0 1-1,-1 0 0,1 0 1,-1 0-1,1-1 1,-1 1-1,1 0 0,-1 1 1,0-1-1,1 0 0,-1 0 1,0 1-1,0-1 0,1 1 1,-1 0-1,0-1 0,0 1 1,0 0-1,0 0 0,0 0 1,1 0-1,-1 0 0,0 1 1,-3 0-1,4 0 11,-1-1 0,1 1 0,0 0 0,-1 0 0,1 0 0,0 0 0,0 1 0,0-1 0,0 0 0,0 0 0,0 1 0,0-1 0,0 0 0,0 1 0,-1 2 0,17-9 80,-11 4-50,0 0 0,0-1 1,0 0-1,0 0 0,0 0 0,6-4 0,57-43 294,22-16-55,-71 50-227,-2 0 1,30-34 0,-21 12 2,-1-1 0,32-69 0,21-78 79,-48 112-94,-18 44-19,14-34-70,-22 54-5,-1 1 1,0-1-1,0 0 1,-1 0-1,0-10 0,-3 7-526,2 12 591,0 0 1,0 0-1,0 0 0,-1 0 1,1 0-1,0 0 0,0 0 1,0 0-1,0 0 0,0-1 1,-1 1-1,1 0 0,0 0 1,0 0-1,0 0 0,0 0 1,0 0-1,-1 0 0,1 0 1,0 0-1,0 0 0,0 0 1,0 0-1,0 0 0,-1 0 1,1 0-1,0 0 0,0 0 1,0 1-1,0-1 0,0 0 1,-1 0-1,1 0 0,0 0 1,0 0-1,0 0 0,0 0 1,0 0-1,0 1 0,-3 1-19,2 0-1,-1 0 1,0 1-1,0-1 1,1 1-1,-1 0 0,0 3 1,-8 20 99,-8 34 0,14-45-65,-19 74 75,3 1 0,-11 137 0,30-212-23,0 0 0,1 0 0,1 0 0,1 0 1,0 0-1,8 28 0,-9-39-27,1 0 1,-1 1 0,1-1 0,0 0 0,1 0-1,-1 0 1,1 0 0,0 0 0,-1-1-1,2 1 1,-1-1 0,0 0 0,1 1 0,-1-2-1,1 1 1,0 0 0,0-1 0,0 0 0,0 0-1,0 0 1,1 0 0,-1-1 0,1 1-1,-1-1 1,1 0 0,4 0 0,1-1-23,0 0 0,0 0 1,0-1-1,0 0 0,0-1 0,-1 0 1,17-5-1,3-4-212,30-18 0,-44 22 82,-15 7 117,0 0-1,0 0 0,0 0 0,0 0 0,0-1 0,0 1 0,0 0 0,0 0 0,1 0 0,-1 0 0,0 0 0,0 0 0,0 0 0,0 0 0,0 0 0,0 0 0,0 0 0,0 0 0,0 0 1,1 0-1,-1 0 0,0 0 0,0 0 0,0 0 0,0 0 0,0 0 0,0 0 0,0 0 0,0 0 0,0 0 0,1 1 0,-1-1 0,0 0 0,0 0 0,0 0 0,0 0 0,0 0 0,0 0 1,0 0-1,0 0 0,0 0 0,0 0 0,0 0 0,0 0 0,0 1 0,0-1 0,0 0 0,0 0 0,0 0 0,1 0 0,-1 0 0,0 0 0,0 0 0,0 0 0,0 1 0,-2 8-136,-8 17 216,8-20-88,-17 40-25,-16 48 199,31-79-75,1-1 0,0 1 1,0 0-1,0 26 0,3-39-41,0 0-1,1 0 0,-1 0 0,0 0 0,1 0 0,-1 0 0,1 0 0,-1 0 0,1 0 0,1 2 0,-2-3-24,0-1 0,1 0-1,-1 0 1,0 1 0,0-1-1,0 0 1,0 0 0,1 0 0,-1 0-1,0 1 1,0-1 0,1 0-1,-1 0 1,0 0 0,0 0-1,1 0 1,-1 0 0,0 1-1,0-1 1,1 0 0,-1 0 0,0 0-1,0 0 1,1 0 0,-1 0-1,0 0 1,0 0 0,1 0-1,-1-1 1,1 1 20,0-1 0,0 1-1,0-1 1,0 1 0,-1-1-1,1 0 1,0 0 0,-1 1 0,1-1-1,0 0 1,-1 0 0,1 0-1,0-1 1,52-115 720,-27 56-591,-4 12-60,-2-2 1,-3 0 0,18-87-1,-15 32-211,27-136-174,-47 242 279,3-11-89,-1-1 0,2-21 1,-6 24-22,2 9 108,0 0 0,0 0 0,0-1 0,0 1-1,0 0 1,0 0 0,-1 0 0,1 0 0,0 0 0,0 0 0,0 0-1,0 0 1,0 0 0,0 0 0,0 0 0,0 0 0,-1 0 0,1 0 0,0 0-1,0 0 1,0 0 0,0 0 0,0 0 0,0 0 0,0 1 0,0-1-1,0 0 1,-1 0 0,1 0 0,0 0 0,0 0 0,0 0 0,0 0 0,0 0-1,0 0 1,0 0 0,0 0 0,0 0 0,0 1 0,0-1 0,0 0-1,0 0 1,0 0 0,0 0 0,-2 3-13,0 0-1,1 1 1,0-1-1,-1 0 1,0 6-1,-18 86 152,-14 187 0,32-216-34,8 93-1,7-64-2826,-5-62 1125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1:14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2720,'0'0'50,"0"-1"-1,0 1 1,0-1 0,0 1-1,1-1 1,-1 1 0,0-1-1,0 0 1,0 1 0,1-1-1,-1 1 1,0 0 0,1-1-1,-1 1 1,0-1 0,1 1 0,-1-1-1,1 1 1,-1 0 0,0-1-1,1 1 1,-1 0 0,1-1-1,-1 1 1,1 0 0,-1 0-1,1 0 1,-1-1 0,1 1-1,0 0 1,-1 0 0,1 0-1,-1 0 1,1 0 0,-1 0 0,1 0-1,0 0 1,-1 0 0,1 0-1,2 2 266,-1-1 0,1 1 0,-1-1 0,0 1-1,0 0 1,4 4 0,3 3 704,6 4-407,-1 0 0,-1 1 0,0 1-1,-1 0 1,-1 1 0,0 0-1,-1 0 1,-1 1 0,12 29 0,-10-11-62,-1 1 1,7 51 0,3 76 303,-20-161-843,9 125 439,-10 168 1,-7-152-198,-28 149 1,21-226-788,1-13 118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1:51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36 4320,'-13'0'9952,"16"1"-9785,0-1 0,0 1 0,0-1 0,-1 1 0,1 0 0,0 1 0,4 1 0,6 3 129,-1-2-160,0 0 1,1-1 0,0 0-1,-1-1 1,16 0 0,66-3 299,-54-1-290,298-14 494,-324 16-573,-1-1 0,0 0 0,0-1 0,-1-1 0,1 0 0,22-8 0,-33 10-184,0 0-1,-1 0 0,1-1 1,0 1-1,-1 0 1,1 0-1,2-3 0,-4 3-75,1 1-1,-1-1 1,0 1 0,1-1-1,-1 1 1,0-1 0,0 1-1,1-1 1,-1 0-1,0 1 1,0-1 0,0 1-1,0-1 1,1 0-1,-1 1 1,0-1 0,0 0-1,0 1 1,-1-1 0,1 1-1,0-1 1,0 0-1,0 1 1,-1-2 0,-22 1-8767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1:51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39 6400,'-25'0'2880,"20"12"-2496,5-9 640,5 2-640,3-5 1312,9 0-928,19-5 416,8 2-704,17-5-64,-1 0-256,12-4-160,-2 4-32,-9-3-544,-9 8 320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35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1075 832,'-22'4'251,"22"-4"-243,-1 0 1,0 0-1,1 0 1,-1 0 0,1 1-1,-1-1 1,1 0-1,-1 0 1,1 0 0,-1 1-1,0-1 1,1 0-1,0 1 1,-1-1 0,1 1-1,-1-1 1,1 0-1,-1 1 1,1-1 0,0 1-1,-1-1 1,1 1-1,0-1 1,-1 2 0,0-1 96,1-1-16,0 1 0,0-1 1,-1 0-1,1 0 0,0 1 1,0-1-1,0 0 0,0 0 1,-1 1-1,1-1 0,0 0 1,0 1-1,0-1 0,0 0 1,0 0-1,0 1 0,0-1 1,0 0-1,0 1 0,0-1 1,0 0-1,0 1 0,0-1 1,0 0-1,0 0 0,0 1 1,0-1-1,1 0 0,-1 1 1,0-1-1,0 0 0,0 0 1,0 1-1,0-1 0,1 0 1,-1 0-1,0 1 0,0-1 1,1 0-1,-1 0 0,0 0 1,0 1-1,1-1 0,-1 0 1,0 0-1,0 0 0,1 0 1,-1 0-1,0 0 0,1 0 1,-1 0-1,0 0 0,1 1 1,1-1 98,0 1 0,-1-1 1,1 1-1,0-1 0,0 0 1,-1 1-1,1-1 0,0 0 1,0 0-1,2 0 0,1-2-52,0 1 0,-1-1 1,1 1-1,0-1 0,-1-1 0,0 1 0,7-5 0,27-26 580,-26 21-547,36-33 325,161-143 356,-80 72-582,-106 91-236,0-1-1,-2-1 1,18-29-1,-14 14 41,-9 14-148,23-30 0,-39 58 74,0 0-1,0-1 0,0 1 0,0 0 0,0 0 1,0 0-1,0 0 0,0-1 0,0 1 0,1 0 1,-1 0-1,0 0 0,0 0 0,0-1 1,0 1-1,0 0 0,1 0 0,-1 0 0,0 0 1,0 0-1,0 0 0,0-1 0,1 1 1,-1 0-1,0 0 0,0 0 0,0 0 0,1 0 1,-1 0-1,0 0 0,0 0 0,1 0 1,-1 0-1,0 0 0,0 0 0,0 0 0,1 0 1,-1 0-1,1 10 25,-7 21 119,5-28-137,-34 116 460,24-90-207,1 1 0,2 1 0,1-1 0,-3 36 0,9-61-185,1 0 0,0 0-1,0 0 1,1 1 0,0-1-1,0 0 1,0 0 0,2 5-1,-3-9-37,0 0-1,1 0 0,-1 0 1,1 0-1,-1-1 0,1 1 1,0 0-1,-1-1 0,1 1 1,-1 0-1,1-1 0,0 1 1,0 0-1,-1-1 0,1 1 1,0-1-1,0 0 0,0 1 1,0-1-1,1 1 0,-1-1 5,1 0 0,0 0 0,-1 0 0,1 0 0,0-1 0,-1 1 0,1 0 0,-1-1 0,1 1 0,0-1 0,-1 0-1,1 1 1,-1-1 0,1 0 0,1-1 0,11-9 122,-1 1 0,-1-1 0,18-20 0,12-12-101,118-104 117,-81 67-64,-4-3 0,111-158 0,-173 220-74,16-37 0,1-2 126,-22 37-17,-8 13-68,0 10-78,-1 0 0,1-1 0,0 1 0,0 0 0,-1 0 0,1 0 0,0 0 0,0 0 0,-1 0 0,1 0 0,0 0 0,-1 0 0,1 0 0,0 0 0,0 0 0,-1 0 0,1 0 0,0 0 0,-1 0 0,1 0 1,0 0-1,0 0 0,-1 0 0,1 0 0,0 0 0,0 0 0,-1 1 0,1-1 0,0 0 0,0 0 0,0 0 0,-1 1 0,1-1 0,-6 6 43,-1 0 0,2 0 0,-1 1 0,1-1 0,0 1 0,0 1 0,-5 12 0,8-18-65,-24 51 94,-32 89 0,22-46-6,-71 126 347,43-95 68,-12 11 286,75-137-751,-1 2 81,1 0 0,-1-1 0,0 1 0,0-1 1,0 1-1,-4 3 0,5-6-79,1-1 0,0 0 1,0 1-1,0-1 0,0 0 0,0 1 1,0-1-1,0 0 0,0 1 0,0-1 1,0 0-1,0 1 0,1-1 0,-1 0 0,0 0 2,4-5 21,0-1-1,1 1 0,-1 0 1,1 0-1,1 0 0,-1 1 1,11-9-1,-9 8-36,13-9-54,1 0-1,0 1 0,2 1 1,-1 1-1,30-10 0,-10 3-132,-36 16 89,31-12-108,-35 14 172,0 1-1,0-1 1,1 1 0,-1-1 0,0 1-1,1 0 1,-1 0 0,0 0 0,1 0-1,-1 0 1,0 1 0,1-1 0,3 2-1,-5-1 19,0-1 0,0 1-1,0 0 1,0 0 0,-1 0-1,1 0 1,0 0 0,-1 0 0,1 0-1,0 0 1,-1 0 0,1 0-1,-1 0 1,0 0 0,1 1-1,-1-1 1,0 0 0,0 0-1,0 0 1,0 1 0,0-1-1,0 0 1,0 0 0,0 0-1,0 0 1,-1 3 0,-8 35 96,7-35-78,-1 8 48,0 1 0,0 0 0,1 0 0,1 0 0,0 0 0,1 1 0,0-1 0,1 0-1,4 18 1,-5-29-39,0-1 0,1 0 0,-1 1 0,0-1 0,1 0 0,-1 0 0,1 1 0,0-1 0,-1 0 0,1 0 0,0 0 0,0 0 0,0 0 0,-1 0 0,1 0 0,0 0 0,0 0 0,1 0 0,-1 0 0,0-1 0,2 2 0,-1-2 7,-1 1 1,1-1-1,-1 0 1,1 0-1,-1 0 0,1-1 1,-1 1-1,0 0 1,1 0-1,-1-1 1,1 1-1,-1-1 1,0 1-1,1-1 1,-1 0-1,2-1 1,6-5 92,-1 0 0,1 0 1,-2 0-1,10-12 0,-10 11-82,39-49 149,-32 38-240,23-25 0,-36 43 29,-1 1 1,0-1-1,1 0 1,-1 1-1,1-1 1,0 1-1,-1-1 1,1 0-1,-1 1 0,1-1 1,0 1-1,-1 0 1,1-1-1,0 1 1,0-1-1,-1 1 0,1 0 1,0 0-1,0-1 1,-1 1-1,1 0 1,1 0-1,-1 1-31,0 0-1,-1 1 1,1-1 0,-1 0-1,0 1 1,1-1 0,-1 0-1,0 1 1,0-1 0,0 0-1,0 3 1,1 7 157,3 20-183,19 123 325,-22-149-179,0 0 0,0-1 1,1 1-1,0-1 0,0 1 1,0-1-1,0 0 0,1 0 1,5 6-1,-7-8-32,0-1 1,0 0-1,0 0 1,1 0-1,-1 0 1,0 0-1,1 0 1,-1-1-1,1 1 1,-1 0-1,1-1 1,-1 1-1,1-1 1,0 1-1,-1-1 1,1 0 0,0 0-1,-1 0 1,1 0-1,0 0 1,-1 0-1,1 0 1,0 0-1,-1-1 1,1 1-1,-1-1 1,1 1-1,-1-1 1,1 0-1,-1 1 1,3-3-1,10-5 87,-2-1 0,1-1 0,-1 0 0,15-16 0,42-53-63,-55 62-41,-12 14-14,30-36-84,2 1-1,65-57 1,-95 91 4,0 1 1,0 0-1,1 1 1,7-5-1,-11 7 69,-1-1 0,1 1 0,0 0 0,0 0 0,-1-1 0,1 1 0,0 0 0,0 0-1,0 0 1,-1 0 0,1 0 0,0 0 0,0 0 0,0 0 0,-1 0 0,1 0 0,0 0 0,0 1 0,-1-1 0,1 0 0,0 0 0,0 1 0,-1-1 0,1 1 0,0-1-1,-1 1 1,1-1 0,0 1 0,-1-1 0,1 1 0,-1-1 0,1 1 0,-1 0 0,1-1 0,-1 1 0,0 0 0,1-1 0,0 2 0,0 2-7,0 0 0,0 0 0,-1 0 0,1 0 0,-1 0 0,0 0 1,0 0-1,0 0 0,-1 1 0,1-1 0,-1 0 0,0-1 0,0 1 1,-3 7-1,-3 7 51,-19 30 1,14-25-112,-56 108 576,65-126-468,2-4-19,1 0 0,-1 0 0,1 0 1,-1 0-1,1 0 0,-1 0 0,1 0 1,-1 0-1,1 1 0,0-1 0,0 1 1,0-2 13,1 0 1,0 0-1,0 0 1,-1 0-1,1 0 1,0 0-1,0 0 1,-1-1 0,1 1-1,0 0 1,-1-1-1,1 1 1,0 0-1,-1-1 1,1 1-1,1-1 1,-2 0 8,92-40 18,-13 6-106,-63 27 40,6-2-1104,23-16 1,-40 22 333,1 0 1,-1 0-1,0 0 1,0-1-1,0 1 0,-1-1 1,0 0-1,0-1 0,4-6 1,-5-2-2549,0 1 1148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42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2 3072,'6'-2'3832,"-13"13"-1787,-38 43 1066,40-47-3021,0 1 1,1-1-1,-1 1 0,2 0 1,-7 17-1,10-22-79,-1-1 0,1 1 1,0 0-1,0-1 0,0 1 0,0 0 0,0 0 0,1-1 0,-1 1 0,1 0 0,0-1 0,0 1 1,0 0-1,0-1 0,0 1 0,0-1 0,1 0 0,-1 1 0,3 2 0,4 5 28,1-2 0,0 1-1,11 8 1,-6-5-58,17 10 107,5 4 325,-34-24-308,1 0-1,-1 0 0,0 1 0,1-1 0,-1 1 1,-1-1-1,1 1 0,0 0 0,-1 0 0,2 3 1,-2-5-60,-1 0 1,0 0 0,0 0 0,0 0 0,0 0-1,0 0 1,0 0 0,0 0 0,0 0-1,0 0 1,0 0 0,-1 0 0,1 0 0,0 0-1,-1-1 1,1 1 0,0 0 0,-1 0 0,1 0-1,-1 0 1,0-1 0,1 1 0,-1 0 0,0-1-1,1 1 1,-1 0 0,0-1 0,0 1 0,1-1-1,-3 2 1,-2 0 121,1 0 1,-1 1-1,0-2 0,-7 3 0,-18 2 96,0-1-1,-38 1 0,43-4-67,-6-2 222,25-1-966,1 0 0,-1 1 0,0 0 0,1 1 0,-1-1 1,0 1-1,1 0 0,-10 3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1:54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19 2304,'6'0'9101,"-4"9"-6821,-5 14-3889,2-20 2445,-4 24-599,-15 41-1,2-5 117,-86 258 1130,97-292-1387,5-23-60,0 1 0,0-1 0,-5 13 0,-9 16 110,10-22-102,0 0 0,-9 15-1,4-9 3,8-14-26,0 0 0,0 0 0,0 0 1,-1-1-1,0 1 0,-7 6 0,10-10-8,1-1 0,-1 1 0,1-1 0,-1 1 0,0-1 0,1 0 0,-1 1 1,0-1-1,0 0 0,1 1 0,-1-1 0,0 0 0,0 0 0,1 0 0,-1 0 0,-1 0 0,2 0 15,-1 0 0,1 0-1,-1 0 1,1 0-1,-1 0 1,1-1 0,0 1-1,-1 0 1,1 0-1,0-1 1,-1 1 0,1 0-1,0 0 1,-1-1-1,1 1 1,0-1 0,-1 1-1,1 0 1,0-1-1,0 1 1,-1-1 0,1-1 13,-1-1 0,0 1 1,1 0-1,-1-1 1,1 1-1,0-1 0,0 1 1,0-1-1,1-4 0,11-136 196,-7 69-210,2-28 2,7-67-56,-11 150-19,4-26-108,15-59-1,-19 93 7,1 0 0,1 1-1,5-11 1,-10 20 140,1 1 1,-1-1-1,0 1 0,1 0 0,-1-1 1,0 1-1,1 0 0,-1-1 1,1 1-1,-1 0 0,1-1 0,-1 1 1,0 0-1,1 0 0,-1 0 0,1-1 1,-1 1-1,1 0 0,-1 0 1,1 0-1,-1 0 0,1 0 0,-1 0 1,1 0-1,-1 0 0,1 0 0,-1 0 1,1 0-1,-1 0 0,1 0 0,-1 1 1,1-1-1,-1 0 0,1 0 1,-1 1-1,1-1 0,0 1 0,17 13 128,-14-10-167,0-1 44,-1 1 0,0-1 0,0 1 0,-1-1 0,1 1 0,-1 0 0,0 0-1,3 6 1,10 38 76,-9-29-27,28 117 49,-21-78 93,36 99 1,-42-140-115,0 0 0,2-1 0,0 0 0,1 0 0,0-1 0,1 0 0,1-1 1,0 0-1,28 24 0,-38-37-49,-1 0 0,0 0 0,0 0 0,1 0 0,-1 0 0,0-1 0,1 1 0,-1 0 1,0-1-1,1 1 0,-1-1 0,1 1 0,0-1 0,-1 0 0,1 0 0,-1 0 0,1 1 0,-1-1 0,1-1 0,-1 1 1,1 0-1,0 0 0,-1-1 0,1 1 0,-1 0 0,1-1 0,-1 0 0,0 1 0,1-1 0,1-1 0,2-3 20,-1 0-1,0 1 0,0-2 1,0 1-1,-1 0 0,0-1 0,0 1 1,0-1-1,-1 0 0,2-6 0,3-12 5,4-33-1,9-76-70,18-93 57,-30 193-137,-6 20 47,1 0 0,0 0-1,1 0 1,1 1 0,0-1 0,13-22 0,-17 34 36,0 0 0,-1 0 0,1 0 1,0 0-1,0 0 0,0 0 0,0 1 1,0-1-1,0 0 0,0 0 0,0 1 0,0-1 1,1 0-1,-1 1 9,0 0-1,-1 0 1,1 0-1,-1 0 1,1 0 0,-1 0-1,1 0 1,-1 0 0,1 0-1,0 0 1,-1 0-1,1 1 1,-1-1 0,1 0-1,-1 0 1,1 0 0,-1 1-1,1-1 1,-1 0-1,1 1 1,2 2 1,-1 0-1,0 0 1,1 0-1,-1 0 1,0 0 0,2 7-1,-2-7 66,4 13-15,0-1-1,0 1 0,-2-1 0,0 1 0,3 25 0,-2-8-23,39 230-91,-21-151 6,4 0 0,45 113-1,-59-193-1246,1 0 1,1 0-1,35 52 0,-24-44-252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02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495 1 2656,'5'1'8441,"-10"12"-6345,-14 20-2872,18-30 1372,-34 71-202,9-19-132,2-14-83,-2-1 1,-2-1 0,-2-2-1,-1-1 1,-48 44-1,66-68 6,0-1-1,0 0 1,-28 17-1,36-26-91,0 1-1,0-1 1,0 0 0,-1 0-1,1-1 1,-11 3 0,13-4-44,0 0 0,0 0 0,0 0 0,-1 0 1,1-1-1,0 1 0,0-1 0,0 0 0,0 1 0,1-1 0,-1-1 1,0 1-1,-4-3 0,5 3-42,1 0 0,-1 0 1,0-1-1,1 1 0,-1-1 1,1 1-1,0-1 0,0 0 0,0 1 1,-1-1-1,2 0 0,-1 0 1,0 0-1,0 0 0,0 1 0,1-1 1,-1-4-1,0-1-54,0 0 0,1 0 0,1-11 0,0 10-40,-1-4-68,1 0 0,1 0 1,5-16-1,-6 24 92,0 1 0,0-1 0,1 1 0,-1-1 0,1 1 1,0-1-1,0 1 0,0 0 0,0 0 0,1 0 0,-1 0 0,1 0 0,0 1 0,3-3 0,-4 4 60,-1 0 1,1 0-1,0 1 0,-1-1 0,1 1 1,0-1-1,0 1 0,0-1 1,-1 1-1,1 0 0,0 0 0,0 0 1,0 0-1,0 1 0,-1-1 0,1 0 1,0 1-1,0-1 0,0 1 0,-1 0 1,1-1-1,0 1 0,-1 0 0,3 2 1,4 2 162,0 1 1,0 1 0,10 10 0,-6-5 91,20 13 63,0 0-1,1-2 1,49 25-1,-66-40-166,-1-1-1,22 8 0,-29-12-685,0-1-1,1-1 1,-1 1-1,0-1 1,0-1-1,16 0 1,-2 0-1206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05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1 2976,'0'0'971,"-18"2"1402,-1 0-1364,0 0 0,-33-3 0,37 0-854,-1 0 0,0 1 0,1 1 0,-1 1 0,-20 4 0,34-5-153,0 0-1,0 0 1,0 0 0,1 0 0,-1 0-1,0 0 1,1 1 0,-1-1-1,1 0 1,-1 1 0,1-1-1,0 1 1,0 0 0,-1-1 0,1 1-1,0 0 1,1 0 0,-1 0-1,0 0 1,0 0 0,0 3 0,-1 5 69,0 0-1,1 0 1,0 12 0,0-15-40,0 295 393,3-140 75,-14 201 909,10-346-1176,0-1 1,-4 18 0,6-34-220,0 1 0,0-1 0,0 0 0,0 1 0,0-1 0,0 0 0,0 1-1,0-1 1,0 0 0,0 1 0,0-1 0,0 0 0,0 1 0,0-1 0,0 0 0,0 1-1,0-1 1,0 0 0,1 0 0,-1 1 0,0-1 0,0 0 0,0 1 0,0-1 0,1 0-1,-1 0 1,0 1 0,0-1 0,1 0 0,-1 0 0,0 0 0,1 0 0,-1 1 0,15 0 508,-11-1-378,0-1 0,0 0 0,0 0 0,1 0 1,4-2-1,12-8-9,0 2 0,1 0 0,0 1 0,0 1 0,1 2 0,0 0 0,32-2 0,-34 6-166,-13 1 31,0 0-1,0-1 1,9-2 0,-8 0-1103,-5 2 448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06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14 4320,'8'-12'1392,"-8"12"-1355,1-1-1,-1 1 1,1 0 0,-1 0-1,1 0 1,-1 0 0,1-1 0,-1 1-1,1 0 1,-1 0 0,1 0-1,-1 0 1,1 0 0,-1 0 0,1 0-1,0 1 1,-1-1 0,1 0-1,-1 0 1,0 0 0,1 0 0,-1 1-1,1-1 1,-1 0 0,1 1-1,0-1 28,-1 0-1,1 1 0,0-1 1,-1 0-1,1 1 0,-1-1 0,1 1 1,-1-1-1,1 1 0,-1-1 1,0 1-1,1-1 0,-1 1 1,1-1-1,-1 1 0,0 0 0,0-1 1,1 1-1,-1 0 0,0-1 1,0 1-1,0 1 0,1 16 789,-1-12-429,-1 6-81,0-1 1,-1 1-1,0 0 1,-1-1-1,-7 20 1,-26 53 610,35-81-921,-36 67 457,-56 81 1,92-150-488,0 1-1,-12 17 319,-28 34-1,37-48-203,0-1 0,-1 0-1,1 0 1,-1 0 0,0 0-1,0-1 1,0 0 0,0 0-1,-1 0 1,1-1 0,-1 0 0,-9 3-1,13-5-86,0 1-1,0-1 1,1 0 0,-1 0-1,0 0 1,0 0-1,0 0 1,0 0 0,1-1-1,-1 1 1,0-1-1,0 1 1,1-1-1,-1 0 1,0 1 0,1-1-1,-1 0 1,1 0-1,-1 0 1,1 0 0,-1 0-1,1-1 1,0 1-1,-3-3 1,2 1-44,1 1 0,-1-1 0,1 0 0,-1 0 1,1 0-1,0 0 0,0-1 0,1 1 0,-1 0 0,0 0 0,1-1 0,0 1 0,0-4 0,0 4-36,0-1 0,1 1 0,-1 0 1,1 0-1,0 0 0,-1 0 0,1 0 0,1 0 0,-1 0 0,0 0 0,1 1 0,-1-1 0,5-4 0,-5 5 19,0 1 0,1 0 0,-1 0 0,1 0 0,-1 0 0,1 0 0,-1 0 0,1 0 0,0 0 0,-1 1 0,1-1-1,0 0 1,0 1 0,0 0 0,-1-1 0,1 1 0,0 0 0,0 0 0,0 0 0,0 0 0,0 0 0,-1 1 0,1-1 0,3 1 0,5 3 162,-1 0 1,0 1-1,-1-1 0,1 2 0,-1-1 0,11 10 0,15 10 357,200 116 888,-228-138-1744,0 1-837,0-1-1,0 0 1,11 4 0,-8-4-847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07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8 141 2720,'-1'-1'223,"0"0"0,0-1 0,0 1 0,1 0 0,-1-1 0,1 1 1,-1 0-1,1-1 0,-1 1 0,1-1 0,0 1 0,0 0 0,-1-1 0,1 1 0,0-1 0,0 1 0,1-1 0,-1 1 1,0-1-1,0 1 0,1 0 0,-1-1 0,2-1 0,-1-2 407,0 3-480,0-1-1,0 1 1,0 0 0,0 0 0,1 0 0,-1 1-1,0-1 1,1 0 0,0 0 0,3-2 0,23-18 714,-18 15-582,-2 1-197,-1 0-1,1 1 0,0 0 0,1 0 1,-1 1-1,1 0 0,0 1 0,0 0 1,15-3-1,-22 6-95,0-1 1,0 1-1,0 0 1,0 0-1,-1 0 1,1 1-1,0-1 1,0 0-1,0 1 1,0-1-1,-1 1 1,1 0-1,0-1 0,-1 1 1,1 0-1,0 0 1,-1 0-1,1 0 1,-1 1-1,0-1 1,1 0-1,-1 1 1,0-1-1,0 0 1,1 1-1,-1 0 0,0-1 1,-1 1-1,1-1 1,0 1-1,0 0 1,-1 0-1,1 0 1,-1 2-1,2 4 47,0 0 0,-1 0 0,0 0 0,-1 0 0,0 0 0,-2 15 0,-24 239 630,11 197 107,19-375-440,3-1 1,3 0-1,32 123 1,8-36 1117,-50-169-1375,1 0 0,-1 0 1,0 1-1,1-1 1,-1 0-1,0 1 0,0-1 1,0 0-1,0 1 1,0-1-1,0 0 1,-1 1-1,1-1 0,0 0 1,-1 0-1,1 1 1,-1 1-1,0-3-41,0 1 0,1 0 1,-1 0-1,0-1 0,0 1 0,1-1 0,-1 1 1,0 0-1,0-1 0,0 0 0,0 1 0,0-1 1,0 1-1,0-1 0,0 0 0,0 0 0,0 0 1,-1 1-1,-5-1-1,-1 0 0,1-1 0,-1 0 1,1 0-1,-9-3 0,12 3-38,-8-1 13,-10-2-25,-1-2 1,1 0-1,0-1 0,-30-15 0,38 16-635,11 5 119,0 0-1,-1-1 1,1 1 0,0-1 0,0 1 0,0-1 0,0 0 0,1 0-1,-5-4 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08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2656,'10'-8'11541,"-13"57"-10982,2 16 66,7 68-48,9 123 494,-7-195-799,-3-33 141,0 43 0,-1-43-61,-6-23 461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0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21 2304,'-4'0'587,"-1"2"0,1-1 0,-1 0 0,1 1 1,0 0-1,-1 0 0,1 0 0,0 1 0,1-1 0,-5 5 0,-11 7 4907,46-13-4316,66-10-55,15-3-673,-31-1-47,53-7 158,-99 16-422,1 2 0,33 3 1,12-1-316,-74 0-497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11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99 3904,'0'0'45,"-1"0"-1,1 0 1,0 0 0,0 0-1,0 0 1,0-1 0,0 1-1,0 0 1,0 0 0,0 0-1,0 0 1,1-3 1117,0 3-1118,-1 0 1,0 0 0,0 0-1,0 0 1,0 0 0,0 0-1,0 0 1,0 0 0,1 0-1,-1 0 1,0 0 0,0 0-1,0 0 1,0 0 0,0 0-1,1 0 41,-1 0-1,0 1 0,0-1 1,0 0-1,1 1 0,-1-1 1,0 0-1,0 1 0,0-1 1,0 0-1,0 1 0,0-1 1,0 0-1,0 1 0,0-1 0,0 0 1,0 1-1,0-1 0,0 1 1,0-1-1,0 0 0,0 1 1,-96 353 3915,13-63-2507,76-269-1281,4-15 74,1 1-1,-1-1 1,2 0-1,-1 1 1,0 12-1,2-20-269,0 0-1,0 0 1,0 0-1,0 0 1,0 0-1,0 0 1,0 0-1,0 1 1,0-1-1,0 0 1,0 0-1,0 0 1,0 0-1,0 0 1,0 0-1,0 0 1,1 0-1,-1 0 1,0 0-1,0 0 1,0 0-1,0 0 1,0 0-1,0 0 1,0 0-1,0 0 1,0 0-1,1 0 1,-1 0-1,0 0 1,0 0-1,0 0 1,0 0-1,0 0 1,0 0-1,0 0 1,0 0-1,0 0 1,1 0-1,-1 0 1,0 0-1,0 0 1,0 0-1,0 0 1,0 0-1,0 0 1,0 0-1,0 0 1,0 0-1,0-1 1,0 1-1,0 0 1,0 0-1,1 0 1,8-7 383,8-9-83,-12 10-288,0 0-1,0-1 0,-1 0 1,0 0-1,0 0 1,4-12-1,14-47-112,-19 55 79,68-293 90,-37 142-104,-26 127-19,15-56-194,-23 91 231,0 0 0,0-1-1,0 1 1,0 0-1,0 0 1,0-1-1,0 1 1,0 0-1,0-1 1,0 1-1,1 0 1,-1 0-1,0-1 1,0 1-1,0 0 1,0 0 0,1 0-1,-1-1 1,0 1-1,0 0 1,0 0-1,1 0 1,-1-1-1,0 1 1,0 0-1,1 0 1,-1 0-1,0 0 1,1 0-1,-1 0 1,0 0-1,0 0 1,1 0 0,-1-1-1,1 1 1,7 9-64,4 17 2,0 16 75,-1-1-1,5 51 1,5 22 149,-16-95-117,15 55 226,-18-66-188,1-1 0,0 0 0,0 0 0,1 0 0,0 0 0,0-1 0,6 7 0,-10-12-49,1 0-1,0 0 1,0 0 0,0 0 0,0-1 0,0 1-1,0 0 1,0 0 0,0-1 0,0 1 0,0-1-1,0 1 1,0-1 0,1 1 0,-1-1-1,0 0 1,2 1 0,-2-1-15,0-1 0,0 1 0,0 0 0,0 0 0,0-1 0,0 1 0,0 0 0,0-1 0,0 1 0,-1-1 0,1 1 0,0-1 0,0 1 0,0-1 0,-1 0 0,1 1 0,1-2 1,2-4 24,0 0 1,-1 0-1,1 0 1,-1 0-1,2-9 1,-3 12-25,43-144 136,-42 137-143,70-242 85,-69 238-141,-2 3-38,1 1 1,1-1 0,0 1 0,0 0 0,7-11-1,-11 21 70,0-1-1,0 1 0,0 0 0,1-1 0,-1 1 1,0 0-1,0-1 0,1 1 0,-1 0 0,0-1 0,0 1 1,1 0-1,-1-1 0,0 1 0,1 0 0,-1 0 1,1 0-1,-1-1 0,0 1 0,1 0 0,-1 0 1,0 0-1,1 0 0,-1 0 0,1 0 0,-1 0 0,1 0 1,-1 0-1,0 0 0,1 0 0,0 0 0,0 1-10,0-1-1,-1 1 1,1-1-1,0 1 1,0 0-1,0-1 1,-1 1-1,1 0 1,0 0-1,-1 0 1,1-1-1,0 3 1,13 30-199,-14-33 225,50 203 390,-34-130-137,27 82-1,-34-129-301,-6-15-70,1 0 0,0 0 1,1 0-1,0 0 0,0-1 1,1 1-1,11 12 0,-17-22-18,0-1 0,1 1 0,-1-1 0,0 0 0,1 1 0,-1-1 0,1 1-1,-1-1 1,1 0 0,-1 1 0,1-1 0,-1 0 0,1 0 0,-1 1 0,1-1 0,-1 0 0,1 0 0,-1 0 0,1 0 0,0 0-1,-1 0 1,1 0 0,-1 0 0,1 0 0,-1 0 0,1 0 0,0 0 0,-1 0 0,1 0 0,-1 0 0,1 0 0,0-1 0,0 1 38,7-1-1999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15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45 3808,'-1'-1'338,"0"0"1,-1 1-1,1-1 1,0 0-1,-1 0 1,1 1-1,-1-1 1,1 1-1,-1-1 1,1 1-1,-1 0 1,1 0-1,-3-1 1,-1 0-166,-37-13 602,29 9-676,-1 0-1,1 1 1,-17-2 0,26 5-132,1 1 1,-1 0-1,0-1 0,1 1 0,-1 1 1,0-1-1,1 1 0,-1-1 1,1 1-1,-1 0 0,1 0 0,-1 1 1,1-1-1,0 1 0,0-1 0,0 1 1,-4 3-1,4-3 9,1 0 1,0 1-1,0-1 1,0 1-1,0-1 1,1 1-1,-1 0 0,1-1 1,-1 1-1,1 0 1,0 0-1,0 0 1,0 0-1,0 0 0,1 0 1,0 0-1,-1 4 1,1 6 257,0 0 0,5 25 1,-3-23-82,11 65 178,5 238 36,-15-197-148,-1 70 193,-3-110 222,1-77-460,0 1-1,1-1 1,-1 1 0,1-1 0,1 6 0,-1-9-135,-1 0 0,0 0 1,1 0-1,-1 0 0,1 0 0,-1 0 1,1 0-1,-1 0 0,1-1 0,-1 1 1,1 0-1,0 0 0,-1 0 0,1-1 1,0 1-1,0 0 0,0-1 0,0 1 0,0-1 1,-1 1-1,1-1 0,0 0 0,0 1 1,0-1-1,0 0 0,0 1 0,0-1 1,2 0-1,5-1 147,1 0 1,-1-1-1,0 1 1,1-2-1,-1 1 1,0-1-1,11-6 1,-11 5-161,0 0 0,0 1 0,0 0 0,1 0 1,-1 1-1,1 0 0,13 0 0,-19 2-146,1 0 0,-1 0-1,0 1 1,0-1 0,1 1-1,-1 0 1,0 0 0,5 2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15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3 4640,'11'-2'4175,"-9"24"-2558,-4-7-1252,0 0 0,-1 0 0,0 0 0,-1-1 0,0 1 0,-13 25 0,2-1-46,5-14-99,-80 206 830,77-202-876,-16 41 222,27-63-329,-1 0 1,2 0-1,-1 1 0,1-1 1,0 1-1,1 0 0,0 9 1,0-13 5,1-1 0,-1 1 0,1 0 0,0 0 0,0 0 0,1 0-1,-1-1 1,1 1 0,0 0 0,0-1 0,0 0 0,0 1 0,1-1 0,-1 0 0,1 0 0,0 0 0,0-1 0,0 1 0,7 3 0,-3-2-41,-1 0 0,2-1 0,-1 0 1,0-1-1,1 0 0,-1 0 0,1 0 1,-1-1-1,11 0 0,1 0 90,0-2 0,35-5 0,-14 1-424,-38 5 11,0 0 0,1-1 0,-1 1 0,0 0 0,0-1 0,0 0 0,0 0 0,0 1-1,0-1 1,0 0 0,0-1 0,-1 1 0,1 0 0,0 0 0,-1-1 0,1 1 0,-1-1 0,3-3 0,1 1-1181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43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0 2912,'0'2'10622,"-2"9"-10562,-75 130 1194,38-72-710,33-56-373,0 0 0,-5 20 0,10-31-156,1 0 6,-1-1 0,1 1 0,-1-1 1,1 1-1,0-1 0,-1 1 0,1 0 1,0-1-1,0 1 0,0-1 1,0 1-1,0 0 0,0-1 0,1 1 1,-1-1-1,1 1 0,-1 0 1,1-1-1,-1 1 0,1-1 0,0 0 1,0 1-1,0-1 0,0 1 1,0-1-1,0 0 0,0 0 0,0 0 1,0 0-1,0 0 0,1 0 1,-1 0-1,0 0 0,1 0 0,-1 0 1,1-1-1,-1 1 0,1-1 1,1 1-1,4 1 25,-1-1 1,1 0-1,0 0 1,-1 0-1,1-1 0,0 0 1,-1 0-1,9-2 1,2-1-19,-11 3 31,1-1 0,-1 0 1,0 0-1,0-1 0,1 1 0,10-6 0,-16 5 3,-1 4 398,0-2-411,-18 4-1174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15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92 6048,'-7'-13'1952,"7"13"-1934,0-1 1,0 1-1,0 0 0,-1 0 1,1 0-1,0 0 1,0 0-1,0 0 0,0-1 1,0 1-1,0 0 1,0 0-1,0 0 1,0 0-1,0 0 0,0 0 1,0-1-1,0 1 1,0 0-1,0 0 0,0 0 1,0 0-1,0 0 1,0-1-1,0 1 0,0 0 1,0 0-1,0 0 1,0 0-1,0 0 1,1 0-1,-1-1 0,0 1 1,0 0-1,0 0 1,0 0-1,0 0 0,0 0 1,0 0-1,0 0 1,1 0-1,3-5 402,0 1 1,1 1-1,-1-1 0,1 1 0,0 0 1,0 0-1,1 0 0,-1 0 0,8-1 1,27-6 226,1 2 0,0 3 0,67-2 0,-8 0-473,-89 6-593,0 1-1,21 1 1,4 7-5277,-23-4 3600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17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313 326 4480,'0'0'1445,"-2"2"-885,-9 13 1465,-16 15 1,-38 32-396,36-35-1044,-22 18 298,28-26-313,1 0 0,1 2 0,-34 42 0,54-62-537,1 0 1,-1 0 0,0 0 0,1 0 0,-1 0 0,1 0-1,-1 0 1,1 0 0,0 0 0,0 0 0,-1 1 0,1 1-1,0-3-18,0 0 0,0 1-1,0-1 1,0 0-1,0 1 1,1-1-1,-1 0 1,0 1-1,0-1 1,0 0 0,0 1-1,1-1 1,-1 0-1,0 0 1,0 1-1,1-1 1,-1 0 0,0 0-1,1 1 1,-1-1-1,0 0 1,0 0-1,1 0 1,-1 1-1,0-1 1,1 0 0,2 1 35,0-1 1,0 0 0,1 0-1,-1 0 1,0 0 0,0 0 0,0 0-1,5-2 1,15-3 3,1-1-1,-1-2 0,-1 0 1,1-2-1,-1 0 1,27-18-1,-11 3-51,0-2 0,47-44-1,-62 53-195,-11 15 18,-12 3 169,1 0 0,-1 0 0,0 1 0,1-1 0,-1 0 0,0 0 0,1 0 0,-1 0 0,0 1 0,0-1 0,1 0 0,-1 0 0,0 0 0,0 1-1,1-1 1,-1 0 0,0 0 0,0 1 0,0-1 0,0 0 0,1 1 0,-1-1 0,0 0 0,0 1 0,0-1 0,0 0 0,0 1 0,0-1 0,0 1 0,2 12-61,-2-1 0,0 21-1,-1-25 124,1 0 0,-1 0 0,2 0 0,-1 0 0,1 0 0,0 0 0,1-1 0,0 1 0,3 9-1,-3-13 30,0-1 0,-1 0 0,1 0-1,0 0 1,1 0 0,-1 0-1,0 0 1,1 0 0,0-1 0,5 5-1,-6-6-61,-1 0-1,1-1 1,0 1-1,0 0 1,0-1-1,-1 0 1,1 1-1,0-1 1,0 0-1,0 0 1,0 0-1,0 0 1,0 0-1,0-1 1,-1 1-1,1 0 1,0-1-1,0 1 1,0-1-1,0 0 1,-1 0-1,1 0 1,1-1-1,11-7 46,0-2-1,0 0 0,-2 0 1,17-18-1,-20 19-46,22-26-55,-1-2 0,27-45 0,-52 75 41,12-15-341,-17 23 330,0 0 0,0 0 0,0 0 0,0 0 1,0 0-1,0 0 0,1 0 0,-1 0 0,0 0 0,0 0 1,0 0-1,0 0 0,0 0 0,0-1 0,0 1 1,0 0-1,1 0 0,-1 0 0,0 0 0,0 0 0,0 0 1,0 0-1,0 0 0,0 0 0,0 0 0,1 0 0,-1 0 1,0 1-1,0-1 0,0 0 0,0 0 0,0 0 1,0 0-1,0 0 0,0 0 0,1 0 0,-1 0 0,0 0 1,0 0-1,0 0 0,0 0 0,0 0 0,0 1 0,0-1 1,0 0-1,0 0 0,0 0 0,0 0 0,0 0 1,0 0-1,0 0 0,0 0 0,0 1 0,0-1 0,1 0 1,-2 18-128,-8 38 223,4-29 137,1 0 0,0 28 0,4-52-206,0 1 0,0-1-1,1 1 1,-1-1 0,1 1-1,0-1 1,0 0 0,0 1 0,0-1-1,0 0 1,1 0 0,0 0 0,-1 0-1,1 0 1,0 0 0,1 0-1,-1 0 1,0-1 0,3 3 0,-1-2 7,0-1 1,0 1 0,1-1 0,-1 0-1,0 0 1,1-1 0,-1 1 0,1-1 0,0 0-1,-1 0 1,1 0 0,0-1 0,7 0-1,2 0-2,0-2-1,0 1 1,-1-2 0,1 0-1,-1-1 1,0 0-1,23-11 1,-8 1-607,-2-1 1,38-27 0,-43 25 339,0-2 0,-1-1 0,0-1 0,16-23 0,-34 42 217,0-1 0,0 0 0,0 0 0,0 0 1,0 0-1,-1 0 0,0 0 0,3-6 0,-4 1-142,-4 8 17,-7 13-38,-77 98-179,35-46 680,53-65-304,-1 1 1,1 0-1,-1-1 0,1 1 1,-1 0-1,1 0 1,-1-1-1,1 1 0,0 0 1,-1 0-1,1 0 1,0-1-1,0 1 0,-1 0 1,1 0-1,0 0 1,0 0-1,0 0 0,0 1 1,1-2-2,-1 1-1,0-1 1,0 1 0,1-1 0,-1 1 0,0-1 0,1 1 0,-1-1 0,1 0-1,-1 1 1,1-1 0,-1 1 0,1-1 0,-1 0 0,1 1 0,-1-1 0,1 0 0,-1 0-1,1 0 1,-1 1 0,1-1 0,2 0 8,0 1 1,-1-1-1,1 1 0,-1-1 0,1 0 0,-1 0 1,1-1-1,0 1 0,-1 0 0,5-2 0,12-10 120,-17 10-154,0 1 0,0-1 0,0 1 0,0-1 1,0 1-1,1 0 0,-1 0 0,0 0 0,3 0 0,-4 1 7,-1 0 0,1 0-1,-1 0 1,1 0 0,-1 0 0,1 0-1,0 0 1,-1 0 0,1 0 0,-1 1-1,1-1 1,-1 0 0,1 0 0,-1 1-1,1-1 1,-1 0 0,1 1 0,0-1-1,0 1-9,0 1 0,0-1 0,0 0 0,0 1 1,-1-1-1,1 1 0,0-1 0,-1 0 0,2 3 0,-1 0-24,0 1-1,-1-1 1,1 1 0,-1-1-1,0 1 1,0-1 0,0 1-1,-2 5 1,-8 37 247,-15 35 184,9-25-328,-28 69 1,36-106-12,-1-1 1,-1-1 0,-1 1-1,0-2 1,-2 0 0,0 0-1,-17 17 1,27-32 26,0 1 0,0 0 0,0-1 1,0 0-1,-1 0 0,-6 3 0,9-4-56,0 0 0,-1-1-1,1 0 1,0 1 0,-1-1 0,1 0-1,-1 0 1,1 1 0,-1-1 0,1 0-1,0 0 1,-1-1 0,1 1 0,-1 0-1,1 0 1,0-1 0,-1 1 0,1-1 0,0 1-1,-2-2 1,2 1-20,0 1-1,0-1 0,0 0 1,0 0-1,1 0 1,-1 0-1,0 0 1,1 0-1,-1 0 0,1 0 1,-1 0-1,1-1 1,-1 1-1,1 0 1,0 0-1,-1 0 0,1-1 1,0 1-1,0 0 1,0 0-1,0 0 1,0-1-1,0 1 0,1 0 1,0-3-1,-1 1-11,2-9 11,0 1-1,1-1 1,1 1 0,-1 0-1,2 0 1,0 0-1,0 0 1,1 1 0,13-18-1,0 4-3,1 0 0,35-32 0,-21 26-7,1 2 1,71-44-1,-64 47 59,-2-1 0,-1-2 0,41-39 0,-78 65-54,0 0 1,0 0-1,-1 0 0,1-1 1,-1 1-1,1 0 0,-1-1 1,0 1-1,0-1 1,0 1-1,0-1 0,0 0 1,-1 1-1,1-1 0,-1 0 1,0-4-1,0 6 0,0 0 1,0 0 0,0 0-1,-1-1 1,1 1-1,0 0 1,-1 0-1,1 0 1,-1 0-1,1 0 1,-1 0-1,1 0 1,-1 0 0,0 0-1,0 0 1,1 1-1,-1-1 1,0 0-1,0 0 1,0 1-1,0-1 1,0 0-1,0 1 1,0-1 0,0 1-1,0-1 1,0 1-1,0 0 1,0-1-1,0 1 1,0 0-1,-1 0 1,1 0-1,0 0 1,0 0-1,0 0 1,0 0 0,0 0-1,0 0 1,-1 1-1,0-1 1,-2 1-15,1 0-1,-1-1 1,0 1 0,1 1 0,-1-1 0,1 1 0,-1-1 0,1 1-1,0 0 1,0 0 0,0 0 0,0 1 0,0-1 0,0 1 0,1 0-1,-1-1 1,1 1 0,-1 0 0,1 0 0,0 1 0,1-1 0,-1 0-1,0 1 1,1-1 0,0 1 0,-2 6 0,3-8 32,0-1 1,0 0-1,0 1 0,0-1 1,0 0-1,1 0 1,-1 1-1,0-1 1,1 0-1,-1 0 0,0 0 1,1 1-1,0-1 1,-1 0-1,1 0 0,0 0 1,-1 0-1,3 2 1,-1-1 17,1 0 0,-1 0 0,1-1 0,-1 1 0,1 0 0,0-1 0,4 2 0,3 0 49,0 0 1,1 0 0,17 1-1,-10-3-4,0 0-1,0-1 0,0 0 0,0-2 0,-1 0 1,1-1-1,-1-1 0,1-1 0,25-10 0,-30 9-52,0-1 1,0 0-1,-1 0 0,0-1 0,0-1 0,-1 0 0,0-1 0,0 0 0,-2 0 0,1-1 1,-1-1-1,9-14 0,4-13 1,-1-1 1,20-59 0,20-85 77,-60 180-97,6-18 19,-4 14-28,0 0-1,-1-1 0,0 1 0,0 0 1,0-10-1,-2 18-2,0 0-1,0-1 1,0 1 0,0 0 0,0 0-1,0 0 1,0 0 0,0 0-1,0 0 1,0-1 0,0 1 0,0 0-1,0 0 1,0 0 0,0 0-1,0 0 1,0 0 0,0 0 0,0-1-1,0 1 1,0 0 0,0 0-1,0 0 1,0 0 0,0 0-1,0 0 1,0 0 0,0 0 0,0 0-1,-1-1 1,1 1 0,0 0-1,0 0 1,0 0 0,0 0 0,0 0-1,0 0 1,0 0 0,0 0-1,-1 0 1,1 0 0,0 0 0,0 0-1,0 0 1,0 0 0,0 0-1,-7 4-147,-3 10 46,6-8 100,2 1 0,-1 0 0,1-1-1,0 1 1,1 0 0,-2 10 0,0 1 17,-2 20 55,2 0 0,1 0-1,5 50 1,-1 0 43,8 99 268,-12-154-1608,2-28 166,-1 0-1,0 0 1,-1 0 0,-1 5 0,3-9 917,-1-1-1,1 1 1,0 0-1,0-1 1,-1 1-1,1-1 1,0 1-1,-1-1 1,1 1-1,-1-1 1,1 1-1,-1-1 1,1 1-1,-1-1 1,1 1-1,-1-1 0,1 0 1,-1 1-1,1-1 1,-1 0-1,0 0 1,1 1-1,-1-1 1,0 0-1,1 0 1,-1 0-1,-1 0 1,0 1-383,-7 3-1262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17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51 320 5472,'-29'-21'1760,"28"21"-1701,-1-1 0,1 1 0,0-1 0,0 0 1,0 0-1,0 1 0,0-1 0,1 0 0,-1 0 1,0 0-1,0 0 0,0 0 0,1 0 0,-1 0 0,1 0 1,-1 0-1,0-2 0,-1-2 257,2 4-152,-1 0 0,1 0-1,-1-1 1,1 1 0,-1 0 0,1 0-1,0-1 1,0 1 0,0 0 0,0 0-1,0-1 1,0 1 0,0 0 0,0-1-1,0 1 1,1 0 0,-1 0 0,0-1-1,1 1 1,-1 0 0,1 0 0,0-1-1,2-3 318,0 0 1,1 0-1,7-7 0,4-3-58,0 0 0,2 2 0,0 0 0,0 0 0,37-18 1,103-37-766,-132 59-947,0 1 0,47-8 0,-14 1-3900,-36 10 3120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18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5888,'0'1'213,"0"0"-1,0 0 1,1 0 0,-1 0 0,1 1-1,-1-1 1,1 0 0,0 0-1,-1 0 1,1 0 0,0 0 0,-1 0-1,1-1 1,0 1 0,0 0 0,0 0-1,0 0 1,0-1 0,0 1 0,0-1-1,0 1 1,2 0 0,29 11 1759,-25-9-1589,141 36 2250,-30-10-1720,-76-19-750,-29-7-200,1 0 0,0 1 1,15 7-1,-25-9 34,0-1 1,-1 1-1,1 1 0,-1-1 1,0 0-1,0 1 0,0 0 1,0-1-1,0 1 0,0 0 1,-1 1-1,1-1 0,-1 0 1,0 1-1,3 6 0,-2 0 15,-1 1 0,0-1 0,0 1 0,-1 0-1,0-1 1,-1 14 0,1 0-9,6 492 831,-7-448 76,-1-47-356,0-1 1,-4 25 0,4-44-533,1 0 0,0 0 1,-1 0-1,1 0 0,-1 0 0,1 0 1,-1-1-1,1 1 0,-1 0 0,1 0 1,-1 0-1,0 0 0,0-1 1,1 1-1,-1 0 0,0 0 0,-2 0 1,1 1-1,-1-1 0,0 0 0,0 0 0,0 0 0,0 0 0,-4 1 1,-6-1 7,0 0-1,-16-1 1,20 0 29,-41 0-331,-65 1-4469,77 3 2469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20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1 589 2976,'0'0'971,"9"9"1759,-3-8-2452,-1 0 1,1 0-1,-1-1 0,1 1 1,0-1-1,-1-1 0,1 1 1,9-3-1,12 0 134,141-5 599,169-13-80,-15 2-417,1 18-217,-153 2-84,73 16-288,-68-2 189,-128-14 32,81-6-1,16-9-106,97-13-8,-53-3 268,229-35 106,-146 21-401,46-6 205,-100 22-284,346-30 283,-244 38 77,-26 0-346,-80 10-51,267-7 795,-219 11-600,-7 1 149,252-6 477,-206 3-210,-49 3-316,-75-1 32,462-31 434,-551 27-691,152-20-18,-5-18 2,-204 37-196,5 0-1451,-12 8-2469,-12 3 100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22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93 243 2240,'1'-8'1014,"-1"1"1,1-1-1,1 0 0,3-12 1,-1 0 2841,-4 20-3845,0 1 0,0-1 1,0 0-1,0 1 0,0-1 1,1 0-1,-1 0 0,0 1 1,0-1-1,0 0 0,0 0 1,0 1-1,1-1 0,-1 0 1,0 0-1,0 0 0,0 1 0,0-1 1,1 0-1,-1 0 0,0 0 1,0 0-1,1 0 0,-1 1 1,0-1-1,0 0 0,1 0 1,-1 0-1,0 0 0,0 0 1,1 0-1,-1 0 0,0 0 1,1 0-1,-1 0 0,0 0 1,0 0-1,1 0 0,-1 0 1,0 0-1,0 0 0,1 0 1,-1 0-1,0-1 0,0 1 1,1 0-1,-1 0 0,0 0 0,0 0 1,1 0-1,-1-1 0,0 1 1,0 0-1,0 0 0,0 0 1,1-1-1,-1 1 0,0 0 1,0 0-1,0-1 0,0 1 1,0 0-1,0 0 0,1-1 1,1 16 35,0 0 0,-1 1 1,-1-1-1,0 0 0,-4 25 0,-20 73 279,22-104-322,-10 40 145,-50 170 283,56-200-52,-7 34 0,12-47-201,2-1 700,3-10-550,5-13-188,16-54-37,7-29-96,3-73 163,36-129 181,-68 294-320,-3 6-35,1 0-1,0 0 1,-1 0 0,1 1 0,0-1 0,1 0-1,-1 1 1,0-1 0,1 0 0,-1 1 0,1 0-1,0-1 1,0 1 0,4-4 0,-5 6 3,-1-1 1,1 1-1,-1 0 0,1 0 1,-1-1-1,1 1 0,-1 0 1,1 0-1,-1 0 1,1 0-1,-1 0 0,1 0 1,0-1-1,-1 1 0,1 0 1,-1 1-1,1-1 1,-1 0-1,1 0 0,0 0 1,-1 0-1,1 0 0,-1 0 1,1 1-1,-1-1 1,1 0-1,-1 1 0,1-1 1,-1 0-1,1 1 0,-1-1 1,0 0-1,1 1 1,-1-1-1,1 1 0,-1-1 1,1 1-1,9 22 80,-8-18-62,5 17-7,-1 0 1,6 40 0,-4-12-10,-2-22 35,2 16 116,1 0 1,3 0-1,25 62 1,-34-100-78,0 0 0,1-1 0,7 11 0,-10-14-44,1-1 1,-1 1-1,0-1 0,1 1 1,-1-1-1,1 0 0,-1 0 0,1 0 1,0 0-1,-1 0 0,1 0 1,0 0-1,0 0 0,0-1 1,0 1-1,3 0 0,-1-1 8,-1-1-1,1 0 1,-1 0 0,1-1-1,-1 1 1,0 0-1,0-1 1,0 0 0,0 0-1,0 0 1,0 0 0,0-1-1,3-3 1,2-4 36,0-1 1,0 0 0,-1-1-1,-1 0 1,6-14 0,24-72 24,-21 53-113,-6 21-105,40-108-62,-36 104 137,0 1 0,26-40 1,-39 66 10,1 0 1,-1 0 0,1 0-1,0 1 1,-1-1 0,1 0-1,0 0 1,-1 1 0,1-1-1,0 0 1,0 1 0,0-1-1,-1 1 1,1-1 0,0 1 0,0-1-1,0 1 1,0 0 0,0-1-1,0 1 1,0 0 0,0 0-1,0 0 1,0 0 0,2 0-1,-2 0 17,0 1-1,0-1 0,0 1 0,0 0 1,0 0-1,0-1 0,0 1 1,0 0-1,-1 0 0,1 0 1,0 0-1,0 0 0,-1 0 0,1 0 1,0 0-1,-1 1 0,0-1 1,1 0-1,-1 0 0,1 0 1,-1 1-1,0-1 0,0 2 0,6 36 22,0 57 0,-4-57 49,2 96 143,10 100 663,-12-205-680,2 17 74,-4-43-256,1-1 0,0 1 0,0-1 0,0 1 0,0-1 0,1 1 0,0-1 0,-1 1 0,4 3-1,-5-7-78,0 0-1,0 1 0,1-1 0,-1 0 0,0 0 0,0 1 0,0-1 0,0 0 1,1 0-1,-1 0 0,0 1 0,0-1 0,1 0 0,-1 0 0,0 0 0,0 0 1,1 1-1,-1-1 0,0 0 0,0 0 0,1 0 0,-1 0 0,0 0 0,0 0 1,1 0-1,-1 0 0,0 0 0,1 0 0,-1 0 0,0 0 0,0 0 1,1 0-1,0 0 0,3-7-2706,-3 4 1898,4-5-1410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33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0 3136,'-3'1'1004,"-1"0"-1,0 0 1,0 0 0,-8 0-1,-6-1-458,0 0 1,1 2-1,-1 0 0,-30 8 0,20-4-484,16-3 1,0 0-1,0 0 0,0 1 0,-18 9 0,27-11-68,0-1-1,0 2 1,0-1 0,0 0-1,0 1 1,0-1 0,0 1-1,1 0 1,-1 0 0,1 0-1,0 0 1,0 0 0,0 1-1,1-1 1,-1 0 0,1 1-1,0-1 1,-1 1 0,2 0-1,-2 4 1,-1 19 127,1 0-1,3 43 1,10 56 75,1 2 344,-11-95-397,2 14 176,-1 1 0,-3-1 0,-10 67 0,-16 57 98,27-169-350,-1 1 1,1-1-1,0 1 1,0-1-1,0 0 1,0 1-1,0-1 1,0 0-1,1 1 1,-1-1-1,2 4 1,-1-5-31,0 0 0,-1 0 0,1 0 0,0 0 0,0 0 0,0 0 0,0 0 0,0-1 0,0 1 0,0 0 0,0-1 0,0 1 0,0 0 0,0-1 0,0 1 0,1-1 0,-1 0 0,0 1 0,0-1 0,1 0 0,-1 0 0,2 0 0,15 1 267,0-1 0,27-3 0,-25 1-291,37 1 0,12 10 138,-64-11-971,-1 1 181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33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 4480,'1'0'80,"-1"0"0,1 0 0,-1 0 1,1 0-1,-1 0 0,1 0 0,-1 1 0,1-1 1,-1 0-1,0 0 0,1 1 0,-1-1 0,1 0 0,-1 0 1,0 1-1,1-1 0,-1 0 0,0 1 0,0-1 1,1 1-1,-1-1 0,0 0 0,0 1 0,1-1 1,-1 1-1,0-1 0,0 1 0,0-1 0,0 1 0,0-1 1,1 0-1,-1 1 0,0-1 0,0 1 0,0-1 1,-1 1-1,1-1 0,0 2 0,-4 21 1105,3-20-863,-13 52 817,-4 1 0,-1-2-1,-31 60 1,11-45-655,25-47-197,1 0 0,1 1 0,-14 40 0,25-61-256,0 1 1,1 0-1,-1-1 0,1 1 1,-1 0-1,1 0 0,0-1 1,0 1-1,0 0 1,1 0-1,-1 0 0,1-1 1,-1 1-1,1 0 0,0-1 1,1 4-1,0-3 5,0 0-1,0-1 0,0 1 0,1 0 1,-1-1-1,1 1 0,-1-1 0,1 0 1,0 0-1,0 0 0,0 0 1,4 1-1,2 2 55,1-1 0,0 0 0,0-1 0,1-1 0,-1 1 0,16 0 1,-2-1-84,41-3 0,-6-6-220,-21-2-5622,-30 9 3969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34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 6976,'0'-1'152,"1"1"1,-1-1 0,0 1-1,0-1 1,1 0 0,-1 1-1,0-1 1,1 1 0,-1-1-1,1 1 1,-1-1-1,1 1 1,-1-1 0,1 1-1,-1-1 1,1 1 0,-1 0-1,1-1 1,-1 1 0,1 0-1,0 0 1,-1-1 0,1 1-1,0 0 1,19-5 969,127-7 1780,-87 5-2546,72-19 1,-56 10-158,-5-3-1357,-60 17-203,3 6-3784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36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65 5056,'0'0'60,"0"0"0,0-1 1,0 1-1,0 0 0,0 0 1,0-1-1,0 1 0,0 0 1,0 0-1,0 0 0,0-1 1,-1 1-1,1 0 0,0 0 1,0-1-1,0 1 0,0 0 1,0 0-1,-1 0 0,1-1 1,0 1-1,0 0 0,0 0 1,-1 0-1,1 0 0,0 0 1,0-1-1,0 1 0,-1 0 1,1 0-1,0 0 0,0 0 1,-1 0-1,1 0 0,0 0 1,0 0-1,-1 0 0,1 0 1,0 0-1,0 0 0,-1 0 1,1 0-1,0 0 0,0 0 1,-1 0-1,1 0 0,0 0 1,0 1-1,-1-1 0,1 0 0,0 0 1,-1 0-1,-12 8 1159,-25 14 639,12-7-1039,-16 10 132,22-14-626,1 1 0,0 0 0,0 2 0,1 0 0,-24 26 0,40-37-276,-1 0 0,1 0-1,0 0 1,0 0 0,0 1-1,1-1 1,-1 0 0,1 1-1,-1 3 1,1-6-28,1 0 0,0 0 0,0 0-1,0 0 1,0 0 0,0 0 0,0 0 0,0 0 0,0 0 0,0 0-1,1 0 1,-1 0 0,0 0 0,1 0 0,-1 0 0,0 0 0,1 0-1,-1-1 1,1 1 0,-1 0 0,1 0 0,0 0 0,-1-1 0,1 1-1,0 0 1,0-1 0,-1 1 0,1-1 0,0 1 0,0-1 0,0 1 0,0-1-1,0 1 1,0-1 0,0 0 0,1 1 0,4 0 42,0 0 0,0-1 0,-1 1-1,1-1 1,0 0 0,0-1 0,-1 1 0,11-4 0,46-15 115,-55 17-186,13-5 20,-1-1 0,0-1 0,0 0 1,-1-2-1,-1 0 0,19-16 0,7-8-348,-42 35 333,-1 0 0,0 0 0,0 0 1,0 0-1,0 0 0,0 0 0,0 0 0,0 0 0,0 0 0,1 0 0,-1 0 0,0 0 0,0 0 0,0 0 1,0 0-1,0 0 0,0 0 0,1 0 0,-1 0 0,0 0 0,0 0 0,0 0 0,0 0 0,0 0 0,0 0 1,0 0-1,1 0 0,-1 0 0,0 1 0,0-1 0,0 0 0,0 0 0,0 0 0,0 0 0,0 0 0,0 0 1,0 0-1,0 0 0,0 0 0,1 1 0,-1-1 0,0 0 0,0 0 0,0 0 0,0 0 0,0 0 0,0 0 1,0 0-1,0 1 0,0-1 0,0 0 0,0 0 0,0 0 0,0 0 0,0 0 0,0 0 0,0 0 0,0 1 1,0-1-1,-1 0 0,1 0 0,0 0 0,0 0 0,-1 9-88,1-8 69,-5 18-27,3-14 122,0 1 1,0 0 0,1 0-1,0 0 1,1 0 0,-1 0-1,1 0 1,1 8 0,-1-13-53,1 0 1,-1 1-1,1-1 1,0 0-1,-1 1 1,1-1 0,0 0-1,0 0 1,0 0-1,0 0 1,0 0-1,0 0 1,0 0-1,0 0 1,1 0-1,-1 0 1,0 0-1,1-1 1,-1 1-1,0-1 1,1 1 0,-1-1-1,1 1 1,-1-1-1,0 0 1,1 0-1,-1 0 1,1 0-1,1 0 1,2 0 29,-1 0 0,1 0-1,-1 0 1,1-1 0,-1 0 0,1 0 0,-1 0 0,9-4 0,11-9-19,-1-1 1,42-35-1,-11 7-284,-51 41 232,23-17-42,48-27 0,-73 46 62,0-1 0,-1 1 0,1-1 0,0 1 0,0-1 0,0 1 0,0 0 0,0-1-1,0 1 1,0 0 0,0 0 0,1 0 0,-1 0 0,0 0 0,0 0 0,0 0 0,0 0 0,0 0 0,0 1 0,0-1 0,0 0 0,0 1 0,0-1-1,0 1 1,0-1 0,0 1 0,-1-1 0,1 1 0,0 0 0,0-1 0,0 1 0,-1 0 0,1 0 0,0-1 0,-1 1 0,1 0 0,-1 0-1,1 0 1,-1 0 0,1 0 0,-1 0 0,0 0 0,1 2 0,1 5 135,1 0 0,-2 0 0,0 1 1,1 11-1,-1-11-61,-1-5-37,0 0 0,1 0 0,0 0 0,-1 0 1,2 0-1,-1 0 0,0 0 0,1 0 0,-1-1 1,1 1-1,0 0 0,1-1 0,-1 0 0,1 1 0,-1-1 1,1 0-1,0 0 0,0 0 0,0-1 0,0 1 1,1-1-1,-1 0 0,1 0 0,-1 0 0,1 0 0,0-1 1,0 1-1,0-1 0,0 0 0,0 0 0,0 0 1,0-1-1,0 1 0,4-1 0,13-1-4,0-1 0,0 0 0,-1-2 1,0 0-1,0-1 0,0-1 0,21-10 0,-19 6-165,0-1 0,-1-1 0,0-1-1,-1 0 1,35-32 0,-16 14-214,-31 26 349,1-1-1,-1-1 1,-1 1 0,1-1-1,-1-1 1,0 1-1,8-13 1,-15 19-5,0 1 1,0 0-1,0 0 1,0 0-1,1 0 1,-1 0-1,0 0 0,0 0 1,0 0-1,0 0 1,0 0-1,0-1 1,0 1-1,0 0 1,0 0-1,0 0 1,0 0-1,0 0 1,0 0-1,0 0 0,0-1 1,0 1-1,0 0 1,0 0-1,0 0 1,0 0-1,0 0 1,0 0-1,0 0 1,0 0-1,0-1 1,0 1-1,0 0 0,0 0 1,0 0-1,0 0 1,0 0-1,0 0 1,0 0-1,-1 0 1,1 0-1,0-1 1,0 1-1,0 0 0,0 0 1,0 0-1,0 0 1,0 0-1,0 0 1,0 0-1,-1 0 1,0 0-19,0 1 1,0-1 0,0 0-1,0 1 1,0-1-1,0 1 1,0 0-1,0-1 1,1 1 0,-1 0-1,0-1 1,0 1-1,1 0 1,-1 0-1,-1 1 1,-4 5-38,-108 109-173,111-112 246,-1-1 0,1 1 0,0 0 0,0 1-1,0-1 1,1 0 0,-1 1 0,1 0-1,-2 5 1,4-9-4,0 1-1,-1-1 1,1 0-1,0 0 1,0 1 0,0-1-1,0 0 1,0 0-1,0 1 1,0-1-1,1 0 1,-1 0 0,0 0-1,1 1 1,-1-1-1,2 2 1,-1-2-10,0 0 1,0 0-1,0 0 0,0 0 1,0 0-1,0 0 1,0 0-1,1 0 0,-1-1 1,0 1-1,0-1 1,1 1-1,-1-1 0,1 1 1,-1-1-1,0 0 1,1 0-1,1 1 0,0-1 5,-1 0-1,1 0 0,0-1 0,-1 1 0,1 0 0,-1-1 0,1 0 0,-1 1 0,1-1 0,-1 0 0,1 0 0,-1-1 1,3-1-1,30-24 97,-16 12-4,-12 9-88,11-7-131,-17 12 99,0 1-1,-1 0 0,1-1 0,0 1 0,0-1 0,0 1 1,0 0-1,0 0 0,0-1 0,0 1 0,0 0 1,0 0-1,0 0 0,0 0 0,0 0 0,2 1 0,-3-1 11,0 0 0,1 1 0,-1-1-1,1 1 1,-1-1 0,0 1-1,1-1 1,-1 1 0,0-1 0,0 1-1,0 0 1,1-1 0,-1 1 0,0-1-1,0 1 1,0 0 0,0-1-1,0 1 1,0-1 0,0 1 0,0 0-1,0-1 1,0 1 0,0 0-1,-3 15 81,-27 78 15,5-21-8,6-2-206,-15 45 169,27-97 69,-1 1 0,0-2 0,-20 33 0,26-49-52,0 1-1,0 0 0,-1-1 1,1 1-1,0-1 0,-1 0 0,0 0 1,1 0-1,-7 4 0,8-6-54,0 0-1,0 1 1,1-1 0,-1 0-1,0 1 1,0-1-1,0 0 1,0 0-1,0 0 1,1 0 0,-1 0-1,0 0 1,0 0-1,0 0 1,0 0-1,0 0 1,0-1-1,1 1 1,-1 0 0,0-1-1,0 1 1,0 0-1,1-1 1,-1 1-1,0-1 1,0 1 0,1-1-1,-1 1 1,1-1-1,-1 0 1,0 1-1,1-1 1,-1 0-1,1 0 1,-1 1 0,1-1-1,0 0 1,-1 0-1,1 0 1,-1-1-1,0-1-13,1 0 1,-1 0-1,1 0 0,-1 0 0,1 0 0,0 0 0,0 0 0,0 0 0,1 0 0,-1 0 0,1 0 0,1-5 0,1-4 16,0-4-9,1-1 0,1 1 0,0 0 0,2 0 0,0 0 0,0 1 0,1 0 0,1 1 0,1 0 0,0 0 1,1 1-1,0 0 0,1 1 0,0 0 0,1 1 0,16-10 0,-2 4-16,2 1 1,0 1 0,1 2-1,38-12 1,-23 9 55,56-26 1,-88 36-23,0-1 0,-1 0-1,0-1 1,0 0 0,-1-1 0,0-1 0,-1 1 0,17-21 0,-27 29-24,1 0-1,0 0 0,-1 0 1,1 0-1,0 0 1,-1 0-1,1 0 1,-1 0-1,0 0 1,1 0-1,-1 0 1,0 0-1,1-1 1,-1 1-1,0 0 1,0 0-1,0 0 0,0 0 1,-1-2-1,1 3 7,0-1-1,0 1 1,-1 0-1,1 0 1,0 0-1,0 0 1,0 0-1,-1 0 1,1 0-1,0 0 1,0 0-1,-1 0 1,1 0-1,0 0 1,0 1-1,-1-1 1,1 0-1,0 0 1,0 0-1,0 0 1,-1 0-1,1 0 1,0 0-1,0 1 1,0-1-1,0 0 1,-1 0-1,1 0 1,0 0-1,0 1 1,0-1-1,-8 8-87,8-8 71,-2 2 21,0 0 0,1 0 0,-1 0 0,1 1-1,0-1 1,-1 0 0,1 1 0,0-1 0,0 0 0,1 1 0,-1-1-1,0 1 1,1-1 0,0 1 0,-1-1 0,1 1 0,0 0 0,0-1 0,0 1-1,1-1 1,-1 1 0,1-1 0,1 5 0,-1-4 3,0-1 0,1 1 0,-1 0 0,1 0 0,0-1 0,0 1 0,0-1 0,0 1 0,1-1 0,-1 0 0,1 0 0,-1 0 0,1 0 0,0 0 0,-1-1 0,1 1 0,0-1 0,6 2 0,-3-1 13,0 0 0,0-1-1,1 0 1,-1 0 0,0 0 0,1-1 0,-1 0-1,0-1 1,1 1 0,-1-1 0,0 0-1,0-1 1,0 1 0,0-1 0,0 0 0,0-1-1,0 1 1,0-1 0,-1-1 0,0 1-1,1-1 1,-1 0 0,5-5 0,18-16 232,-14 11-259,2 0 0,0 1 0,1 1 0,19-11 0,-23 18-63,-7 8-144,3 2 100,-7-4 139,0 0-1,0 0 0,1-1 1,-1 1-1,0-1 1,0 1-1,1-1 1,-1 0-1,0 0 1,1 0-1,-1 0 0,0-1 1,0 1-1,1-1 1,-1 1-1,2-2 1,0 1-27,-1 0 1,0-1 0,0 1 0,0-1 0,0 0-1,0 0 1,4-4 0,-5 13-48,0-1 0,0 0 0,0 0 0,-1 1 0,0 10-1,-1-4 120,0-12 48,0-1-111,1 0 2,-1 1 0,0-1-1,0 0 1,0 0 0,0 1-1,0-1 1,0 0-1,0 0 1,0 1 0,0-1-1,0 0 1,-1 0 0,1 1-1,0-1 1,0 0 0,0 0-1,0 1 1,0-1 0,0 0-1,0 0 1,-1 0 0,1 1-1,0-1 1,0 0-1,0 0 1,-1 0 0,1 1-1,0-1 1,0 0 0,0 0-1,-1 0 1,1 0 0,0 0-1,0 0 1,-1 0 0,1 1-1,0-1 1,0 0-1,-1 0 1,-15 0-611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43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23 4800,'-8'-16'2176,"-1"13"-1888,5-1 1120,4 8-832,-5-4 352,10 0-576,3 8-2880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36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0 576 3488,'0'0'81,"0"1"-1,0-1 1,0 1 0,0-1-1,0 0 1,0 1 0,0-1-1,0 1 1,0-1 0,1 1-1,-1-1 1,0 1 0,0-1-1,0 1 1,0-1 0,1 1-1,-1-1 1,0 0 0,1 1-1,-1-1 1,0 0 0,0 1-1,1-1 1,-1 0 0,1 1-1,-1-1 1,1 1 0,0-1 83,0 0 1,-1 0 0,1 0 0,0 0 0,0 0 0,0 0 0,0 0 0,-1 0 0,1 0-1,0-1 1,0 1 0,0 0 0,-1 0 0,2-2 0,4 0 352,-2-1 0,1 0 0,0-1 0,5-5 0,7-8 5,-1-2 0,-1 0 0,25-41-1,-14 19-213,56-87 484,32-48 234,-54 78-167,-56 92-1103,-7 10 219,-12 12 155,-10 21 114,1 0 0,2 1 0,-31 75 0,-36 134 379,67-181-430,17-48-216,0-1-1,0 1 1,2 1-1,-3 35 1,8-42-515,-1-1-3372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37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0 148 6976,'0'-28'3168,"5"5"-2752,-2 12 1184,12 3-960,6-12 864,5 9-864,14-5 96,4 4-448,8 1-448,5 6 64,1 2 96,-6 3 0,-8 0-960,-5 3 512,-9-3-3968,-2 5 2432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37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5984,'0'0'1920,"15"4"496,-4-2-1894,1 0-1,-1-1 1,1 0 0,13-1 0,8 1-150,9 1-218,-6-1 8,0 1 1,0 2 0,46 12 0,-79-15-137,-1-1 0,1 1-1,-1 0 1,1 0-1,-1 1 1,1-1 0,-1 1-1,0-1 1,1 1 0,-1 0-1,0-1 1,0 1 0,0 0-1,0 0 1,-1 1 0,3 2-1,-3-2 2,0 0 1,1 0-1,-1 1 0,0-1 0,-1 1 0,1-1 0,0 1 0,-1-1 0,0 1 1,0-1-1,0 1 0,0-1 0,-1 5 0,-28 133 75,25-117-24,-52 340 670,46-264-486,4 124-1,7 1 1424,-1-221-1578,0 0 0,0-1 0,0 1 0,-1 0 0,1-1 0,-1 1 0,0-1 1,-2 7-1,2-8-83,0-1 1,0 0-1,0 0 1,0 0 0,-1 1-1,1-1 1,0 0-1,0-1 1,-1 1 0,1 0-1,0 0 1,-1 0-1,1-1 1,-1 1 0,1-1-1,-1 1 1,1-1-1,-1 0 1,1 0 0,-1 1-1,0-1 1,1 0 0,-1 0-1,-1-1 1,-128-10 447,31 1-4064,71 10 1667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40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646 85 2496,'-1'0'39,"1"0"0,0-1 0,0 1 0,-1-1 0,1 1 0,0-1 0,0 1 0,0-1 0,0 1 0,-1-1 0,1 1 0,0-1 0,0 1 0,0-1 0,0 0 0,0 1 0,1-1 0,-1 1 0,0-1 0,0 1 0,0-1 0,0 1 0,0-1 0,1 1 0,-1-1 0,3-5 366,-2 5-121,-1 0 1,1 0 0,-1-1 0,1 1 0,-1 0-1,0 0 1,0 0 0,0 0 0,1 0 0,-1 0-1,0-1 1,0 1 0,0 0 0,-1 0 0,1 0 0,0 0-1,-1-2 1,0 1-97,0 0 0,-1 0 0,1 1 0,-1-1 0,1 1 0,-1-1 0,0 1 0,0 0 0,1-1 0,-3 0 0,-4-2 105,0 1-1,0-1 1,0 1-1,0 1 1,0-1 0,-1 1-1,1 1 1,-16-1 0,3 1-9,-1 1 1,-28 3 0,31 0-174,0 0-1,1 1 1,-1 1 0,1 1-1,0 0 1,1 2 0,-1 0-1,1 0 1,1 2 0,0 0-1,0 1 1,1 1 0,0 0-1,1 1 1,1 0 0,0 1-1,1 1 1,0 0-1,1 1 1,1 0 0,0 0-1,1 1 1,-12 35 0,-4 18 137,-27 119 0,50-174-208,0 1-1,1-1 1,1 0 0,0 1-1,1-1 1,1 0 0,0 0 0,7 22-1,-3-15 62,2-1-1,0 1 0,2-2 1,0 0-1,13 20 1,-16-31-52,0 0 0,0-1 0,1 0 1,0 0-1,0 0 0,1-1 0,0-1 1,0 1-1,1-1 0,-1-1 0,18 7 1,5 1 17,2-3 1,44 10 0,-40-12-64,1-1-1,58 2 1,-77-9 24,0 0 0,-1-2 0,0 0 0,1-1 0,-1-1 0,0-1 0,20-7 0,16-13 117,-2-2 0,0-2 0,-2-2 0,58-47 0,-88 62-74,-1 0-1,-1-2 0,0 0 0,-1-2 1,15-21-1,-25 30-41,-1-1 0,0-1 0,0 1 0,-1-1 0,-1 0 0,0 0 0,-1-1 0,0 1 1,-1-1-1,3-27 0,-6 21-17,0-1 0,-1 1 0,-1 0 1,-1 0-1,0 0 0,-2 0 0,0 0 0,-2 1 1,0 0-1,-11-21 0,10 24-16,-1 1 1,-1 0-1,0 0 1,-1 1-1,-1 1 0,0 0 1,-1 0-1,0 2 0,0-1 1,-2 2-1,-29-18 0,20 16-113,-2 0-1,0 2 1,0 1-1,-51-11 1,57 16 71,-1 2 0,1 0 0,0 1 0,0 1 0,-1 1 1,1 0-1,-27 7 0,41-7-218,-1 1-1,1 0 1,-1 0 0,1 0 0,0 1 0,-1 0-1,1 1 1,1-1 0,-1 1 0,1 0 0,-1 1 0,1-1-1,0 1 1,1 0 0,-1 0 0,1 0 0,0 1-1,0 0 1,1 0 0,0 0 0,0 0 0,0 0 0,1 0-1,-1 1 1,2 0 0,-1-1 0,-1 12 0,2-4-640,1 0 1,0-1 0,1 1 0,3 17 0,16 52-2771,-6-30 1603,-5 5 444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40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66 2656,'-15'-24'837,"15"23"-637,-1-1 0,1 1-1,0 0 1,-1-1 0,1 1 0,0-1-1,0 1 1,0 0 0,0-1 0,0 1-1,0-1 1,0 1 0,0 0 0,1-1-1,-1 1 1,0 0 0,1-1 0,0 1 0,-1 0-1,1 0 1,-1-1 0,1 1 0,0 0-1,0 0 1,0 0 0,0 0 0,0 0-1,0 0 1,0 0 0,0 0 0,0 0-1,3-1 1,-2 2-28,0 0 0,0 0 0,0 0-1,0 1 1,0-1 0,-1 0 0,1 1 0,0-1 0,0 1 0,0 0-1,0 0 1,0 0 0,-1 0 0,1 0 0,0 0 0,-1 0-1,1 0 1,-1 0 0,1 1 0,-1-1 0,1 1 0,0 2 0,5 5 424,0 0 0,9 19 0,-15-26-470,28 59 1156,34 106 1,1 2-851,-55-148-399,1-1-1,18 28 1,-1-15-3800,-18-21 1575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44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3136,'2'-6'2958,"2"10"-2433,5 13-488,1 15 574,-2 1 0,8 56 1,-12-60-377,10 58 796,-5 0 0,-2 144 0,-10-154-268,-23 123 0,25-181-365,1-16-172,0 0 1,-1 0-1,1 0 1,0-1-1,-1 1 1,-1 4 0,7-22-5465,15-8-991,-5 10 3808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45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420 303 2976,'0'-25'1037,"1"-1"222,-1 0 0,-2-1 0,-7-36 0,8 55-1102,-1 1 0,-1-1 0,1 1 0,-1 0 0,0 0 0,-1 1 0,0-1-1,0 1 1,0-1 0,-1 1 0,0 0 0,0 1 0,0-1 0,-1 1 0,0 0 0,-9-6 0,9 8-151,0 0 0,-1 0 0,1 0 0,-1 1 0,1 0 0,-1 0 0,0 1 0,0 0 0,0 0 0,0 1 0,0-1 0,0 2 0,0-1 0,1 1 0,-1 0 0,0 0 0,0 1 0,0 0 0,1 0 0,-1 0 0,1 1 0,0 0 0,0 1 0,0-1 1,0 1-1,0 0 0,1 0 0,0 1 0,0 0 0,-9 10 0,2 1 24,0 1 1,2 0-1,0 1 1,1 0-1,0 0 0,-7 27 1,2 2 108,-11 71-1,20-77-20,1 0 0,3 1 1,1-1-1,3 1 0,1-1 0,14 66 0,-8-55 494,-7-31-609,10 38 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45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27 126 5888,'-23'-19'1898,"20"15"-1402,5 4-229,13-2 295,1 0-1,-2-2 1,1 1 0,0-2 0,15-6-1,16-5 352,34-4-153,93-11 0,-142 27-627,0 1 0,37 1 0,-55 3-197,0-1-1,0 2 1,0 0-1,-1 0 0,1 1 1,-1 1-1,0 0 1,12 6-1,-24-10 63,2 1-183,-1-1-1,1 1 0,-1 0 1,1-1-1,-1 1 0,0 0 0,1 0 1,-1 0-1,0 0 0,0 0 1,0 0-1,0 0 0,0 1 1,0-1-1,0 0 0,0 0 1,0 1-1,0-1 0,-1 1 0,1-1 1,-1 1-1,1-1 0,0 2 1,-1 16-2167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49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59 2912,'0'0'923,"8"-7"2154,-29 102-448,16-72-2514,-72 286 927,49-229-843,-59 196 1325,74-213-601,12-55-410,2-15 69,4-20 72,8-9-444,22-44 1,-19 47-217,-2-1 1,13-44 0,-12 22 84,49-177-233,21 3-155,-74 205 336,-4 7-216,12-20-1,-19 37 181,0 1 0,0-1 0,1 1-1,-1-1 1,0 1 0,0-1 0,1 1-1,-1-1 1,0 1 0,1-1 0,-1 1 0,0 0-1,1-1 1,-1 1 0,1 0 0,-1-1 0,1 1-1,-1 0 1,1-1 0,-1 1 0,1 0-1,-1 0 1,1-1 0,-1 1 0,1 0 0,-1 0-1,1 0 1,-1 0 0,1 0 0,0 0 0,-1 0-1,1 0 1,-1 0 0,1 0 0,-1 0-1,1 0 1,-1 0 0,1 1 0,-1-1 0,1 0-1,0 0 1,-1 1 0,1-1 0,-1 0 0,0 0-1,1 1 1,-1-1 0,1 1 0,-1-1-1,0 0 1,1 1 0,-1-1 0,0 1 0,1 0-1,2 2 12,-1 1 0,0 0-1,0-1 1,0 1-1,-1 0 1,2 5-1,4 24 18,-2 0 1,-1 1-1,-1 44 0,1-2 32,3 3 224,21 88 0,-27-164-273,10 40 390,-10-40-324,0 0 1,0 0-1,1 0 1,-1-1-1,1 1 0,0 0 1,0-1-1,0 1 0,0-1 1,4 5-1,-5-7-43,0 1 1,0-1-1,-1 1 0,1-1 0,0 0 1,0 1-1,0-1 0,0 0 0,0 0 1,-1 0-1,1 1 0,0-1 0,0 0 0,0 0 1,0 0-1,0 0 0,0-1 0,0 1 1,0 0-1,0 0 0,-1 0 0,1-1 1,0 1-1,0 0 0,0-1 0,0 1 1,-1-1-1,1 1 0,0-1 0,0 0 0,-1 1 1,1-1-1,-1 0 0,2 0 0,1-3 21,1-1-1,-1 1 1,0 0-1,2-7 1,-4 10-32,9-19 81,-1-1-1,0-1 0,6-30 0,5-11-7,-11 36-79,57-145-104,-58 154 37,1 1-1,1 0 0,0 1 1,1 1-1,1-1 0,0 2 1,24-23-1,-33 34 1,1 0-1,0 0 0,-1 1 1,1 0-1,0-1 1,0 1-1,0 1 1,1-1-1,-1 0 1,0 1-1,1 0 0,-1 0 1,8 0-1,-9 1 30,0 0 0,0 0 1,-1 1-1,1 0 0,0-1 0,0 1 0,0 0 0,-1 0 0,1 1 0,-1-1 0,1 1 0,-1-1 0,1 1 0,-1 0 0,0-1 1,0 1-1,0 0 0,0 1 0,0-1 0,0 0 0,0 1 0,-1-1 0,2 4 0,4 6-1,-1 1-1,-1 0 1,0 1-1,-1 0 1,4 20-1,8 78 126,-9-54-47,37 290 972,-36-289-1424,-3-36 21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50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3 1984,'0'-3'747,"-4"6"-331,-2 8 1808,-4-6-1547,-1-1 0,1-1 0,0 1 1,-19 2-1,18-5-424,0 0-1,0 0 1,-15-2 0,16 0-250,-1 1 1,0 0 0,-15 3 0,23-2-30,-1 0-1,1 0 1,0 0-1,0 0 1,-1 0-1,1 1 1,0-1-1,1 1 1,-1 0-1,0 0 1,0 0 0,1 0-1,-1 1 1,1-1-1,-3 4 1,3-2 51,-1 0 0,1 0 0,-1 0-1,1 1 1,0-1 0,1 0 0,-1 1 0,1 0 0,0-1 0,-1 6 0,1 5 95,1 28 0,1-17-74,4 164 123,0 25 393,-6-156-253,-15 96 0,13-135-250,-8 45 706,-27 94 0,35-153-666,-4 19 239,6-24-308,1 0-1,0 0 1,0 0-1,0 0 1,-1-1-1,1 1 1,0 0-1,0 0 1,0 0-1,0 0 1,1 0-1,-1 0 1,0-1-1,0 1 0,0 0 1,1 0-1,-1 0 1,0-1-1,1 1 1,0 1-1,0-1-5,1-1-1,-1 1 0,1-1 1,-1 0-1,1 1 0,-1-1 0,1 0 1,-1 0-1,0 0 0,1 0 1,-1 0-1,3-1 0,2 1 21,20 1 34,0 2-1,0 0 1,0 2-1,0 1 1,-1 1 0,0 1-1,0 2 1,34 17 0,-40-20-42,-18-7-133,-1 0 0,1 0 1,0 0-1,-1 0 0,1 0 0,-1 0 0,1-1 0,0 1 0,-1 0 0,1 0 1,-1-1-1,1 1 0,-1 0 0,1 0 0,-1-1 0,1 1 0,-1-1 1,1 1-1,-1 0 0,1-1 0,-1 1 0,0-1 0,1 1 0,-1-1 1,0 1-1,1-1 0,-1 1 0,0-1 0,1 0 0,3-8-1561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44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4 2496,'8'-3'6273,"-8"21"-2506,-1-9-4330,-2 9 1059,-2 0 0,0-1 0,-1 0 0,-11 22 0,-39 60 431,35-65-609,-32 72 0,5 37 34,41-118-224,2 1 0,1-1 0,-1 50-1,5-74-181,-1 7 252,2 1 0,-1 0 1,3 8-1,5 3-771,-7-18 118,0 0 0,0-1 0,0 1 0,1 0 0,-1-1-1,1 0 1,-1 1 0,4 1 0,3 2-2708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51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9 2720,'1'-1'117,"0"1"0,0-1 0,0 0 0,-1 0 0,1 1 0,0-1-1,0 1 1,0-1 0,0 1 0,0-1 0,0 1 0,0-1 0,0 1 0,0 0 0,0 0 0,0-1 0,0 1 0,0 0 0,0 0 0,0 0 0,1 0-1,-1 0 1,0 1 0,0-1 0,0 0 0,0 0 0,0 1 0,0-1 0,0 0 0,0 1 0,0-1 0,0 1 0,0 0 0,-1-1 0,1 1 0,0 0 0,0-1-1,0 1 1,-1 0 0,1 0 0,0 0 0,-1-1 0,1 1 0,-1 0 0,1 0 0,-1 0 0,1 0 0,-1 0 0,0 0 0,1 0 0,-1 0 0,0 0-1,0 3 1,-1 32 679,-2 1-1,-11 53 1,-24 69 207,33-143-889,-6 27 156,-3-1-1,-1 0 0,-29 54 1,40-88-210,-20 43 181,22-46-177,0 0 0,1 0 1,-1 0-1,1 0 0,0 0 1,1 1-1,-1-1 0,2 8 1,-1-10-39,1 0-1,0 0 1,0-1 0,0 1 0,0-1 0,0 1 0,1-1 0,-1 1 0,1-1 0,0 0 0,-1 0 0,1 0 0,0 0 0,0 0 0,0 0 0,1 0 0,-1-1 0,0 1 0,1-1 0,-1 0 0,1 1 0,-1-1-1,1 0 1,3 0 0,3 2 32,0 0-1,1-1 0,0 0 0,-1-1 0,17 0 1,10-3 152,0-1 1,41-10 0,-29 4-326,18-3 392,-65 12-322,-1 0-1,1 0 1,0 0 0,-1 0-1,1 0 1,-1 0-1,1 0 1,-1-1 0,1 1-1,0 0 1,-1 0-1,1-1 1,-1 1 0,1 0-1,-1 0 1,1-1-1,-1 1 1,1-1-1,-1 1 1,1 0 0,-1-1-1,0 1 1,1-1-1,-1 1 1,0-1 0,1 1-1,-1-1 1,1 0-1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52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73 4480,'-6'-6'2182,"24"5"-458,-6 0-1097,53-3 1376,44-4-657,-43-1-919,127-18 501,-177 24-844,15-2 114,58-4 0,-67 12-632,-8 5-3505,-6-1 2051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54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178 454 3136,'3'-2'1356,"-6"3"-735,-4 6 1748,4-3-1976,1 0 0,0-1 0,-1 1 0,1-1 0,-1 0 0,-4 4 0,-6 7 179,-5 6 445,-38 32 0,20-19-539,33-30-438,1 0 1,-1-1-1,1 1 0,0 0 0,0 0 1,0 1-1,0-1 0,1 0 1,-1 1-1,1-1 0,0 1 1,0-1-1,0 5 0,0-6-2,1-1-1,0 1 0,0-1 0,0 1 0,0-1 1,1 1-1,-1-1 0,0 1 0,1-1 0,-1 1 1,0-1-1,1 0 0,0 1 0,-1-1 0,1 0 1,0 1-1,0-1 0,0 0 0,0 0 0,0 1 1,0-1-1,0 0 0,0 0 0,0 0 0,1-1 1,-1 1-1,0 0 0,1 0 0,-1-1 1,0 1-1,1-1 0,-1 1 0,1-1 0,1 1 1,2 0 8,0-1 0,1 1 0,-1-1 0,1 0 0,-1-1 0,0 1 0,1-1 0,-1 0 0,0 0 0,0-1 0,0 1 0,0-1 0,0 0 0,0-1 1,7-4-1,2-1-23,-1-2 1,0 1 0,22-23 0,-23 20 17,-6 5-229,0 1 0,14-11 0,-19 36-383,-1-10 537,-1-2 54,1 0 0,1 0 0,-1 0 0,3 10 0,-2-15-8,-1-1-1,1 1 1,0 0 0,0 0-1,0 0 1,0 0-1,0-1 1,0 1 0,0 0-1,0-1 1,1 1 0,-1-1-1,1 0 1,-1 1 0,1-1-1,-1 0 1,1 0 0,0 0-1,2 1 1,1 0 61,-1-1 0,1 0 1,-1 0-1,1 0 0,-1 0 1,1-1-1,0 0 0,-1 0 1,1 0-1,-1 0 0,1-1 1,0 0-1,8-2 0,4-3 56,0-1-1,20-11 1,-22 11-91,119-57-187,-117 56 172,51-23-563,-68 31 534,0 0 1,1 0-1,-1 0 1,0 0-1,1 0 0,-1 0 1,0 0-1,1 0 1,-1 0-1,0 0 1,1 0-1,-1 0 1,0 0-1,1 1 0,-1-1 1,0 0-1,1 0 1,-1 0-1,0 1 1,1-1-1,-1 0 0,0 0 1,0 1-1,0-1 1,1 0-1,-1 0 1,0 1-1,0-1 0,0 0 1,1 1-1,-1-1 1,0 0-1,0 1 1,0-1-1,0 0 1,0 1-1,0-1 0,0 0 1,0 1-1,0-1 1,0 0-1,0 1 1,0-1-1,0 1 0,0 24 154,-1-17-109,2-4-16,-1 0-1,1 1 1,0-1 0,0 0-1,1 0 1,-1 0 0,1 0 0,0 0-1,0 0 1,0 0 0,1-1 0,-1 1-1,6 4 1,-2-1 67,0 0 0,1-1 0,0 0 0,0 0 0,12 7 0,-12-10-35,-1 0 0,1 0-1,-1-1 1,1 0-1,0 0 1,0 0 0,0-1-1,0 0 1,0-1-1,0 1 1,0-1 0,14-2-1,4-2 0,-1-2 0,32-10 0,-20 5-62,-3 2 98,-1-2 0,0-1-1,0-1 1,49-30-1,-72 37-129,0-1 0,16-15 0,-23 20 39,1 0 0,-1 0 0,0-1 0,0 1 0,0-1 1,0 0-1,-1 1 0,1-1 0,-1 0 0,1 0 0,-1 0 1,0 0-1,0 0 0,0-5 0,-1 8-8,0-1 1,0 0-1,0 0 0,0 1 1,0-1-1,0 0 0,0 0 0,0 0 1,-1 1-1,1-1 0,0 0 1,-1 1-1,1-1 0,0 0 1,-1 0-1,1 1 0,-1-1 0,1 1 1,-1-1-1,1 0 0,-1 1 1,1-1-1,-1 1 0,0 0 0,1-1 1,-1 1-1,0-1 0,1 1 1,-1 0-1,0-1 0,0 1 0,1 0 1,-1 0-1,0 0 0,0 0 1,-1 0-1,-2-1-22,0 2 0,0-1 0,0 0 0,0 1 0,0 0 0,-6 2 0,-14 6-21,1 1 0,0 1-1,1 1 1,0 2-1,-33 25 1,32-18 27,22-20 42,0 1-1,0-1 1,0 1 0,0-1-1,0 1 1,0-1-1,1 1 1,-1 0 0,0-1-1,1 1 1,-1 0 0,1-1-1,-1 4 1,1-4-8,0-1 0,0 1 0,0-1 0,1 1 0,-1-1 0,0 1 0,0-1 0,0 1 0,0-1 0,1 0 0,-1 1 0,0-1 0,0 1 0,1-1 0,-1 1 0,0-1 0,1 0 0,-1 1 0,0-1 0,1 0 0,-1 1 0,1-1 0,-1 0 0,0 0-1,1 1 1,-1-1 0,1 0 0,-1 0 0,1 0 0,-1 0 0,1 0 0,-1 1 0,1-1 0,-1 0 0,1 0 0,-1 0 0,1 0 0,-1 0 0,1-1 0,24-3 112,-20 2-89,6-1-16,-1 0 0,14-7 0,-17 6-74,-1 1 0,1 1 0,0-1 0,0 1 0,1 0 0,-1 1 0,12-2 0,-18 3 49,0 0 0,-1 0 0,1 0 0,0 1 0,0-1 0,0 0 0,0 0 0,-1 0 0,1 1 0,0-1-1,0 0 1,0 1 0,-1-1 0,1 1 0,0-1 0,-1 1 0,1-1 0,0 1 0,-1-1 0,1 1 0,-1 0 0,1-1 0,-1 1 0,1 0 0,-1 0 0,1-1 0,-1 1 0,0 0 0,1 0 0,-1-1 0,0 1 0,0 0 0,0 0 0,0 0 0,0 0 0,1 0 0,-2 1 0,1 4 5,0-1 1,-1 1-1,0 0 1,-2 7 0,3-10 16,-18 63-63,-2-2 1,-56 119-1,11-67 229,53-97-66,-2-1-1,0-1 1,-30 29-1,41-43-73,0 0-1,-1-1 1,0 0 0,1 0-1,-1 0 1,0 0 0,0 0-1,-7 1 1,10-2-26,0-1-1,0 0 1,0 1 0,0-1 0,-1 0-1,1 0 1,0 0 0,0 0 0,0 0-1,0 0 1,-1 0 0,1 0 0,0 0-1,0-1 1,0 1 0,0 0-1,0-1 1,0 1 0,-1-1 0,1 1-1,0-1 1,0 1 0,1-1 0,-1 0-1,0 0 1,0 1 0,0-1-1,0 0 1,1 0 0,-1 0 0,0 0-1,0-2 1,0 1-26,0-1-1,1 1 1,-1 0-1,1-1 1,0 1 0,0-1-1,0 1 1,0-1-1,0 1 1,0 0-1,1-1 1,-1 1-1,1-1 1,0 1 0,2-5-1,0 0-41,1 0-1,0 0 0,7-9 1,6-5-5,0 0 1,1 2 0,1 1-1,36-28 1,95-54 166,-111 76-125,34-19 156,25-17-251,-77 46 156,-1-1 0,27-26 0,-40 34 15,0-1-1,0 0 0,6-9 0,-11 14-102,0 0 1,-1-1 0,1 1-1,-1 0 1,0-1 0,1 0-1,-2 1 1,1-1 0,0 1-1,-1-1 1,1-5-1,-6 13-347,5-3 396,-1-1 1,1 0-1,-1 0 0,1 1 1,-1-1-1,1 1 0,-1-1 1,1 0-1,-1 1 0,1-1 0,0 1 1,-1-1-1,1 1 0,0-1 1,-1 1-1,1-1 0,0 1 1,0-1-1,-1 1 0,1-1 1,0 1-1,0 1 0,0 0-7,0 0 0,0 0 0,1 0 0,-1 0 0,1 0-1,0 0 1,-1 0 0,1 0 0,0 0 0,0-1 0,0 1 0,1 0 0,-1 0 0,2 1 0,24 22 13,-14-14-6,-12-10 8,1 0 1,-1 0-1,0 0 0,1 0 0,-1 0 1,1 0-1,-1-1 0,1 1 0,0-1 1,-1 1-1,1-1 0,0 1 0,-1-1 1,1 0-1,0 0 0,-1 0 0,1 0 1,3-1-1,1 0 82,0 0 0,1-1 0,9-5-1,-1 2-210,-8 0 123,-7 5-7,0 0-1,1 0 0,-1 0 1,0 0-1,0 0 0,0 0 0,0 0 1,0 0-1,0 0 0,0-1 1,0 1-1,0 0 0,0 0 1,0 0-1,0 0 0,0 0 0,0 0 1,0 0-1,0 0 0,0 0 1,0 0-1,0 0 0,0 0 0,1 0 1,-1 0-1,0 0 0,0 0 1,0 0-1,0 0 0,0 0 1,0 0-1,0 0 0,0 0 0,0 0 1,0 0-1,0 0 0,0 0 1,0 0-1,0 0 0,0 0 0,1 0 1,-1 0-1,0 0 0,0 0 1,0 0-1,0 0 0,0 0 1,0 1-1,0-1 0,0 0 0,0 0 1,0 0-1,0 0 0,0 0 1,0 0-1,0 0 0,0 0 6,1 0 1,-1 0-1,0 0 0,1 1 0,-1-1 1,0 0-1,1 0 0,-1 0 1,0 0-1,1 0 0,-1 0 0,0 0 1,1 0-1,-1 0 0,0 0 0,1-1 1,-1 1-1,0 0 0,1 0 1,-1 0-1,0 0 0,1 0 0,-1-1 1,0 1-1,0 0 0,1 0 0,-1 0 1,0-1-1,0 1 0,1 0 1,-1-1-1,7-3 35,-6 4-29,9-2 108,0-1-1,-1 0 0,1 0 1,-1-1-1,12-7 1,7-3 15,-20 10-117,0 0 0,12-8 0,-3 0-60,25-26 0,-36 33 90,-1-2-1,1 1 1,-2-1 0,1 1-1,-1-1 1,0-1 0,5-11-1,-5 5-98,0-1 0,0 0-1,-2-1 1,0 1-1,-1 0 1,-1-30-1,0 38 44,1 7 19,-1 0-1,1 0 0,-1 0 0,1 0 1,-1 0-1,1 0 0,-1 0 0,1 0 1,-1 0-1,1 0 0,-1 0 1,1-1-1,-1 1 0,1 0 0,-1 0 1,1 0-1,-1-1 0,1 1 0,-1 0 1,0-1-1,1 1 0,-1 0 0,0-1 1,1 1-1,-1-1 0,0 1 0,1 0 1,-1-1-1,0 1 0,1-2 0,56-133 62,-35 79 106,-11 28-227,4-8 28,11-44 1,-25 80 4,-1 0 0,0 0 0,0 0 0,0-1 1,0 1-1,0 0 0,1 0 0,-1-1 0,0 1 0,0 0 1,0-1-1,0 1 0,0 0 0,0 0 0,0-1 0,0 1 1,0 0-1,0-1 0,0 1 0,0 0 0,0 0 0,0-1 1,0 1-1,0 0 0,-1 0 0,1-1 0,0 1 0,0 0 1,0 0-1,0-1 0,0 1 0,-1 0 0,1 0 0,0 0 1,0-1-1,-1 1 0,0 0 1,1 1-1,-1-1 1,1 1 0,-1-1-1,0 1 1,1 0 0,-1-1-1,1 1 1,-1 0 0,1-1-1,0 1 1,-1 0-1,1 0 1,0-1 0,-1 1-1,1 1 1,-9 27-61,0 1 0,-7 59 0,3 64 140,12-146-71,0 250 697,2-227-729,-1-15 227,4 23-1,-4-34-478,1 0 0,-1 0-1,0 0 1,-1 8 0,1-11 112,0-1 0,0 1 0,0 0 0,0-1 0,0 1 0,0 0 1,0-1-1,0 1 0,-1 0 0,1-1 0,0 1 0,0 0 0,-1-1 0,1 1 0,0-1 1,-1 1-1,1 0 0,-1-1 0,1 1 0,-1-1 0,1 1 0,-1-1 0,1 0 1,-1 1-1,1-1 0,-1 1 0,1-1 0,-1 0 0,0 0 0,1 1 0,-1-1 1,0 0-1,1 0 0,-1 0 0,0 0 0,-15-5-2166,-2 1 817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54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89 4992,'-5'-14'605,"4"10"-374,0 0-1,-1 0 1,1 0-1,-1 0 1,0 0-1,-3-4 0,-5-9 266,10 16-428,0 1 1,-1-1-1,1 1 0,0-1 0,0 0 0,0 1 0,0-1 0,-1 1 0,1-1 0,0 0 0,0 1 0,0-1 0,0 0 0,0 1 0,0-1 0,0 1 0,1-1 0,-1 0 0,0 1 0,0-1 0,0 1 1,1-1-1,-1 1 0,0-1 0,1 0 0,-1 1 0,0-1 0,1 1 0,-1-1 0,1 1 0,-1 0 0,1-1 0,-1 1 0,1-1 0,-1 1 0,1 0 0,-1 0 0,1-1 0,-1 1 0,1 0 0,0-1 1,2 1 61,-1-1 0,1 0 1,-1 1-1,1-1 1,-1 1-1,1 0 0,0 0 1,2 0-1,35 6 246,71 19 0,-1 1-152,34-3 511,10 2-6040,-123-17 3401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55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3968,'2'1'158,"-1"1"1,0-1-1,1 0 1,-1 0-1,1 0 1,-1 0-1,1-1 1,-1 1-1,1 0 1,0-1 0,-1 1-1,3 0 1,9 3 692,-4-2-247,-1 0 0,1-1 0,-1 0 0,1-1 0,-1 0 0,1 0 0,15-3 0,2 1-103,45-6 282,-53 4-589,-1 2 0,1 0 0,0 1 0,-1 1 0,30 4 0,-43-3-170,-1 0 0,1 0 0,0 0 1,0 1-1,-1-1 0,1 1 1,-1 0-1,0 0 0,1 0 0,-1 1 1,0-1-1,0 1 0,-1 0 0,1 0 1,0 0-1,-1 0 0,0 0 1,0 1-1,0-1 0,0 0 0,0 1 1,-1 0-1,2 4 0,2 9 9,-1 0 0,-1 1-1,2 33 1,-3-30-85,16 197 71,35 266 485,-41-413-332,23 109 1234,-33-170-1363,0-2 125,0 0-1,0 1 0,-1-1 0,0 14 0,0-21-119,-1 0 0,0 1-1,0-1 1,-1 0 0,1 0 0,0 1 0,0-1 0,-1 0 0,1 0 0,-1 0 0,1 1 0,-1-1-1,1 0 1,-1 0 0,0 0 0,1 0 0,-1 0 0,0 0 0,0 0 0,0 0 0,0 0 0,0-1-1,0 1 1,0 0 0,0-1 0,0 1 0,0 0 0,0-1 0,0 1 0,-1-1 0,1 0 0,0 1-1,0-1 1,0 0 0,-1 0 0,1 0 0,0 0 0,-2 0 0,-8-1 73,0 0 0,0-1 1,-18-5-1,-141-51-73,7-9-337,99 40-1273,21 9 522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55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3488,'13'-2'8226,"-7"15"-8020,-3-8-35,0-1 0,0 0 0,1 0 0,0 0 0,-1-1 0,1 1 0,1-1 0,8 6 0,-1-1 119,26 18 207,74 36 0,48 11-82,-118-55-325,264 98 553,-221-86-508,-23-11-149,-42-14 14,0 0-1,32 15 0,-38-9 228,-14-10-212,1-1-1,-1 0 0,0 0 1,1 0-1,-1 1 1,0-1-1,0 0 0,1 0 1,-1 1-1,0-1 1,0 0-1,0 1 0,1-1 1,-1 0-1,0 1 1,0-1-1,0 0 0,0 1 1,0-1-1,0 0 1,0 1-1,0-1 0,0 0 1,0 1-1,0-1 1,0 0-1,0 1 0,0-1 1,0 1-1,0-1 1,0 0-1,0 1 0,0-1 1,0 0-1,-1 1 1,1-1-1,0 0 1,0 0-1,0 1 0,-1-1 1,1 0-1,0 0 1,0 1-1,-1-1 0,1 0 1,0 0-1,-1 1 1,1-1-1,0 0 0,-1 0 1,1 0-1,-41 10 488,29-8-444,-144 31 481,-21 3-18,-45 12-491,182-37-23,2 2 1,0 1-1,-57 31 1,87-41-19,3-1-345,0 0 1,0 0-1,0 0 1,0 0 0,-4 5-1,8-7 276,1-1 0,0 0 0,-1 0 0,1 0 0,0 1 0,0-1 0,-1 0 0,1 0 0,0 0 0,0 1 0,-1-1 0,1 0 0,0 1 0,0-1 0,0 0 0,0 1 0,-1-1 0,1 0 0,0 1 0,0-1 0,0 0 0,0 1 0,0-1 0,0 0 0,0 1 0,0-1 0,0 0 0,0 1 0,0-1 0,0 0 0,0 1 0,0-1 0,0 0 0,0 1 0,0-1 0,1 0 0,-1 1 0,0-1 0,0 0 0,0 1 0,1-1 0,-1 0 0,0 0 0,0 1 0,1-1 0,-1 0 0,0 0 0,0 0 0,1 1 0,-1-1 0,0 0 0,1 0 0,-1 0 0,0 0 0,1 1 0,-1-1 0,0 0 0,1 0 0,-1 0 0,1 0 0,15 7-2026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56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 5632,'-6'-9'1742,"6"9"-1721,0 0 1,0 0 0,0 0-1,0 0 1,0 0 0,0 0-1,0 0 1,0 0 0,0 0-1,0 0 1,0-1 0,0 1-1,0 0 1,0 0-1,0 0 1,0 0 0,0 0-1,0 0 1,0 0 0,0 0-1,0 0 1,0 0 0,0 0-1,0 0 1,0 0-1,0 0 1,0 0 0,0 0-1,0 0 1,0 0 0,1-1-1,-1 1 1,0 0 0,0 0-1,0 0 1,0 0 0,0 0-1,0 0 1,0 0-1,0 0 1,0 0 0,0 0-1,0 0 1,0 0 0,0 0-1,1 0 1,-1 0 0,0 0-1,0 0 1,0 0 0,0 1-1,0-1 1,0 0-1,0 0 1,0 0 0,0 0-1,20 9 1480,-1-1-415,154 32 1714,-134-29-2701,0 1 0,-1 1-1,56 29 1,-16 7 73,-3 3 1,132 118-1,-201-164-163,60 57 156,-59-55-94,-1 0 0,0 1 1,0-1-1,0 1 0,-1 0 0,6 17 0,-10-22-30,0-1 0,0 1 0,0 0 0,-1 0 0,1 0 0,-1 1 0,0-1 0,0 0 0,-1 0 0,1 0 0,-1 0 0,0 0 0,0 0 0,0-1 0,-1 1 0,1 0 0,-1 0 0,-2 3 0,-4 6 123,-1 0 0,-1-1 0,-15 16 0,-40 38 334,-74 58 1,97-92-282,-2-3-1,-69 38 0,1-3-4571,89-48 1827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57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82 2144,'-1'-4'253,"1"1"1,-1 0-1,1-1 1,0 1-1,0 0 1,0 0-1,0-1 1,1 1-1,-1 0 1,1-1-1,0 1 1,0 0-1,0 0 0,0 0 1,1 0-1,-1 0 1,1 0-1,2-4 1,2 1 650,-4 7-420,-4 14-103,0-2-102,-46 205 2234,-19-1-1097,-20 76 329,79-253-785,8-36-527,0-6-38,5-22 57,8-30-354,36-97 1,-5 20-35,13-47-207,-39 129 185,37-71 1,-54 117-54,1 0 0,-1 0 1,1 1-1,0-1 0,0 1 0,0 0 0,3-3 1,-5 4 5,1 1 0,-1 0 0,1 0 0,-1-1 0,1 1 0,-1 0 0,1 0 0,-1 0 0,1 0 0,0 0 1,-1 0-1,1 0 0,-1 0 0,1 0 0,-1 0 0,1 0 0,0 0 0,-1 0 0,1 0 0,-1 0 0,1 1 0,-1-1 0,1 0 1,-1 0-1,1 1 0,-1-1 0,1 0 0,-1 1 0,1-1 0,-1 0 0,0 1 0,1-1 0,-1 1 0,0-1 0,1 1 0,-1-1 1,0 1-1,1-1 0,-1 1 0,0 0 0,2 2-6,0 0 0,0 1 1,0-1-1,-1 1 0,0-1 0,0 1 1,0 0-1,0 0 0,0 3 0,3 9-15,14 61 35,-3-6 33,4-1-1,33 81 1,-46-137 36,1 0 1,0-1-1,1 0 1,0 0-1,1 0 1,21 21-1,-29-32-38,1-1 0,0 0 0,0 1-1,0-1 1,0 0 0,0 0 0,0-1-1,0 1 1,0 0 0,1-1 0,-1 1 0,0-1-1,0 0 1,0 0 0,1 1 0,-1-1 0,0-1-1,0 1 1,1 0 0,-1-1 0,0 1-1,0-1 1,0 1 0,0-1 0,4-2 0,0 0 18,-1 0 1,1-1 0,-1 1-1,0-1 1,0 0 0,0-1-1,5-6 1,-3 3-47,-1 0-1,-1-1 1,0 0-1,0 0 1,0 0 0,-1-1-1,3-12 1,15-71-29,-16 65 53,54-308-132,-60 329 61,1 4-44,-1-1 0,0 1 0,1-1 1,0 0-1,-1 1 0,1-1 0,1 1 0,-1 0 0,0-1 0,1 1 1,2-3-1,-4 6 67,0 0 0,0 0-1,0-1 1,1 1 0,-1 0 0,0 0 0,0 0 0,0 0 0,1 0 0,-1 0-1,0 0 1,0 0 0,0 0 0,1 0 0,-1 0 0,0 0 0,0 0 0,1 0-1,-1 0 1,0 0 0,0 0 0,0 0 0,1 0 0,-1 0 0,0 1 0,0-1-1,0 0 1,1 0 0,-1 0 0,0 0 0,0 0 0,0 0 0,0 1-1,0-1 1,1 0 0,-1 0 0,0 1 0,6 7-66,3 15 72,0 1 0,-2 0 0,7 36 0,-6-26 14,-6-27 2,41 164-144,-28-122 561,31 69 1,-42-109-404,1-1 0,-1 1 1,2-1-1,-1-1 0,14 15 1,-16-19-279,0 1 0,1-1 1,-1-1-1,1 1 0,0 0 1,0-1-1,0 0 1,0 0-1,0 0 0,0-1 1,1 1-1,-1-1 0,1 0 1,8 1-1,22-3-2956,3-3 1034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58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75 2400,'0'-1'22,"0"1"0,0 0-1,0 0 1,-1 0 0,1 0 0,0 0 0,0 0 0,0 0 0,0-1-1,-1 1 1,1 0 0,0 0 0,0 0 0,0 0 0,-1 0 0,1 0-1,0 0 1,0 0 0,0 0 0,-1 0 0,1 0 0,0 0-1,0 0 1,0 0 0,-1 1 0,1-1 0,0 0 0,0 0 0,0 0-1,-1 0 1,1 0 0,0 0 0,0 0 0,0 1 0,0-1-1,-1 0 1,-2 9 1287,2-7-1119,1-1 0,0 0 0,-1 0 1,1 1-1,0-1 0,-1 0 0,0 0 0,1 0 0,-1 0 0,0 0 0,1 0 0,-1 0 0,0 0 0,0 0 0,0 0 0,0 0 0,0 0 0,0 0 0,0-1 0,0 1 0,-2 0 0,0 0 46,0 0 0,0-1 0,0 0 0,0 0 0,-1 0 0,1 0 0,0-1 0,0 1 0,0-1 0,0 1 0,0-1 0,-4-2-1,-37-19 924,26 12-691,-121-52 1116,134 61-1591,0-1 0,-1 0 1,1 1-1,0 0 0,0 1 1,-1-1-1,1 1 0,0 0 1,0 0-1,-1 0 0,1 1 0,0 0 1,-1 0-1,1 0 0,0 1 1,0-1-1,0 1 0,0 1 1,1-1-1,-1 1 0,1-1 1,-1 1-1,1 1 0,0-1 1,0 1-1,-6 6 0,3-2 26,1 0 0,1 0 0,-1 1 0,1 0 0,1-1 0,0 2 0,0-1 0,1 0 0,0 1 0,0-1 0,1 1 0,1 0 0,-2 15 0,11 113 45,-3-88-27,7 66 96,5 64 18,-16-143-63,-2 1 1,-9 67 0,-41 159 1014,40-208-601,10-56-477,1 1 1,0 0-1,0-1 1,0 1-1,-1 0 1,1-1-1,0 1 1,0 0-1,0 0 1,0-1-1,1 1 0,-1 0 1,0-1-1,0 1 1,0 0-1,0-1 1,1 1-1,-1 0 1,1 0-1,0 0 16,0-1 0,1 1 0,-1 0 0,1-1 0,-1 0-1,0 1 1,1-1 0,-1 0 0,3 0 0,1 1-26,24 1 141,55-2-1,-32-1 366,-32 0-438,0 2-1,0 0 1,0 1 0,0 2-1,-1-1 1,1 2 0,34 14-1,-39-15 16,-13-4-91,0 1-1,0-1 0,-1 1 0,1 0 1,0-1-1,0 1 0,0 0 1,3 2-1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59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485 16 4992,'0'-1'80,"0"1"0,0-1 0,1 0 0,-1 0 0,0 0 0,1 1 0,-1-1 0,1 0 0,-1 1 0,1-1 0,-1 0 0,1 1 0,-1-1 0,1 0 0,-1 1 0,1-1 0,0 1 0,0-1 0,-1 1 0,1 0 0,0-1 0,0 1 0,-1 0 0,1-1 0,0 1 0,0 0 0,0 0 0,-1 0 0,1 0 0,0-1 0,0 1 0,0 1 0,0-1 0,-1 0 0,1 0 0,0 0 0,0 0 0,0 0 0,0 1 0,-1-1 0,1 0 0,0 1 0,0-1 0,0 1 0,0 0 1,0 0 0,0 0 0,-1 0 0,1 0-1,0 0 1,-1 0 0,1 0 0,-1 0 0,1 0 0,-1 1 0,1-1 0,-1 0 0,0 0 0,1 0 0,-1 1 0,0 1 0,-2 21 617,0-18-468,-5 42 583,-2-1 0,-2 0 0,-28 74 0,30-101-609,0 0 1,-2 0-1,-26 37 0,27-45-102,0-1-1,-1 1 0,0-1 0,0-1 1,-1 0-1,-22 13 0,17-15 74,0-1 1,-1 0-1,0-1 0,0-1 0,0 0 1,-24 1-1,33-4-79,0-1 1,0-1-1,-1 0 1,1 0-1,0-1 1,-17-3-1,23 3-101,0 1 1,0-1-1,0 0 0,0-1 0,0 1 0,1 0 1,-1-1-1,0 1 0,0-1 0,1 0 0,0 0 0,-1 0 1,1 0-1,0-1 0,0 1 0,0-1 0,0 1 1,0-1-1,1 0 0,-1 1 0,1-1 0,0 0 1,-2-6-1,2 5-45,0-1-1,0 1 1,1-1 0,0 1 0,0-1-1,0 0 1,0 1 0,1-5 0,0 6 28,-1 1 0,1 0 1,0 0-1,-1 0 0,1 0 1,0 0-1,0 0 0,0 0 1,0 0-1,1 1 1,-1-1-1,0 0 0,1 1 1,-1-1-1,1 1 0,0-1 1,-1 1-1,1 0 0,0 0 1,3-2-1,0 1-21,0 1-1,0 0 1,1 0-1,-1 0 1,1 1-1,-1-1 1,1 1-1,-1 1 1,1-1-1,-1 1 1,1 0 0,-1 0-1,0 0 1,1 1-1,6 2 1,3 3-25,0 0 1,0 1-1,24 16 1,78 65 762,-99-74-487,0 2-1,-1 0 1,28 39-1,-33-37-2,-1 1-1,15 38 0,-26-58-248,0 1-1,0-1 0,0 0 0,0 0 0,0 0 0,0 1 0,0-1 1,1 0-1,-1 0 0,0 0 0,0 0 0,0 1 0,0-1 0,0 0 1,0 0-1,1 0 0,-1 0 0,0 0 0,0 1 0,0-1 0,0 0 1,1 0-1,-1 0 0,0 0 0,0 0 0,0 0 0,1 0 0,-1 0 1,0 0-1,0 0 0,0 0 0,1 0 0,-1 1 0,0-2 0,0 1 0,0 0 1,1 0-1,-1 0 0,0 0 0,0 0 0,0 0 0,1 0 0,-1 0 1,0 0-1,0 0 0,0 0 0,1 0 0,-1 0 0,0-1 0,0 1 1,0 0-1,0 0 0,0 0 0,1 0 0,-1 0 0,0-1 0,0 1 1,0 0-1,0 0 0,0 0 0,0-1 0,0 1 0,0 0 0,10-18-5295,-6 9 3216,8-6-1108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44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6816,'0'-19'5216,"9"14"-4512,4 1 704,9-4-832,12 5 128,10-2-416,10 2-320,7 3 0,-4 0 288,-5 0-160,-8 3 703,-4 5-447,-9 0-4031,-5 1 1983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2:59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14 4992,'4'-13'1589,"-3"13"-1512,0 0 0,-1 0 0,1 1 0,0-1 0,0 1 0,0-1 0,0 1 0,0-1 0,-1 1 0,1-1 0,0 1 1,1 1-1,0 0 110,6 3 187,-1 0 0,1 0-1,0-1 1,1 0 0,-1 0-1,1-1 1,-1 0-1,1-1 1,15 3 0,6-2 533,49 0 1,-53-4-724,-1 2 0,0 1 0,25 5 0,-39-4-119,0 0 0,0 0 0,0 1 0,0 1 0,19 10 0,-26-12-42,0-1-1,-1 0 1,0 1 0,0 0-1,0 0 1,0 0-1,0 0 1,0 0 0,-1 1-1,0-1 1,0 1 0,0-1-1,0 1 1,0 0 0,-1 0-1,1 0 1,-1 0 0,0 0-1,1 5 1,3 193 106,2 12-77,49 176 322,46 11 95,-84-342-47,-17-52-267,1 1-1,-1-1 1,0 0-1,-1 1 1,0-1-1,-1 8 1,1-14-105,0 1-1,0-1 1,-1 1 0,1-1 0,-1 0 0,0 1 0,1-1-1,-1 0 1,0 0 0,0 0 0,1 0 0,-1 1 0,0-1-1,0 0 1,0 0 0,-1 0 0,1-1 0,0 1 0,0 0-1,0 0 1,-1-1 0,1 1 0,0-1 0,-1 1 0,-1 0-1,-4 1 49,0-1 0,0 0 0,0-1-1,-7 1 1,6-1-74,-62 0 32,-1-3 0,1-3 0,-75-17 0,-34-2-2665,141 23-2921,-45 3 0,63 2 2490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07.4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73 169 1824,'-1'-5'5225,"12"11"-3336,20 3-747,-18-5-815,0-1 0,-1 0 0,18 2 0,-25-5-276,-1 0 1,0 0 0,0 0 0,0 0 0,1-1 0,-1 0-1,0 0 1,0 0 0,0 0 0,0-1 0,0 0 0,-1 1-1,1-1 1,5-5 0,-3 3-2,0-1-1,0 0 1,-1 0 0,0-1 0,0 1 0,0-1-1,-1-1 1,1 1 0,3-10 0,-6 12-47,0 0 0,0 0 1,-1-1-1,0 1 1,0-1-1,0 1 1,-1-1-1,1 1 1,-1-1-1,0 1 1,0-1-1,-1 0 1,1 1-1,-1-1 1,0 1-1,0 0 0,-2-5 1,2 7-17,0 1 0,1-1 0,-1 1 0,0 0 0,1-1 0,-1 1 1,0 0-1,0 0 0,0-1 0,0 1 0,0 0 0,0 0 0,-1 0 0,1 0 0,0 0 0,-1 1 0,1-1 0,0 0 1,-1 1-1,1-1 0,-1 0 0,1 1 0,-1 0 0,1-1 0,-1 1 0,1 0 0,-1 0 0,1 0 0,-1 0 1,1 0-1,-1 0 0,0 0 0,1 1 0,-1-1 0,1 0 0,-1 1 0,-1 0 0,-7 4 121,1-1 1,-1 1-1,1 0 0,-12 10 1,12-9-59,-20 14 125,-50 36 619,66-46-698,1 0 1,1 1-1,0 1 0,-10 14 1,19-24-86,1 0 0,-1 0 0,1 1 0,0-1 0,0 0 0,0 1 0,0-1 0,0 0 0,1 1 0,-1-1 0,1 1 0,0-1 0,-1 1 0,1 0 0,0-1 0,0 1 0,1-1 0,-1 1 0,1-1 0,-1 1 0,1-1 0,0 1 0,0-1 1,0 0-1,0 1 0,0-1 0,0 0 0,1 0 0,-1 0 0,1 0 0,-1 0 0,3 2 0,6 6 88,1-1 0,-1 0 1,2-1-1,18 12 1,-23-16-129,6 4-76,1-1 0,0 0-1,20 7 1,19 1-4978,-36-11 3446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07.8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4 6976,'-5'-3'3168,"10"11"-2752,-5-5-224,5 5-192,-2 0 416,2 4-224,-5-4 128,0 3-192,0-3-64,5 0-32,0-8-2144,-2 3 1152,20-3-5152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08.2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313 14 5408,'-12'-13'1728,"11"13"-1670,1-1 0,-1 1 0,0 0 0,1 0 0,-1 0 0,0 0 0,1 0 0,-1 0 0,0 0-1,1 0 1,-1 0 0,0 1 0,1-1 0,-1 0 0,0 0 0,1 1 0,-1-1 0,1 0 0,-1 1 0,1-1 0,-1 0 0,0 1 0,-8 7 757,0-1 0,-17 10 0,-8 7 1087,30-21-1780,1 0 1,0-1 0,0 1 0,1 0 0,-1 0 0,1 1 0,-1-1 0,-2 6 0,5-8-111,-1 0 1,1 0 0,-1 1-1,1-1 1,0 0 0,0 0-1,-1 1 1,1-1 0,0 0-1,0 1 1,0-1 0,1 0-1,-1 1 1,0-1 0,0 0-1,1 1 1,-1-1 0,1 0-1,-1 0 1,1 0 0,-1 1-1,1-1 1,0 0 0,0 0-1,-1 0 1,1 0 0,0 0-1,0 0 1,0 0 0,2 0-1,-1 1-13,0 0 0,1 0 0,-1 0 0,1-1 0,0 0 1,-1 1-1,1-1 0,0 0 0,0 0 0,0-1 0,0 1 0,0 0 0,0-1 0,0 0 0,0 0 0,0 0 0,0 0 0,0 0 0,0 0 0,0-1 0,0 0 0,-1 1 0,1-1 0,0 0 1,0-1-1,0 1 0,-1 0 0,1-1 0,-1 1 0,1-1 0,-1 0 0,1 0 0,-1 0 0,0 0 0,0 0 0,0-1 0,0 1 0,-1-1 0,1 1 0,0-1 0,-1 1 0,0-1 0,0 0 1,2-4-1,-3 2 114,4-9-386,-3 12 198,-1 8 262,1 1-18,0-1-1,0 1 1,0-1 0,1 1 0,2 6 0,7 27 242,-4 24 20,-3 123 0,-5-120-179,1-54-208,1 28 475,-3 0-1,-9 67 1,10-103-398,-1 0 0,1 1 0,-1-1 0,0 0 0,0 0 0,-1 0 0,1 0 0,-6 6 0,7-9-72,-1-1 1,1 1-1,-1 0 0,0 0 1,0-1-1,0 1 0,0-1 1,0 0-1,0 0 0,0 0 1,0 0-1,-1 0 1,1 0-1,0 0 0,-1-1 1,1 1-1,0-1 0,-1 1 1,1-1-1,-1 0 0,1 0 1,-4-1-1,-6-1 43,1-2 1,0 0-1,-1 0 1,1-1-1,-15-9 1,8 4-152,0-1 1,1 0-1,0-2 1,-20-19-1,31 26-224,0 0 1,0-1-1,1 0 0,0 0 0,0 0 1,1 0-1,0-1 0,0 0 1,0 0-1,1 0 0,0 0 1,1-1-1,-2-10 0,4 17-4,0 0-1,0 0 1,0 0-1,0 0 0,1 0 1,-1 0-1,1 0 1,-1 0-1,1 0 1,0 0-1,0 0 1,0 0-1,0 0 1,0 0-1,0 1 0,0-1 1,0 0-1,1 1 1,-1-1-1,1 1 1,-1-1-1,1 1 1,3-2-1,16-10-1765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08.6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8320,'3'0'3744,"7"17"-3232,-10-11 128,5 7-448,-10 2 256,5 4-224,-5-3-288,0 4 32,2-1-1280,3-3 736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11.7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36 2976,'-5'-8'9269,"4"11"-8999,1 0-1,-1 0 1,1 0-1,0 1 1,0-1 0,0 0-1,1 6 1,0 2 101,-2 63 489,6 156 18,-2-194-744,2 1 1,1-1-1,2 0 1,15 42-1,-20-68-119,1 0-1,0-1 0,1 1 1,0-1-1,1 0 0,0 0 1,0-1-1,1 0 0,0 0 1,1 0-1,0-1 0,0 0 1,0 0-1,1-1 0,10 6 1,-8-7 41,-6-1 30,1-1-1,0 0 1,0 0-1,0-1 1,0 1-1,1-1 1,-1-1-1,0 1 1,1-1-1,-1 0 1,14 0-1,-7-3 97,0 1-1,23-8 0,-31 8-146,0-1 1,0 0-1,0 0 1,0-1-1,0 0 1,-1 0-1,0 0 0,1 0 1,-1 0-1,4-5 1,4-6 56,1-1 1,-2 0-1,0 0 1,-1-1-1,11-24 0,-6 0 12,16-68 0,-24 75-174,-1 0 0,-2 0-1,-2-1 1,0 1-1,-2-1 1,-2 1 0,-1-1-1,-2 1 1,-12-46-1,13 63-130,4 11-138,-1 1 1,0-1-1,0 1 0,-1 0 0,1-1 1,-1 1-1,0 0 0,0 0 0,-1 0 0,1 0 1,-6-7-1,7 11 199,-1-2-976,1 2 976,1-1 1,0 1-1,-1 0 1,1 0-1,-1 0 1,1 0-1,0 0 0,-1 0 1,1 0-1,-1 0 1,1 0-1,0 0 1,-1 0-1,1 0 1,-1 0-1,1 0 1,-1 0-1,1 0 0,0 0 1,-1 1-1,-1 5-1582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12.6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16 3328,'-22'0'1061,"21"0"-999,1 0 0,-1 0 0,0 0 0,0 0 0,1 0-1,-1 1 1,0-1 0,1 0 0,-1 0 0,0 0 0,1 1 0,-1-1-1,1 0 1,-1 1 0,0-1 0,1 1 0,-1-1 0,1 1 0,-9 7 3741,8-8-3629,0 0 1,33-9 3892,-5 1-3889,-10 4-138,0 1 1,30-1-1,-39 3 47,1 2 1,0-1 0,-1 1-1,1 0 1,0 1-1,-1 0 1,12 4 0,-17-5-54,-1 1 1,0-1 0,0 0-1,0 1 1,0-1 0,0 1 0,0-1-1,0 1 1,0 0 0,-1 0-1,1 0 1,-1 0 0,1 0 0,-1 0-1,0 0 1,1 3 0,-1-4-21,0 1 1,-1 0 0,1 0 0,-1-1-1,0 1 1,0 0 0,1 0 0,-1-1-1,0 1 1,-1 0 0,1 0 0,0-1-1,0 1 1,-1 0 0,1 0 0,-1-1-1,1 1 1,-1 0 0,0-1 0,0 1-1,0-1 1,0 1 0,-1 1 0,-3 3 51,-1-1 0,0 1 1,0-1-1,-1 0 1,-12 7-1,-39 18 428,39-22-320,2 0 610,-29 8 0,180-8-587,-63-1-484,-23-6-3468,-47-1 3387,0 0 0,1 0 0,-1 0 0,0 0 0,0 0 0,1 0 0,-1-1 0,0 1 0,0-1 0,1 1 0,-1-1 0,1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13.1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62 4160,'-5'-14'1333,"5"13"-1294,1 1 0,-1-1 0,0 0 0,0 1-1,0-1 1,0 1 0,0-1 0,1 0 0,-1 1 0,0-1 0,1 0-1,-1 1 1,0-1 0,1 1 0,-1-1 0,0 1 0,1-1 0,-1 1-1,1-1 1,-1 1 0,2-1 0,-2 1 130,4-3 396,0 0 1,-1 0-1,1 0 0,1 1 1,-1 0-1,0 0 0,0 0 1,1 0-1,-1 1 0,7-2 1,-5 1-156,1 0-219,1 1-1,-1-1 1,1 1 0,-1 1-1,1-1 1,-1 1-1,1 0 1,-1 1-1,1 0 1,-1 0 0,11 4-1,-15-5-181,0 1 0,-1 0 0,1 0 0,0 0 0,-1 1 0,1-1 0,-1 1 0,1-1 0,-1 1 1,0 0-1,1 0 0,-1 0 0,0 0 0,0 0 0,-1 0 0,1 1 0,0-1 0,-1 1 0,1-1 0,-1 1 0,0-1 0,0 1 0,0 0 0,0 0 0,0-1 0,-1 1 0,1 0 0,-1 0 0,0 0 0,0 0 0,0 5 0,-1-1 59,-1 0 0,0-1-1,0 1 1,0 0 0,-1-1-1,0 1 1,0-1 0,-5 8-1,-36 45 431,29-41-405,14-17-90,0 0 1,0 0-1,1 0 0,-1 0 1,0 1-1,1-1 0,-1 0 1,1 0-1,-1 0 0,1 0 1,-1 1-1,1-1 0,0 0 1,0 0-1,-1 2 0,2-2 1,-1 0 0,0-1 0,0 1 0,0 0 0,1-1 0,-1 1 0,0-1 0,1 1 0,-1-1 0,0 1 0,1 0 0,-1-1 0,1 1 0,-1-1-1,1 0 1,-1 1 0,1-1 0,-1 1 0,1-1 0,-1 0 0,2 1 0,3 1 9,1 0 1,-1-1-1,1 0 0,0 0 1,9 1-1,2 0-89,86 22-25,-90-17 227,-13-7-114,1 0 1,-1 0-1,0 0 0,0 1 1,0-1-1,0 0 0,0 0 1,0 1-1,0-1 1,0 0-1,1 0 0,-1 1 1,0-1-1,0 0 0,0 0 1,0 1-1,0-1 0,0 0 1,0 0-1,-1 1 0,1-1 1,0 0-1,0 0 0,0 0 1,0 1-1,0-1 0,0 0 1,0 0-1,0 1 0,-1-1 1,-1 2 94,0 0 0,-1 0 0,1 0 0,-1 0 0,0 0 0,-4 1 0,-2 2-85,-10 5 71,-1-2 0,0 0 0,0-1 0,-31 6 0,4 0-1113,39-10 688,6-2-105,-1 0 0,0-1 0,0 1 0,0 0 0,-5-1 0,-3 0-859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13.9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84 3072,'-3'-7'5583,"3"7"-5486,-8 11 760,1 0 0,1 0 0,0 1 1,1 0-1,-6 16 0,10-25-801,0 0-1,0 0 1,1 0-1,-1-1 1,1 1 0,0 0-1,0 0 1,0 0-1,0 0 1,0 0-1,1 0 1,-1 0 0,1 0-1,0 0 1,0 0-1,0 0 1,0-1-1,0 1 1,1 0-1,-1-1 1,1 1 0,0-1-1,-1 1 1,1-1-1,0 0 1,1 0-1,-1 0 1,0 0 0,5 3-1,-4-4-7,0 1 1,0-1-1,0 0 0,-1 0 0,1 0 1,0 0-1,1 0 0,-1-1 0,0 1 1,0-1-1,0 0 0,0 0 0,0 0 1,0 0-1,0-1 0,0 1 0,0-1 1,0 0-1,0 0 0,0 0 0,0 0 1,0 0-1,0-1 0,-1 1 1,1-1-1,3-2 0,-2 0 2,0 1 0,1-1-1,-1 0 1,-1 0 0,1 0 0,0-1 0,-1 1-1,0-1 1,0 0 0,-1 0 0,1 0 0,-1 0-1,3-9 1,-4 6 2,1 0 0,-2 0 0,1 0 0,-1 0 0,0 0-1,0 0 1,-1 0 0,-3-13 0,2 15-52,1 0 0,-1 1 1,-1-1-1,1 0 0,-1 1 0,0 0 0,0 0 1,0 0-1,-1 0 0,0 0 0,0 1 0,-5-5 0,8 8-38,0 0-1,0 0 1,0 0-1,0 0 1,-1 0-1,1 0 1,0 1-1,-1-1 1,1 1-1,-1-1 1,1 1-1,-1-1 1,1 1-1,-1 0 1,1-1-1,-1 1 1,1 0-1,-1 0 1,1 0-1,-1 1 1,1-1-1,-1 0 1,1 0-1,-1 1 1,1-1-1,-1 1 1,1-1-1,-1 1 1,1 0-1,0 0 1,-1-1-1,1 1 1,0 0-1,0 0 1,-2 2-1,1-1-300,0 1-1,-1 0 1,1-1 0,1 1-1,-1 0 1,0 0 0,1 0-1,-1 0 1,1 0 0,0 1-1,0-1 1,0 0 0,1 1-1,-1-1 1,0 5 0,2 0-1153,-1 0 1,3 16-1,5-1-225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14.2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117 23 3968,'0'0'10,"-3"1"309,0 1-1,0-1 1,0 0-1,0 0 1,0 0-1,-4 0 1,5-1-93,1 1 0,-1-1 0,1 1 0,0-1 0,0 1 0,-1-1 0,1 1 1,0 0-1,-2 1 0,-6 3 803,2-1-381,-1-1 0,1 2 0,0-1 0,0 1 0,-10 9 0,16-13-537,-1 1 0,1-1 0,-1 1 0,1 0 0,0-1 0,0 1 1,0 0-1,0 0 0,0 0 0,0 0 0,0 0 0,0 2 0,1-3-61,0 1 0,0-1-1,0 0 1,0 0 0,0 1-1,1-1 1,-1 0 0,0 0-1,1 0 1,-1 1 0,0-1-1,1 0 1,0 0 0,-1 0-1,1 0 1,0 0 0,-1 0-1,1 0 1,0 0 0,0 0-1,0 0 1,1 0 0,2 2 45,0 0-1,0 0 1,1 0 0,-1-1 0,1 0 0,-1 0 0,1 0-1,0 0 1,-1-1 0,1 0 0,0 0 0,0 0 0,8-1-1,-5 0 26,0 0 0,0-1 1,0 0-1,1 0 0,-1-1 0,-1 0 0,14-5 0,-19 6-94,0 0 0,1 0 0,-1 0 1,0 0-1,0-1 0,0 1 0,0-1 0,0 1 1,0-1-1,0 0 0,0 0 0,-1 0 0,1 0 1,-1 0-1,0 0 0,1 0 0,-1-1 0,0 1 1,0 0-1,0-1 0,-1 1 0,1 0 1,0-4-1,-1 3-136,0 0 1,0 0 0,0 0-1,0 0 1,-1 0 0,0 0 0,1 0-1,-1 0 1,0 1 0,0-1-1,-1 0 1,1 0 0,0 1-1,-1-1 1,0 1 0,1 0-1,-1-1 1,0 1 0,-5-4-1,2 1-553,-1 0 0,0 1-1,-1 0 1,-7-5-1,-5 0-818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47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 1888,'4'-12'9333,"-5"20"-9045,-5 24 512,-4 62 0,8 170 898,4-125-1097,-2-2 966,-5-167-14766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23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202 128 3072,'-1'-9'960,"1"0"0,0 0 0,1 0 0,0 0 0,0 0 0,1 0 0,0 1 0,1-1 0,0 0 0,0 1 0,1 0 0,8-15 736,-4 27-1126,-5-1-511,-1 0-1,0 0 0,0 1 1,0-1-1,0 0 1,-1 1-1,1-1 0,-1 1 1,2 5-1,0-1 30,7 22 282,0 0 0,8 51-1,-14-48-66,0 0-1,-2 40 1,-3-61-224,0 1 0,0 0 1,-2-1-1,1 1 0,-2-1 1,1 0-1,-2 0 0,-11 22 1,4-14 30,-2 0 1,0-1 0,-32 32-1,39-44-382,-1-1 0,1 1 0,-1-2 0,0 1 0,-1-1 0,1 0 0,-13 5 0,12-7-1000,0 0 0,-1 0-1,0-1 1,1 0 0,-1-1-1,-19 1 1,2-2-1565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2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31 2720,'0'-1'168,"0"0"1,0 0-1,1 0 1,-1 0-1,0 0 1,1 0-1,-1 1 0,1-1 1,13-19 8276,-14 18-7990,0 9-242,-2 0 1,1 0 0,-5 12-1,1-1 90,0 1-97,-2 0 0,0 0 0,-15 28 0,-37 52 357,33-59-227,-22 48-1,24-31 17,3 2 0,-22 96 0,42-151-328,1-1 0,-1 0-1,1 1 1,-1-1-1,1 1 1,0-1 0,0 1-1,0-1 1,1 1-1,0-1 1,-1 1 0,1-1-1,0 0 1,0 1-1,4 5 1,-3-6 4,0-1 0,0 1 0,0-1 0,0 1 0,1-1 0,-1 0 0,1 0 0,0 0 0,-1 0 0,1-1 0,0 1 0,0-1 0,0 1 0,0-1 0,0 0 0,6 1 0,5 0 33,1-1 1,-1 0-1,1-1 1,-1-1-1,1 0 1,-1-1-1,15-3 1,34-4-1717,-51 8 990,37-4-5976,-40 3 5041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27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5 121 5984,'0'-1'115,"-1"0"-1,1 0 1,-1 1 0,1-1 0,-1 0 0,1 0-1,-1 0 1,1 0 0,0 0 0,0 0-1,0 0 1,-1 0 0,1 0 0,0 0 0,0 0-1,0 0 1,1 0 0,-1 0 0,0 0-1,0 0 1,0 0 0,2-2 0,-1 1 118,0 0 1,1 0 0,0 0-1,-1 0 1,1 1-1,0-1 1,0 1-1,0-1 1,3-1 0,7-4 351,1 1 1,-1 0-1,1 1 1,0 0-1,21-4 1,70-8-351,-81 14-95,186-15-148,-183 16-160,61 4-2924,-28 0-3853,-46-2 4358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27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4800,'0'-30'2640,"8"38"-720,-4-1-1432,0 0 1,0 1 0,-1 0 0,0 0-1,-1 0 1,1 0 0,-2 0 0,2 12-1,1 68 1074,-4-84-1453,-7 122 1461,1-38-852,-7 94 284,12-181-998,1 5 39,-1 0 0,1 0 0,0 0 0,2 11 0,-2-17-32,1-1 0,-1 1 0,1 0 0,0-1 0,-1 1 0,1-1 0,-1 1 0,1-1 0,-1 1 0,1-1 0,-1 1-1,1-1 1,-1 1 0,0-1 0,1 0 0,-1 1 0,0-1 0,1 0 0,22-58-718,3-5-32,-22 57 663,0 0 0,0 0 0,0 0 0,1 1 0,0 0-1,7-8 1,-11 13 95,0 1-1,-1-1 1,1 0-1,0 0 0,0 1 1,0-1-1,0 0 0,0 1 1,0-1-1,0 1 0,0-1 1,0 1-1,0 0 0,0-1 1,0 1-1,1 0 1,-1 0-1,0 0 0,0 0 1,0 0-1,0 0 0,0 0 1,1 0-1,-1 0 0,0 1 1,0-1-1,0 0 0,0 1 1,0-1-1,0 1 0,0-1 1,0 1-1,0 0 1,0-1-1,0 1 0,0 0 1,-1-1-1,1 1 0,0 0 1,0 0-1,-1 0 0,2 1 1,1 3 87,1 0 1,-1 1 0,0 0-1,0-1 1,-1 1 0,3 7-1,1 13 188,-1-1-1,-2 1 0,0 1 1,-2 43-1,-1-42-392,0 21 326,0-17-4611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27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 6560,'2'-2'448,"1"0"0,-1 1 0,1-1 0,-1 1 0,1-1 0,0 1 0,4-1 0,6-2 1036,-10 3-1266,-1 0 0,1 1 0,-1-1 0,1 0 0,-1-1 0,1 1 0,-1 0 0,0-1 0,4-2 0,12-9 227,-15 11-382,0 0-1,-1 1 1,1-1 0,-1 0-1,0 0 1,4-5-1,-5 5-41,0 1-1,0 0 1,-1-1 0,1 1-1,-1-1 1,1 0-1,-1 1 1,0-1-1,1 1 1,-1-1-1,0 0 1,0 1-1,0-1 1,0 1-1,-1-1 1,1 0-1,-1-1 1,1 0-7,-1 1 1,0 0-1,0 0 1,0 0-1,0 0 1,0 0-1,0 0 1,0 0-1,-3-3 1,3 5 4,1-1-1,-1 1 1,1-1 0,-1 1 0,1-1 0,-1 1-1,1-1 1,-1 1 0,1 0 0,-1-1 0,0 1-1,1 0 1,-1 0 0,0-1 0,1 1 0,-1 0-1,0 0 1,1 0 0,-1 0 0,0 0 0,1 0-1,-1 0 1,0 0 0,0 0 0,1 0-1,-1 0 1,0 0 0,1 0 0,-1 1 0,0-1-1,1 0 1,-1 0 0,0 2 0,-4 1 175,1 1 1,0 0-1,0 0 1,1 0 0,-1 0-1,1 1 1,0 0-1,0-1 1,0 1-1,1 0 1,-4 11-1,0 2 257,2 1-1,-3 20 0,5-25-279,1 0 0,0 1 1,2-1-1,-1 1 0,2-1 0,0 0 0,0 0 0,2 1 0,0-2 1,7 19-1,-9-27-112,1 0 0,0 0 1,1 0-1,-1-1 0,1 1 1,-1-1-1,1 0 0,1 0 1,-1 0-1,0 0 0,1-1 1,0 0-1,0 0 0,8 4 1,-10-6-205,0 0 0,1 0-1,-1 0 1,0 0 0,0-1 0,0 1 0,1-1 0,-1 0 0,0 0 0,0 0 0,6-1 0,-7 0-247,1 1 1,-1-1-1,1 0 0,-1 0 0,1 0 0,-1-1 0,0 1 1,0 0-1,0-1 0,0 0 0,0 1 0,0-1 0,0 0 1,0 0-1,2-4 0,17-23-5283,-11 8 1601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28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6816,'2'-2'2387,"-2"2"-2351,4 5 1627,3 9 704,2 20 374,6 47 0,-15-79-2709,0-1 0,0 1 0,0-1 0,0 0 0,1 1 0,-1-1 0,1 0 0,-1 1-1,1-1 1,-1 0 0,1 1 0,0-1 0,0 0 0,-1 0 0,1 0 0,0 0 0,0 0-1,0 0 1,0 0 0,0 0 0,2 1 0,-2-2-11,1 1 0,-1-1 0,1 0 0,-1 1 0,1-1 0,-1 0 0,1 0 0,-1 0 0,1 0 0,-1 0 1,1 0-1,-1-1 0,1 1 0,-1 0 0,1-1 0,1 0 0,5-3 13,0 0 0,-1-1 0,1 1 0,-1-2 0,8-6 0,7-7-46,60-46-42,-71 57 40,0 1 1,0 0-1,1 1 0,0 1 0,20-7 0,-28 11 79,0 0 0,0 0 0,-1 1 1,1-1-1,0 1 0,0 0 0,0 1 0,0-1 0,0 1 0,0-1 0,-1 1 1,1 0-1,0 0 0,-1 1 0,1-1 0,0 1 0,-1 0 0,0 0 1,1 0-1,-1 0 0,0 1 0,0-1 0,0 1 0,-1 0 0,1 0 0,-1 0 1,4 6-1,0-1-57,-1 1 0,0 0 0,0 1 0,-1-1 0,0 1 0,-1 0 0,0 0 0,-1 0 0,2 14 0,0 23-2488,-4-37 803,-1-1 0,0 0-1,-2 11 1,-1 4-1048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28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6048,'0'-2'193,"2"-29"1949,-2 29-1765,1 0 0,0 0 0,0 0 0,0 0 0,11-12 5333,-8 25-5191,0 0 0,-1 1 0,0-1 0,1 17 0,2 50 222,-5-55-360,0 60 299,3 33-117,0-63-263,6 57 136,-5 131 1,-5-220-566,0-17-305,1 0 0,-1 0 0,0 0 0,0 0 0,-1-1 0,1 1 0,-1 0 0,0 0 0,-2 6 0,2-39-9253,0 22 7801,-3-22-876,-4-2 671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29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32 130 5824,'-5'-7'600,"1"0"0,-1 0 0,2-1 0,-1 1 0,1-1 0,-2-10 0,4 16-376,1 1 0,-1-1 1,1 0-1,0 0 0,0 0 1,0 0-1,0 0 1,0 0-1,0 0 0,0 0 1,1 1-1,-1-1 0,1 0 1,-1 0-1,1 0 1,0 1-1,0-1 0,-1 0 1,1 1-1,1-1 1,-1 0-1,0 1 0,0 0 1,0-1-1,1 1 0,-1 0 1,1-1-1,-1 1 1,1 0-1,0 0 0,-1 0 1,1 0-1,0 1 0,3-2 1,4-1 86,0 0-1,1 1 1,-1 0 0,1 1 0,11 0 0,51 2 570,-31 1-481,64 1 312,177 3 16,-150-6-3474,-101 0 1204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30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50 3552,'2'-3'391,"-1"0"1,1 0 0,0 0-1,-1 1 1,1-1-1,1 0 1,-1 1-1,0-1 1,0 1-1,1 0 1,0 0-1,3-3 1,10-9 4448,-16 22-4442,-1 0 0,0 1 0,-1-1 0,0 0 0,0-1 1,-1 1-1,0 0 0,0-1 0,-1 1 0,0-1 0,-6 9 0,-8 8 77,-34 37 1,-78 67 431,127-125-905,0-1-1,0 0 1,0 0 0,0 0 0,0-1 0,-1 1 0,1-1 0,0 1 0,-1-1 0,1 0-1,-1-1 1,1 1 0,-1 0 0,0-1 0,1 0 0,-8 0 0,9-1-33,0 1 0,0-1-1,0 1 1,0-1 0,0 0 0,0 0 0,0 0 0,0 0 0,0 0 0,0-1 0,1 1-1,-1 0 1,0-1 0,1 1 0,-1-1 0,1 0 0,0 1 0,-1-1 0,1 0 0,0 0-1,0 0 1,0 0 0,0 0 0,1 0 0,-1 0 0,1 0 0,-1 0 0,1-1 0,-1-2-1,1 1-29,0-1 0,1 1-1,-1-1 1,1 1 0,0 0-1,0 0 1,0-1 0,1 1-1,0 0 1,0 0 0,0 0-1,0 0 1,5-6 0,-6 9 73,0-1 0,0 1 0,0 0 0,0 0 0,0 0-1,0 0 1,0 0 0,0 0 0,1 0 0,-1 0 0,0 1 0,1-1 0,-1 0 0,1 1 0,-1-1 0,3 0 0,-1 1 77,1-1-1,-1 1 1,1 0-1,-1 0 1,0 0 0,1 1-1,4 0 1,5 3 407,0 0 1,25 12-1,-26-10-369,20 8 43,-2 1 1,0 2 0,-1 1-1,33 26 1,-57-40-524,0 1 1,-1-1-1,0 0 1,0 1-1,0 0 0,4 8 1,-6-10-384,0 1 1,-1 0 0,1 0-1,-1 0 1,0 0 0,1 4-1,-2-7 343,1 1-1,-1-1 0,0 0 1,0 0-1,0 1 0,-1-1 1,1 0-1,0 1 0,0-1 1,-1 0-1,1 0 1,-1 1-1,1-1 0,-1 0 1,1 0-1,-1 0 0,0 0 1,1 0-1,-1 0 0,-1 2 1,-7 5-3095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31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2 3712,'1'-1'588,"-1"1"-392,1 0-1,-1 0 1,1 0 0,-1 0 0,1 0 0,-1-1 0,1 1 0,-1 0 0,1 0 0,-1 0 0,1 0 0,-1 0 0,1 0-1,-1 1 1,1-1 0,-1 0 0,1 0 0,1 1 784,-1 0-784,-1 0 31,1 0 0,-1 0 0,0 0 0,0 0 0,1 0 0,-1 0 0,0 0 0,0 0 0,0 0 1,0 0-1,-1 0 0,1 0 0,-1 2 0,0 5 275,-1-1 0,-1 1 0,-5 11-1,-4 15 223,-13 79 929,5-22-944,-62 179 768,69-233-1326,2 2-1,-10 52 1,18-67-40,0 1 1,2-1-1,0 1 0,2-1 1,3 27-1,-2-40-31,1 0 0,0-1-1,0 1 1,1-1 0,0 1 0,0-1-1,2 0 1,-1-1 0,14 18-1,-15-22-35,0 0 0,1 0-1,-1-1 1,1 0 0,0 0-1,0 0 1,0 0 0,1-1-1,-1 0 1,1 0 0,0 0-1,0-1 1,0 0 0,0 0-1,0-1 1,0 0 0,1 0-1,10 1 1,-12-2-170,1 0 1,-1-1-1,1 1 1,-1-1-1,6-2 1,-9 3-168,-1-1 1,0 1-1,0 0 1,0-1-1,0 0 0,1 1 1,-1-1-1,0 1 1,0-1-1,0 0 1,0 0-1,0 0 0,-1 0 1,1 0-1,0 0 1,0 0-1,0 0 1,-1 0-1,1 0 0,-1 0 1,1 0-1,-1 0 1,1 0-1,-1-1 0,0 1 1,1 0-1,-1 0 1,0-1-1,0 0 1,0-9-4252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48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75 3648,'-6'-4'577,"4"2"-204,-1 1 0,1-1-1,-1 1 1,1-1 0,-1 1-1,1 0 1,-1 0-1,0 0 1,-4 0 0,-3 2 3073,18-2-3058,131 6 1964,164-30-1070,-113 5-937,-47 3-542,-121 16-299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32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31 3968,'-2'-3'194,"5"-25"9691,-4 33-8439,-8 36-161,0 3-696,-2-2-1,-21 51 0,21-68-480,-2-1 0,0 0 0,-1-1 0,-28 33 0,-22 37 195,59-85-285,1 0-1,0 1 1,1-1-1,-1 1 1,2 0 0,-1-1-1,1 1 1,1 0-1,0 0 1,0 1 0,0-1-1,1 0 1,1 0-1,0 0 1,0 0 0,0 0-1,1 0 1,1 0-1,5 15 1,-2-10 37,1 1-1,0-1 1,1-1 0,1 1-1,0-2 1,1 1 0,22 21-1,-25-26-286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32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32 7648,'-5'-8'2816,"23"8"-2176,13-8-192,-10 8 1248,10 0-1024,4 0 0,14-4-416,-2 4-160,2 0-64,-10 0-384,-4 0 192,-4 0-1856,-5 0 1120,-3 0-2368,-2 0 1856,-3-11-2528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32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5056,'0'-1'71,"0"1"0,0-1 1,1 1-1,-1-1 0,0 1 0,0 0 1,1-1-1,-1 1 0,0-1 0,1 1 1,-1 0-1,1-1 0,-1 1 0,0-1 1,1 1-1,-1 0 0,1 0 0,-1-1 1,1 1-1,-1 0 0,1 0 0,-1 0 1,1-1-1,-1 1 0,1 0 0,0 0 1,0 0 56,0 0 0,1 1 1,-1-1-1,0 0 1,0 1-1,0-1 0,0 0 1,0 1-1,0 0 1,0-1-1,2 2 0,1 1 200,-1-1 0,0 1-1,-1 0 1,1 0-1,0 0 1,-1 0-1,4 7 1,0 3 221,0 1 0,-1 1 0,-1-1 0,0 0 1,2 26-1,2 76 1009,-8-56-314,-14 91-1,3-47-770,6-64-375,3-28-13,0 1 0,1 0 0,1 0 0,1 24 0,-1-36-79,1-1 0,-1 0 0,0 1 0,0-1 0,0 0 0,0 1 1,0-1-1,0 0 0,0 1 0,1-1 0,-1 0 0,0 0 0,0 1 0,0-1 0,1 0 1,-1 0-1,0 1 0,0-1 0,1 0 0,-1 0 0,0 0 0,0 1 0,1-1 1,-1 0-1,0 0 0,1 0 0,-1 0 0,0 0 0,1 0 0,-1 0 0,0 0 0,0 0 1,1 0-1,-1 0 0,0 0 0,1 0 0,-1 0 0,0 0 0,1 0 0,-1 0 1,0 0-1,1 0 0,-1 0 0,0 0 0,1-1 0,-1 1 0,0 0 0,1 0 1,15-11 126,-14 9-166,13-9-111,5-5-80,1 1 0,25-13 0,-40 24 242,0 1 0,1 0-1,-1 1 1,1-1-1,0 1 1,0 1-1,0-1 1,0 1 0,0 0-1,0 1 1,0 0-1,13 1 1,-17-1 43,0 1-1,0 0 1,1 0 0,-1 0 0,0 1-1,0-1 1,0 1 0,0 0-1,-1-1 1,1 1 0,0 0-1,-1 1 1,1-1 0,-1 0 0,0 1-1,0-1 1,0 1 0,0 0-1,0 0 1,-1 0 0,3 5 0,1 5 54,-1 0 0,0 0 1,-1 1-1,1 13 1,0-8-88,1 35 319,-5-31-3860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33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6400,'9'9'1830,"0"1"1,10 12 0,9 12 821,-27-34-2565,-1 1 1,1 0 0,-1 0 0,1-1 0,0 1 0,-1-1 0,1 1 0,0 0 0,0-1 0,0 1 0,-1-1-1,1 1 1,0-1 0,0 0 0,0 1 0,0-1 0,0 0 0,0 0 0,0 0 0,1 1 0,-1-2-51,0 1 0,-1-1 0,1 1 0,-1-1 0,1 1 0,-1-1 0,1 1 1,-1-1-1,0 1 0,1-1 0,-1 1 0,0-1 0,1 0 0,-1 1 0,0-1 0,1 0 1,-1 1-1,0-1 0,0 0 0,0 1 0,0-1 0,0 0 0,0 1 0,0-1 0,0 0 1,0 0-1,0 0 0,0-5 14,0 0 0,1 0 0,-1 0 0,1 0 0,1 1 0,-1-1 0,1 0-1,4-9 1,-1-5-203,-4 17 238,-1 0-1,1-1 1,0 1-1,0 0 1,0 0-1,0 0 1,2-3-1,-3 5-30,1 0 0,0 0 0,0 1 0,-1-1 0,1 0 0,0 1 0,0-1 0,0 0 0,0 1 0,0-1 0,0 1 0,0-1 0,0 1 0,0 0 0,0-1 0,0 1 0,0 0 0,0 0 0,0 0 0,0 0 0,0 0 0,0 0 0,0 0-1,0 0 1,1 0 0,0 1 0,27 4 723,33 12-1,26 5-188,-35-13-379,73 9-158,-104-17 65,-10-1-3541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33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12 5888,'6'2'817,"-1"0"1,1-1 0,0 1-1,-1-1 1,1 0 0,11 0-1,20 5 1806,-32-5-2457,0 0 0,0 0-1,0 0 1,1-1 0,-1 0-1,0 0 1,0 0 0,0 0 0,0-1-1,0 0 1,0 0 0,0 0-1,8-4 1,-13 5-158,1 0 0,-1 0 0,0 0 0,1-1 0,-1 1 0,0 0 0,1 0 0,-1 0 0,0-1 0,0 1 0,1 0 0,-1 0-1,0-1 1,0 1 0,1 0 0,-1-1 0,0 1 0,0 0 0,0-1 0,1 1 0,-1 0 0,0-1 0,0 1 0,0 0 0,0-1 0,0 1 0,0-1 0,0 1 0,0 0 0,0-1 0,0 1 0,0 0-1,0-1 1,0 1 0,0-1 0,0 1 0,0 0 0,-1-1 0,1 1 0,0 0 0,0-1 0,0 1 0,-1 0 0,1-1 0,0 1 0,0 0 0,-1 0 0,1-1 0,0 1 0,0 0 0,-1-1-1,0 1-14,0-1 0,0 0 0,-1 0-1,1 1 1,0-1 0,0 1-1,-1-1 1,1 1 0,0 0 0,0-1-1,-1 1 1,1 0 0,0 0-1,-2 0 1,-14 3 230,1 1-1,0 0 1,0 1-1,0 1 1,0 1-1,-17 10 0,28-14-88,-1 0-1,1 0 0,0 1 0,0 0 0,0 0 0,1 0 0,-1 0 0,1 1 0,0 0 0,1 0 0,-5 6 0,6-7-96,1-1 0,-1 1-1,1-1 1,0 1 0,0-1-1,0 1 1,1 0 0,-1 0-1,1-1 1,0 1 0,0 0 0,0 0-1,0-1 1,1 1 0,-1 0-1,1 0 1,0-1 0,0 1-1,2 3 1,-1-2-101,1 0 0,-1-1 0,0 1-1,1-1 1,0 0 0,0 0 0,0 0 0,1 0 0,-1-1 0,1 1 0,0-1-1,0 0 1,0 0 0,1 0 0,-1-1 0,0 1 0,1-1 0,0 0-1,-1 0 1,11 1 0,-11-2-356,1 0 1,0-1-1,0 0 0,0 0 1,0 0-1,-1-1 0,1 0 1,0 0-1,0 0 0,-1 0 0,1-1 1,-1 1-1,1-1 0,4-3 1,8-6-1688,0 0 0,-1 0 0,20-21 0,14-20-356,-42 43 3133,-1 0 0,9-16 0,-13 21-42,-1 0 0,0 0 0,0 0-1,0-1 1,-1 1 0,1-1 0,-1 1-1,0-1 1,0-5 0,-1 9-477,0 0 0,0 0-1,0 0 1,0 0 0,0 0 0,-1 0 0,1 0-1,0 1 1,0-1 0,-1 0 0,1 0 0,-1 0-1,1 0 1,-1 1 0,1-1 0,-1 0 0,1 0-1,-1 1 1,0-1 0,1 0 0,-1 1 0,0-1-1,1 1 1,-1-1 0,-2 0 0,1 0 174,-1 0 0,1 0 0,-1 1 1,1-1-1,-1 1 0,1 0 0,-6-1 0,8 1-318,0 1 1,0-1-1,0 0 0,-1 0 0,1 0 0,0 0 0,0 0 0,0 0 0,0 0 0,-1 0 0,1 0 0,0 0 0,0 0 0,0 1 0,0-1 0,0 0 0,-1 0 0,1 0 0,0 0 0,0 0 0,0 1 0,0-1 0,0 0 0,0 0 0,0 0 0,0 0 0,0 1 0,-1-1 0,1 0 0,0 0 0,0 0 0,0 1 0,0-1 0,0 0 0,0 0 0,0 0 0,0 1 0,0-1 0,1 0 0,-1 0 0,0 0 0,0 0 0,0 1 0,0-1 0,0 0 0,0 0 0,0 0 0,0 0 0,0 1 0,1-1 0,-1 0 0,0 0 0,0 0 0,0 0 0,0 0 0,1 1 0,5 7 36,3 0 139,1-1-1,-1-1 0,2 0 1,20 10-1,-21-12 80,0 1 1,0 0-1,-1 1 0,1 0 0,15 14 1,-24-19-234,1 1 1,-1-1-1,0 0 0,1 1 1,-1-1-1,0 1 1,0 0-1,0-1 1,0 1-1,0 0 0,-1-1 1,1 1-1,-1 0 1,1 0-1,-1 0 1,1 0-1,-1 0 0,0-1 1,0 1-1,0 0 1,0 0-1,0 0 1,0 0-1,-1 0 0,1 0 1,-1 0-1,1-1 1,-1 1-1,0 0 1,0 0-1,1-1 0,-1 1 1,0 0-1,-1-1 1,1 1-1,0-1 1,0 0-1,-1 1 0,-2 1 1,-2 2-91,0 0 0,0 0 1,-1-1-1,0 1 0,0-2 0,0 1 1,0-1-1,-11 3 0,13-4-439,0-1 0,0 0 0,0-1 1,0 1-1,0-1 0,0 0 0,0 0 0,0 0 0,0-1 0,0 0 0,0 0 1,0 0-1,0-1 0,0 1 0,0-1 0,1 0 0,-1-1 0,1 1 0,0-1 1,-1 0-1,1 0 0,0 0 0,-5-6 0,-1-5-3872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34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6464,'2'-1'270,"1"0"1,-1 1 0,1-1-1,-1 1 1,1-1-1,-1 1 1,1 0 0,-1 0-1,1 0 1,-1 0-1,5 1 1,-4-1 82,-1 1-213,-1-1 1,1 0-1,-1 1 1,1-1-1,-1 1 0,1-1 1,-1 1-1,0 0 1,1-1-1,-1 1 1,0 0-1,1 0 1,-1 0-1,0 0 1,0 0-1,0 1 0,0-1 1,1 2-1,2 3 256,-1-1-1,0 1 1,2 8 0,-4-11-221,6 17 362,-1 1-1,0-1 1,-2 2-1,2 30 1,-1 88 1009,-15 55-201,3-106-818,6-77-484,-1 34 78,2-43-107,0-1 0,0 0 0,1 0 0,-1 0 0,0 0 0,1 0 1,-1 1-1,1-1 0,0 0 0,-1 0 0,1 0 0,0 0 0,0-1 0,1 1 1,1 3-1,-2-5-28,0 0 0,0 1 1,0-1-1,0 0 1,0 1-1,1-1 0,-1 0 1,0 0-1,0 0 0,0 0 1,0 0-1,1 0 0,-1 0 1,0-1-1,0 1 1,0 0-1,0-1 0,0 1 1,0-1-1,0 1 0,0-1 1,1 0-1,26-16-339,-25 15 305,6-5-142,-3 3 80,1-1 0,-1 1 1,0 0-1,1 1 1,8-3-1,-14 5 115,0 1 1,0-1-1,1 1 1,-1 0-1,0-1 1,1 1-1,-1 0 1,0 0-1,1 0 1,-1 0-1,1 0 1,-1 1-1,0-1 1,1 0-1,-1 0 1,0 1-1,0-1 1,1 1-1,-1 0 1,0-1-1,0 1 1,0 0-1,1-1 1,-1 1-1,0 0 1,0 0-1,0 0 1,-1 0-1,1 0 1,0 0-1,0 0 1,0 1-1,-1-1 1,2 2-1,1 3-127,-1 0 0,0 0 1,0 0-1,2 12 0,-2-3-2379,-1 0 1,-1 18-1,0-17 346,0 4-2901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35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20 4992,'0'-3'504,"-2"-7"603,2 10-1052,-1-1-1,1 1 1,0 0-1,0 0 1,0 0-1,0-1 0,0 1 1,0 0-1,0 0 1,0 0-1,0 0 1,0-1-1,0 1 0,0 0 1,0 0-1,0 0 1,1-1-1,-1 1 1,0 0-1,0 0 0,0 0 1,0 0-1,0 0 1,0-1-1,0 1 1,0 0-1,1 0 0,-1 0 1,0 0-1,0 0 1,0 0-1,0-1 1,0 1-1,1 0 0,-1 0 1,0 0-1,0 0 1,2 1 867,10 2 7,0 1 0,-1 1 0,0 0 0,0 1-1,16 10 1,-2 2-299,27 24-1,-27-19-340,-2 1-1,-1 1 0,30 43 1,44 92 424,-81-133-570,-2 0 0,-1 2 1,-2-1-1,0 1 0,-2 1 1,-1 0-1,-1 0 0,-2 0 1,-1 1-1,-2 53 0,-3-62-55,0 1-1,-1-1 1,-2 0-1,0 0 1,-1 0-1,-2-1 0,0 0 1,-1 0-1,-1-1 1,-1 0-1,-1 0 1,0-2-1,-2 1 1,0-2-1,-18 19 1,16-22-370,-33 26 1,41-34-242,-1-1 0,0 0 0,0 0 0,0-1 0,-1-1 0,-11 4 0,17-6 5,1 0 1,0-1 0,-1 0 0,1 0-1,-6 0 1,-14-4-1584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35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22 252 7456,'-1'-1'120,"-2"-2"289,1 0 0,-1 0 0,1 0 0,0 0 0,0 0 0,-2-5 1,3 7-356,1 0 1,-1 0 0,1 0-1,0-1 1,0 1 0,0 0-1,0 0 1,0 0 0,0-1-1,0 1 1,0 0 0,0 0-1,1 0 1,-1-1 0,0 1-1,1 0 1,-1 0 0,1 0-1,-1 0 1,1 0 0,-1 0-1,1 0 1,0 0 0,0 0-1,1-1 1,103-100 3426,-85 85-3063,0 2-1,1 0 1,39-20 0,-56 33-379,-1 1-1,1-1 1,-1 1 0,1 0 0,0 0-1,-1 0 1,1 0 0,0 1 0,0-1-1,4 1 1,-6 0-11,0 1 0,1-1 0,-1 1 0,0-1 0,0 1 0,0 0 0,0 0 0,0 0 0,0 0 0,0 0 0,0 0 0,-1 1 0,1-1 0,0 1 0,-1-1 0,1 1 0,-1 0 0,1-1 0,0 3 0,4 4 67,-1 1-1,-1 0 0,0 0 1,0 0-1,-1 1 0,4 13 0,8 64 678,-8-42-257,-3-20-113,10 64 1217,-14-87-1549,0 0 0,0 0-1,0 0 1,1 1 0,-1-1-1,1 0 1,-1 0 0,1 0-1,0 0 1,0 0 0,0 0-1,0-1 1,0 1 0,0 0-1,3 3 1,-3-5-45,0 1 0,0 0 0,1-1 1,-1 1-1,0-1 0,0 0 0,0 1 0,0-1 1,0 0-1,0 0 0,1 0 0,-1 0 0,0 0 1,0 0-1,0 0 0,0 0 0,1 0 0,-1 0 1,0-1-1,0 1 0,0 0 0,0-1 0,0 1 1,0-1-1,0 0 0,0 1 0,0-1 0,1 0 1,61-45 151,-3 2-232,-34 29-178,21-15-689,-20 5-2643,-53 40-8088,1-3 7483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36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1 134 6240,'0'-2'132,"0"1"1,0 0 0,0-1-1,0 1 1,0-1-1,0 1 1,1 0 0,-1-1-1,0 1 1,1 0-1,-1-1 1,1 1-1,-1 0 1,1-1 0,0 1-1,-1 0 1,1 0-1,0 0 1,0 0 0,0 0-1,0 0 1,1-2-1,4-1 119,0-1 0,0 1 0,8-4 0,-8 4 218,15-8 266,0 1 0,1 1 0,0 1 0,0 1-1,1 1 1,0 1 0,1 0 0,29-1-1,-47 6-634,-1 1-1,1 0 0,-1 0 0,0 1 0,1-1 0,-1 1 1,0 1-1,1-1 0,9 4 0,-12-3-40,1 0 0,-1 1-1,0-1 1,0 0 0,0 1-1,0 0 1,0 0 0,0 0-1,-1 0 1,1 0 0,-1 0-1,0 1 1,0-1 0,2 5-1,3 13 261,1 0 0,-2 1-1,-1 0 1,-1 0-1,2 31 1,-4-29 36,1 1-1,2-1 1,0 0 0,13 35 0,-17-57-329,-1-1 0,1 1-1,0 0 1,0-1 0,0 1 0,0-1 0,0 1 0,0-1 0,0 1 0,0-1 0,1 1 0,-1-1 0,0 0 0,1 0 0,-1 0 0,1 0 0,-1 0 0,1 0 0,0 0 0,-1-1-1,1 1 1,0 0 0,0-1 0,0 1 0,-1-1 0,1 0 0,0 0 0,0 0 0,0 0 0,0 0 0,-1 0 0,1 0 0,0 0 0,0-1 0,0 1 0,2-2 0,3-1-170,-1 1 1,1-2 0,-1 1-1,0-1 1,0 0 0,-1 0 0,1 0-1,-1-1 1,0 0 0,0 0-1,-1 0 1,1-1 0,4-8 0,0 0-1707,-1 0 1,-1-1-1,0 0 1,7-25 0,-9 20-487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36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385 67 7040,'-12'-13'2282,"11"12"-2205,1 1-1,-1 0 1,1-1-1,-1 1 1,1 0-1,-1 0 1,1-1 0,-1 1-1,1 0 1,-1 0-1,1 0 1,-1 0-1,1 0 1,-1-1-1,1 1 1,-1 0-1,1 0 1,-1 1-1,0-1 1,1 0-1,-1 0 1,1 0-1,-1 0 1,1 0-1,-1 1 1,1-1-1,-1 0 1,1 0-1,-1 1 1,1-1-1,0 0 1,-1 1 0,1-1-1,-1 0 1,1 1-1,-3 1 44,-22 15 802,1 1 0,1 1 0,0 1 0,2 1 0,-35 44 0,22-20-466,2 2 1,-29 60-1,52-91-327,1 1 0,1-1 0,1 1 0,0 1 0,1-1 0,1 1 0,-2 21 0,5-27-101,1 0-1,0 0 1,1 0 0,0 0 0,1 0 0,0 0-1,1 0 1,0 0 0,1-1 0,1 1 0,9 16-1,-7-15 24,1-1 0,0 0 0,1-1-1,1 0 1,0 0 0,0-1-1,1 0 1,0-1 0,1 0 0,0-1-1,21 11 1,-25-15-10,0 0-1,1 0 1,-1-1-1,1 0 1,0-1-1,0 0 1,0 0-1,0-1 1,0 0-1,0 0 1,0-1-1,0-1 1,1 1-1,-1-2 1,0 1-1,0-1 1,0 0-1,-1-1 1,14-5-1,-4-2 27,-1-1-1,0 0 1,26-23-1,42-48-71,-67 62 17,0-1-1,-2 0 0,0-1 0,-1-1 0,-2-1 0,0 0 1,17-46-1,-19 37-5,-2-1 1,0-1-1,-3 1 1,0-1-1,0-53 0,-6 74-5,0 0 0,-1 0-1,-1 0 1,-4-19 0,5 27-5,-2-1 0,1 0 0,-1 1 1,0 0-1,0-1 0,0 1 1,-1 0-1,0 1 0,0-1 1,-8-7-1,2 4-54,0 1 0,-1 0 0,1 1 0,-1 0 0,-1 1 0,1 0 0,-1 1 0,0 0 0,0 1 0,-1 0 0,1 1 0,-1 0 0,0 1 0,-18-1 0,22 3-168,-1 0 0,1 1 0,-1 0 0,1 0 1,0 1-1,-1 0 0,1 1 0,-16 7 0,18-7-143,0 1 1,1 0-1,0 0 0,0 0 1,0 1-1,1 0 0,-1 0 1,1 1-1,0-1 0,1 1 1,-1 0-1,-4 8 0,5-6-407,0 1 0,0 0 0,-2 11 0,-5 27-1314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49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6 2816,'0'0'111,"0"-1"1,0 1-1,0 0 1,1-1-1,-1 1 0,0 0 1,1-1-1,-1 1 1,0 0-1,0 0 1,1-1-1,-1 1 0,1 0 1,-1 0-1,0 0 1,1-1-1,-1 1 1,0 0-1,1 0 0,-1 0 1,1 0-1,-1 0 1,0 0-1,1 0 1,-1 0-1,1 0 0,-1 0 1,0 0-1,1 0 1,-1 0-1,1 0 1,0 1-37,-1 0 1,0-1 0,1 1 0,-1 0 0,0-1-1,1 1 1,-1 0 0,0 0 0,0-1 0,0 1-1,0 0 1,0 0 0,0 0 0,0-1 0,0 2 0,0 4 174,-1 0 1,0 0-1,0-1 1,-3 7 0,-2 2 283,0-1 0,-1 0-1,-15 21 1,-32 34 962,53-67-1469,-12 14 200,0-1-1,-1-1 1,-24 19-1,30-26-114,-1 0-1,1-1 1,-1 0-1,0-1 1,0 0-1,-1 0 1,1-1-1,-17 4 1,21-7-44,1 0 1,0 0 0,0 0 0,-1-1 0,1 1-1,0-1 1,0 0 0,-1 0 0,1-1 0,0 1-1,0-1 1,1 0 0,-1 0 0,0 0 0,1-1-1,-1 1 1,1-1 0,-1 0 0,-3-4 0,5 5-95,-1-1 1,1 0 0,-1 0-1,1 0 1,0 0 0,0-1 0,0 1-1,1 0 1,-1-1 0,1 1 0,0-1-1,-1 0 1,2 1 0,-1-1-1,0 0 1,1 0 0,0 1 0,0-1-1,0 0 1,0 0 0,1 0-1,0-4 1,0 6-22,-1 0 0,1 0 0,0 0 0,0 0 0,0 1 0,0-1 0,0 0 0,1 0 0,-1 1 0,1-1 0,-1 1 0,1-1 0,-1 1 0,1-1 0,0 1 0,-1 0 0,1 0 0,0 0 0,0 0 0,0 0 0,0 0 0,0 1 0,0-1 0,0 0 0,0 1 0,0 0 0,1 0 0,-1-1 0,0 1 0,0 0 0,4 1 0,2 0-52,0 0 0,0 1 0,0 0 0,0 0 0,0 1 0,13 7 0,0 1 355,0 2 0,-1 1 0,0 0 0,-1 2 0,-1 0 0,-1 1 0,27 33 0,-31-36 0,1 0 1,20 16-1,-30-27-150,-4-3-125,1 0 0,-1 1 1,1-1-1,-1 0 0,1 0 1,-1 1-1,1-1 0,-1 0 1,1 0-1,-1 0 0,1 1 1,-1-1-1,1 0 0,-1 0 1,1 0-1,-1 0 0,1 0 1,-1 0-1,1 0 0,-1 0 1,2-1-1,-2 1-259,1 0 1,0-1-1,0 1 1,-1 0-1,1-1 0,0 1 1,0-1-1,-1 1 0,4-5-1665,-3 3 1665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37.1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10816,'-5'0'4000,"18"8"-3136,0 12-224,-3-6 1439,3 11-1279,0 14 928,0 14-992,0 19 32,-3 0-448,-2-8-288,0-6-32,-3-3-1216,0-13 672,-5-3-4351,0-3 2719,-5-2-5760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0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2144,'2'-4'567,"1"1"0,17-17 7653,-17 22-8008,0 0-1,0 0 1,1 0-1,-1 1 1,-1-1-1,1 1 1,0 0-1,-1 0 1,1 0-1,-1 0 1,0 0-1,0 1 1,2 4-1,3 5 134,-2 0-1,7 21 1,34 177 962,-21-86-620,18 117 225,-42-201-1402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1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272 121 2400,'0'-3'343,"0"0"0,0 0 0,1 0 0,-1-1 0,1 1 0,0 0 0,0 0 0,0 0 0,2-3 0,-2 4 13,-1 1-151,0 0-1,0 0 1,0-1-1,0 1 0,0 0 1,0 0-1,0-1 1,0 1-1,0 0 0,-1 0 1,1-1-1,-1 1 1,1 0-1,-1 0 0,1 0 1,-2-1-1,-11-18 1959,10 16-1977,0 0-1,-1 0 1,0 1 0,0 0 0,0-1 0,0 2 0,0-1 0,-1 0 0,1 1 0,-1 0 0,0 0 0,0 0-1,0 1 1,0-1 0,0 1 0,0 0 0,0 1 0,0-1 0,0 1 0,0 0 0,0 0 0,0 1 0,-1 0 0,1-1-1,0 2 1,0-1 0,-6 3 0,3-1-145,1 0 0,0 0-1,0 0 1,1 1 0,-1 0-1,1 1 1,0-1 0,0 1-1,0 0 1,1 1 0,-1-1-1,1 1 1,1 0 0,-1 1-1,1-1 1,0 1 0,1-1-1,-4 9 1,2 5 48,0 1 0,2-1-1,0 1 1,2 0 0,1 38 0,0-33 39,1 13-34,1 1-1,2-1 0,2 0 1,1 0-1,2-1 0,2 0 1,1 0-1,2-2 0,21 39 1,-10-27-1211,-7-18-4406,-38-40-2343,-3 5 5087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1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10 122 7296,'-9'-20'2720,"14"20"-2112,3-8-192,1 0 1568,8-3-1184,10-1 992,12-4-1024,18 2-33,4 1-447,1 1-192,-5 9-64,-4-2-1024,-9 10 545,-5 3-2497,-3 3 1632,-6 9-4000,1 3 3008,-5-4-288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2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58 2656,'13'-14'2237,"22"-19"0,-34 32-2143,14-8 3782,-15 9-3813,1 0 1,-1 0-1,0 0 0,1 0 1,-1 0-1,1 0 1,-1 0-1,0 0 1,1 1-1,-1-1 1,0 0-1,1 0 0,-1 0 1,0 0-1,1 1 1,-1-1-1,0 0 1,1 0-1,-1 1 1,0-1-1,0 0 0,1 1 1,-1-1-1,0 0 1,0 1-1,1-1 1,-1 0-1,0 1 1,0-1-1,0 0 0,0 1 1,0-1-1,0 1 1,0-1-1,0 0 1,0 1-1,0-1 1,0 1-1,0-1 0,0 1 1,1 7 146,0 1 1,-1-1-1,0 1 0,0-1 1,-1 1-1,-4 16 0,-18 51 449,10-36-433,-82 324 1374,88-332-1378,1 1 1,-4 60-1,10-92-194,0 1 1,1 0 0,-1-1 0,0 1-1,1-1 1,-1 1 0,1 0-1,-1-1 1,1 1 0,0-1-1,0 1 1,-1-1 0,1 0 0,0 1-1,0-1 1,1 0 0,-1 0-1,0 0 1,0 0 0,1 0-1,-1 0 1,0 0 0,1 0 0,-1 0-1,1 0 1,-1-1 0,1 1-1,-1-1 1,1 1 0,0-1-1,-1 1 1,3-1 0,6 1 107,0 0 0,0 0 1,1-1-1,9-2 0,-14 2-122,281-24 152,-244 17-6,-35 5-1024,0 0 0,1 1 0,10-1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2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95 6048,'-7'-14'1952,"7"14"-1826,1-1 0,-1 1 0,0 0 0,0-1 0,1 1 0,-1-1 0,0 1 0,0 0 1,1-1-1,-1 1 0,1 0 0,-1-1 0,0 1 0,1 0 0,-1-1 0,1 1 0,-1 0 0,0 0 0,1 0 0,-1-1 1,1 1-1,-1 0 0,2 0 0,15-6 2594,-14 5-2392,13-5 819,5-2 234,35-9 0,24 3-792,1 4-1,137-1 1,-200 11-662,-1-1 51,-1 1-1,1 1 0,-1 0 0,26 6 0,-40-6-366,0 0-1,0 0 1,0 0 0,0 0-1,0 0 1,0 0 0,0 0-1,-1 1 1,1-1 0,0 0 0,-1 1-1,1 0 1,-1-1 0,1 1-1,-1 0 1,0 0 0,0 0-1,0 0 1,0 0 0,0 0-1,0 0 1,0 0 0,-1 0-1,1 4 1,0 13-4864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3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7 5216,'4'-7'8901,"-16"15"-8483,0 1 0,1-1 0,1 2 0,0 0 0,0 0 0,1 0 0,0 1 1,0 1-1,1 0 0,1 0 0,-9 19 0,12-21-368,0 0 0,1 0 0,0 0 0,0 0 0,1 1 0,0-1 1,1 1-1,0-1 0,1 1 0,0 0 0,1-1 0,0 1 0,1-1 0,0 1 0,7 19 0,-8-27-16,0 1 0,1 0-1,0-1 1,0 0 0,0 1 0,0-1-1,1 0 1,-1 0 0,1 0-1,0 0 1,0-1 0,0 1-1,0-1 1,0 0 0,0 1-1,1-1 1,-1-1 0,7 4-1,-5-4-8,-1 0-1,1 0 0,0-1 1,0 1-1,0-1 0,-1 0 1,1 0-1,0 0 0,0-1 1,0 0-1,-1 0 0,1 0 1,-1 0-1,1-1 0,4-2 1,0-1-26,0 0 0,0-1 0,0 0 0,-1 0 1,0-1-1,-1 0 0,1-1 0,11-15 0,44-72-151,-63 95 152,39-73-37,14-21-145,-52 93 184,-1 1 1,0 0-1,0 0 0,0 0 0,0 0 1,1 0-1,-1 0 0,0-1 1,0 1-1,0 0 0,0 0 0,0 0 1,0 0-1,1-1 0,-1 1 1,0 0-1,0 0 0,0 0 0,0 0 1,0-1-1,0 1 0,0 0 0,0 0 1,0 0-1,0-1 0,0 1 1,0 0-1,0 0 0,0 0 0,0-1 1,0 1-1,0 0 0,0 0 1,0 0-1,-1 0 0,1-1 0,0 1 1,0 0-1,0 0 0,0 0 0,0 0 1,0-1-1,-1 1 0,1 0-1,0 0 0,0 0-1,0 0 1,-1 0-1,1 0 1,0 0 0,0 0-1,0 0 1,0 0-1,0 0 1,-1 0 0,1 1-1,0-1 1,0 0-1,0 0 1,0 0 0,0 0-1,-1 0 1,1 0-1,0 0 1,0 0 0,0 1-1,0-1 1,0 0-1,0 0 1,0 0 0,0 0-1,-1 0 1,1 1-1,0-1 1,0 0 0,0 0-1,0 0 1,0 0-1,0 1 1,0-1 0,-1 32 332,0-15-100,2 29 1,3-11-170,14 58 0,-13-67-84,6 16 120,-10-39-73,1 0 1,-1 0-1,1 0 1,0 0 0,-1 0-1,1 0 1,0-1 0,1 1-1,-1-1 1,4 4 0,-5-5-19,0-1 1,0 1-1,0 0 0,0-1 1,0 1-1,0-1 1,0 1-1,0-1 1,0 0-1,0 1 1,0-1-1,0 0 1,0 0-1,0 0 1,0 0-1,0 0 0,0 0 1,0 0-1,1 0 1,-1 0-1,2-1 1,-1 0 4,0 0 1,0 0 0,1 0 0,-1-1 0,0 1-1,0-1 1,0 1 0,-1-1 0,4-2-1,2-6-64,0 1-1,0-1 0,6-13 0,-11 20-11,27-52-279,-14 26 265,1 0 0,1 1 1,1 1-1,26-30 0,-43 56 83,0 0 0,0 0 0,0 0-1,0 0 1,0 0 0,0 0 0,1 0-1,-1 0 1,0 1 0,0-1 0,1 1-1,-1-1 1,0 1 0,1-1 0,-1 1-1,1 0 1,-1 0 0,1-1 0,1 1-1,-2 1 7,0-1-1,0 0 0,1 1 1,-1-1-1,0 1 0,0-1 0,0 1 1,0 0-1,0-1 0,0 1 1,0 0-1,-1 0 0,1-1 1,0 1-1,0 0 0,-1 0 1,1 0-1,0 0 0,-1 0 0,1 0 1,-1 0-1,1 1 0,-1-1 1,1 2-1,1 4 71,-1 0 0,1 0 0,-2 1 0,1 7 0,3 22 83,-2-25-99,1-1-1,1-1 0,0 1 1,0 0-1,1-1 1,1 0-1,-1 0 0,14 17 1,-13-20-262,0 0 0,1 0 1,-1-1-1,1 0 0,0 0 1,1-1-1,0 0 0,0 0 1,0-1-1,0 0 0,14 5 1,-12-5-1022,1-1 1,0 0-1,0 0 1,1-1-1,-1-1 1,0 0-1,0 0 1,1-1-1,-1-1 1,14-2-1,1-3-2794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5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249 410 4992,'4'-22'1762,"-3"17"-1111,-1-1 0,2 1 1,-1 0-1,3-6 0,-3 0 1824,-1 11-2439,-1 0 147,1 0-146,0 0 0,0 1-1,0-1 1,0 0-1,0 0 1,0 0 0,-1 0-1,1 0 1,0 0-1,0 0 1,0 0 0,0 0-1,0 0 1,0 0-1,0 0 1,-1 0-1,1 0 1,0 0 0,0 0-1,0 0 1,0 0-1,0 0 1,0 0 0,0 0-1,-1 0 1,1 0-1,0 0 1,0 0 0,0 0-1,0 0 1,0-1 146,-1 1-147,1 0 1,0 0 0,0 0-1,0 0 1,0 0-1,0-1 1,0 1 0,0 0-1,0 0 1,0 0-1,0 0 1,0 0 0,0 0-1,0 0 1,0 0-1,0-1 1,0 1 0,0 0-1,0 0 1,0 0-1,0 0 1,0 0 0,-7 11 238,0 0 0,1 0 0,1 1 0,0 0 0,0 0 0,1 0 0,1 1 0,0 0 0,-1 12 0,1-1-146,2 0 1,0 0-1,2 0 0,3 25 1,-1-35-53,-1-1-1,2 1 1,0-1 0,6 14 0,-10-26-61,0-1 1,0 0-1,0 1 1,0-1-1,0 1 1,0-1-1,1 0 1,-1 1-1,0-1 1,0 1-1,0-1 1,1 0-1,-1 1 0,0-1 1,0 0-1,1 0 1,-1 1-1,0-1 1,1 0-1,-1 1 1,0-1-1,1 0 1,-1 0-1,1 0 1,-1 1-1,0-1 1,1 0-1,-1 0 1,1 0-1,-1 0 1,1 0-1,0 0 4,-1-1 0,1 1-1,0-1 1,-1 1 0,1-1-1,-1 1 1,1-1 0,-1 0-1,1 1 1,-1-1 0,1 0 0,-1 1-1,0-1 1,1 0 0,-1 0-1,2-5 28,0 1 0,-1-1-1,2-10 1,-2-6-63,0 8-79,0 1 1,0-1-1,5-15 0,2 96-43,-7-3 467,-3 0 0,-10 65-1,8-99-76,-1 0 0,-1-1 0,-2 1-1,-22 54 1,26-77-220,1 0 0,-1 0 0,-1 0 1,1-1-1,-1 0 0,0 0 0,0 0 0,-1-1 0,0 1 0,-6 3 1,9-7-15,1 0 1,-1-1-1,1 1 1,-1-1-1,0 0 1,0 0-1,0 0 1,0 0-1,0 0 1,0-1-1,0 1 1,0-1-1,0 0 1,0 0-1,0 0 1,0 0-1,0-1 1,0 1-1,1-1 1,-1 1 0,0-1-1,0 0 1,0-1-1,0 1 1,1 0-1,-1-1 1,0 1-1,-2-3 1,-1-1-27,1 1 0,0-1 1,0 0-1,0-1 0,0 1 0,1-1 1,0 0-1,0 0 0,1 0 1,-1-1-1,1 1 0,1-1 0,-3-9 1,4 13-24,0 0 1,0-1 0,1 1-1,0-1 1,-1 1 0,1 0-1,1-1 1,-1 1 0,0-1-1,1 1 1,0 0-1,-1-1 1,2 1 0,-1 0-1,0 0 1,0 0 0,1 0-1,0 0 1,0 0 0,-1 0-1,2 0 1,-1 1 0,0-1-1,0 1 1,1 0-1,0-1 1,-1 1 0,1 0-1,5-2 1,96-52-380,59-34 335,-132 70 289,0-2 0,-2-1 0,46-46 0,-64 57-146,0 0 1,-2-1 0,1 0-1,-2-1 1,0 0 0,0 0-1,-2 0 1,1-1 0,-2 0-1,0 0 1,4-23 0,-9 37-71,2-6 22,-1 0 0,0 0 0,0 0-1,-1 0 1,0 0 0,0 0 0,-1 0 0,0 0 0,-3-14 0,4 21-22,0 0-1,0 0 1,0 0-1,0-1 1,-1 1-1,1 0 1,0 0 0,0 0-1,0 0 1,0-1-1,0 1 1,-1 0 0,1 0-1,0 0 1,0 0-1,0 0 1,0 0-1,-1 0 1,1 0 0,0 0-1,0-1 1,0 1-1,-1 0 1,1 0 0,0 0-1,0 0 1,0 0-1,-1 0 1,1 0-1,0 0 1,0 0 0,0 1-1,-1-1 1,1 0-1,0 0 1,0 0 0,0 0-1,-1 0 1,1 0-1,0 0 1,0 0-1,0 0 1,0 1 0,0-1-1,-1 0 1,1 0-1,0 0 1,0 0 0,0 0-1,0 1 1,0-1-1,0 0 1,0 0-1,-1 0 1,1 1 0,0-1-1,0 0 1,0 0-1,0 0 1,0 1-1,-7 13-116,4-3 127,1 0-1,-1 0 0,2 0 1,0 1-1,0-1 0,1 0 0,1 0 1,-1 1-1,2-1 0,0 0 1,4 15-1,-3-16-5,0 1-1,1-1 1,1 0-1,-1 0 1,2 0-1,-1-1 1,1 0 0,0 0-1,1 0 1,0-1-1,15 13 1,-19-18 7,1-1 0,-1 1-1,1-1 1,0 0 0,-1 0 0,1 0-1,0-1 1,0 1 0,0-1 0,0 0 0,0 0-1,1-1 1,-1 1 0,0-1 0,0 0-1,0 0 1,1 0 0,-1 0 0,0-1 0,0 0-1,5-1 1,-2-1 13,-1 1-1,1-1 1,-1 0 0,0-1-1,0 0 1,0 0 0,0 0-1,-1-1 1,1 1 0,-1-1-1,0-1 1,4-5 0,49-71-97,-49 67 119,-1 0 0,-1-1 0,11-29 0,-17 42-240,0 7 130,-2 9 131,1-10-33,0-2 53,2-13 182,17-43-214,-11 27 28,17-40 0,-16 44-73,0 0 0,10-47 1,-14 23-109,-1-87 0,-4 106 102,1 25-27,-1-1 0,-1 1-1,1 0 1,0 0 0,-1 0-1,0 0 1,-1-5 0,2 9 22,0 0 1,0 0 0,0 0 0,0-1 0,0 1-1,0 0 1,-1 0 0,1 0 0,0 0-1,0 0 1,0 0 0,0 0 0,0 0 0,0 0-1,0 0 1,0-1 0,0 1 0,0 0 0,0 0-1,0 0 1,0 0 0,-1 0 0,1 0-1,0 0 1,0 0 0,0 0 0,0 0 0,0 0-1,0 0 1,0 0 0,0 0 0,-1 0 0,1 0-1,0 0 1,0 0 0,0 0 0,0 0-1,0 0 1,0 0 0,0 0 0,0 0 0,-1 0-1,1 0 1,0 0 0,0 0 0,0 0 0,0 0-1,0 0 1,0 1 0,0-1 0,0 0-1,0 0 1,0 0 0,0 0 0,-1 0 0,1 0-1,0 0 1,0 0 0,0 0 0,0 0 0,0 1-1,0-1 1,0 0 0,0 0 0,-3 6-37,0-1 0,1 1 1,0 0-1,0 0 1,0 1-1,0-1 1,1 0-1,0 0 1,0 8-1,-1 3 14,-9 156 15,9-127 9,6 161-76,0-55-1728,-1-102-834,-2-39 1128,0 1-1,0 0 0,-1-1 0,-3 22 1,3-31 1200,0-1 1,-1 1-1,1 0 1,-1-1-1,0 1 1,1-1 0,-1 1-1,0-1 1,0 0-1,0 1 1,0-1-1,0 0 1,0 0-1,0 1 1,0-1 0,0 0-1,-1 0 1,-1 1-1,-13 0-2318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5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8736,'0'-23'3232,"18"15"-2528,8 0-192,-8 8 96,4 0-448,0-5-288,3 2 64,3 3-1536,-2 3 864,-8 5-3968,-10 12 2592,0 4-672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5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51 5728,'-3'-11'5568,"3"6"-4448,0-3 1312,-5 1-1408,-3 2 287,-7 2-767,-1-2-96,-2 2-288,-5 0-384,2 3 128,-1 0-1663,4 6 959,5 2-3328,5 4 2304,3 4-3616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0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19 3328,'0'-19'2853,"-13"28"-954,-4 14-1079,1 0 0,0 2 0,-15 32 0,19-30-510,0 0 1,-13 49 0,-5 60 127,22-96-219,2 0 0,-2 69 0,8-96-148,0 0 0,1 0 0,1 0 0,0 0 0,1 0 0,0-1-1,1 1 1,0-1 0,1 0 0,0 0 0,1 0 0,12 16 0,-11-20 27,0-1 0,1 1 0,0-2 0,0 0 1,0 0-1,1 0 0,12 5 0,-13-6 13,-5-3-120,1-1 1,-1 1-1,1-1 0,0 1 0,0-1 1,0 0-1,0-1 0,-1 1 1,7-1-1,19 0-3132,-6-1-2276,-14 3 1737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6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5824,'0'-2'307,"1"0"0,-1 0 0,0 0-1,0-1 1,1 1 0,0 0 0,-1 0 0,1 0 0,0 0 0,2-4 2090,11 21 2051,-11-8-4125,-1-1 0,0 1 0,0-1 0,-1 1 0,0 0 0,0 8 0,0 46 288,-2-37-416,8 120 246,-3-90-306,1-12-1767,1-16-2997,-5-21 2453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6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54 6304,'-4'-19'2336,"4"7"-1824,4 1-128,1 6 640,-1 2-640,-4 0-288,9 3-416,-1 0 192,2 0-928,3 3 576,0 5-2272,-5 3 1568,5 6-1760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6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1 6560,'-12'5'687,"1"1"0,0 1 1,0 0-1,1 0 0,-1 1 1,2 0-1,-10 10 0,-6 8 1224,14-15-1142,0 1 1,-9 13-1,19-23-756,0-1 1,0 0-1,0 0 1,0 1-1,0-1 1,1 0 0,-1 1-1,0-1 1,1 0-1,0 1 1,-1-1-1,1 1 1,0-1-1,-1 1 1,1-1-1,0 1 1,0-1-1,0 1 1,1-1-1,-1 1 1,0-1-1,0 1 1,1-1 0,-1 1-1,1-1 1,0 1-1,-1-1 1,1 0-1,0 1 1,0-1-1,-1 0 1,1 0-1,0 0 1,0 0-1,3 2 1,2 2 2,1 0 0,0-1 0,1 0 0,-1 0-1,12 3 1,-2 0-6,61 26 363,56 27 795,-130-58-1070,0 0 0,-1 0-1,1 1 1,-1 0 0,0-1 0,1 1 0,-1 0-1,-1 1 1,1-1 0,0 0 0,-1 1 0,3 5-1,-4-8-55,-1 0 0,1 1 0,-1-1 0,0 1 0,1-1 0,-1 1-1,0-1 1,0 0 0,0 1 0,0-1 0,0 1 0,0-1-1,0 1 1,-1-1 0,0 3 0,0-2-16,0 0 0,0 0 0,0 0 0,0 0 0,-1-1 0,1 1 0,0-1-1,-1 1 1,0-1 0,1 1 0,-1-1 0,0 0 0,-3 2 0,-14 6-4,1-2-1,-2 0 1,1-1-1,-1-1 1,-20 2-1,8 0-219,28-7 155,-21 6-1040,-32 2 0,48-7-90,-1-1 0,0-1 0,-15-1 0,3-2-891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7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3392,'0'-2'136,"1"0"1,-1 0-1,1 1 0,0-1 1,0 0-1,0 0 0,0 1 1,0-1-1,0 1 1,1-1-1,-1 1 0,0-1 1,1 1-1,-1 0 0,1 0 1,0 0-1,-1-1 1,1 2-1,2-3 0,-2 3 174,0-1 0,0 1 0,0 0 0,0-1 0,0 1 0,-1 0 0,1 0-1,0 0 1,0 0 0,0 1 0,0-1 0,0 0 0,0 1 0,2 0 0,-3 0-133,0 0 0,0 0 0,1-1 0,-1 1 0,0 0 0,0 0 0,0 0 0,0 0 0,0 0 0,0 1 0,0-1 0,0 0 0,0 0 0,-1 1 0,2 1 0,8 26 1353,-4-1-855,-1 0 1,2 45-1,-4 59 391,-3-121-942,-9 239 1529,2-130-1336,10 141 1,0-222-406,-2-13-346,2-1-1,8 42 0,-10-64 156,0-1-1,-1 0 1,1 1-1,0-1 1,0 0 0,0 0-1,1 1 1,-1-1-1,0 0 1,1 0-1,0-1 1,-1 1 0,1 0-1,2 2 1,-3-4 64,0 1 0,0-1 0,1 1-1,-1-1 1,0 0 0,0 1 0,0-1 0,0 0 0,0 0 0,1 0 0,-1 0 0,0 0 0,0 0 0,0 0 0,1 0 0,-1 0 0,0-1 0,0 1 0,0 0-1,0-1 1,0 1 0,0-1 0,0 1 0,0-1 0,0 0 0,0 1 0,0-1 0,0 0 0,0 0 0,1-1 0,11-15-4297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8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3232,'18'-39'2880,"-10"45"-6,-6-3-2463,0 1-1,0-1 1,0 1-1,0 0 1,-1 0-1,1 0 0,-1 0 1,0 0-1,1 8 1,2 43 1426,-3-45-1512,1 358 4664,-4-192-3802,2-81-1211,0 80 198,0-58-5775,-2-108 1887,-11-35-4470,6 2 5704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8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15 6880,'-42'-14'10087,"63"16"-7875,17 2-1066,112 22 1262,29 4-2363,-163-27-315,-6-1 751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49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0 178 6144,'33'12'7466,"8"0"-6744,1-2-1,1-2 0,57 4 0,-91-12-668,0 1-1,0-2 0,0 1 0,0-1 0,0-1 0,-1 1 0,15-5 1,-21 5-53,0 0 0,0 1 0,0-1-1,-1 0 1,1 0 0,0 0 0,0 0 0,0-1 0,-1 1 0,1 0 0,0-1 0,-1 1 0,1-1 0,-1 1 0,0-1 0,0 0 0,1 0 0,-1 0 0,0 1 0,-1-1 0,1 0 0,0 0 0,0 0 0,-1 0 0,1 0 0,-1-1 0,0 1 0,0 0 0,0 0 0,0 0 0,0 0 0,0 0 0,0 0 0,-1-1 0,1 1 0,-2-3-1,0-2-58,-1 0-1,0 1 0,0-1 0,-1 1 1,0-1-1,0 1 0,0 0 0,-1 0 0,0 1 1,0 0-1,0 0 0,-8-6 0,0 2-29,-1 0 1,0 1-1,0 0 0,-24-9 0,28 13 209,-1 0-1,0 1 0,0 0 1,0 0-1,-1 1 1,-21-1-1,29 3-68,1 0-1,-1 1 1,0-1 0,1 1 0,-1-1-1,1 1 1,-1 1 0,1-1-1,-1 0 1,1 1 0,0-1 0,0 1-1,-1 0 1,1 0 0,0 0 0,1 1-1,-1-1 1,0 1 0,1-1-1,-1 1 1,1 0 0,0 0 0,0 0-1,0 0 1,-1 5 0,0-1 59,0 1 0,0 0 0,1 0 0,1 0 0,-1 0 0,1 0 1,0 13-1,2-1 497,4 38 1,-2-45-413,-1 0 0,1 0 0,1 0 1,0-1-1,1 0 0,1 0 0,0 0 1,11 18-1,-10-21-100,-1-1 0,2 0 1,-1 0-1,1 0 0,0-1 1,1 0-1,0-1 0,0 0 0,0 0 1,19 8-1,-10-7-44,1 0 0,0-2 0,1 0 0,-1-1 0,1-1 0,35 1 0,-47-4-512,0-1 0,0 0 0,1 0 0,-1-1-1,0 0 1,0 0 0,0-1 0,12-6 0,-13 6-703,0-1 1,0-1 0,-1 1-1,1-1 1,6-7 0,5-8-1562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52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73 3552,'-5'-1'-160,"-7"-3"3710,12 4-3410,0-1 0,-1 1 0,1 0 0,0-1 0,0 1 0,-1-1 0,1 1 0,0-1 0,0 1 0,0 0 0,0-1 0,0 1 0,0-1 0,0 1 0,0-1-1,0 1 1,0-1 0,0 1 0,0-1 0,0 1 0,0-1 0,0 1 0,0 0 0,0-1 0,0 1 0,1-1 0,-1 1 0,0-1 0,1 1 0,0-2 126,0 1 1,0 0-1,0 0 0,1 0 1,-1 0-1,0 0 0,1 0 1,-1 0-1,3-1 0,3-2 484,2-1-577,1-1 0,0 1 0,0 1 0,1 0 0,-1 0 0,1 1 0,0 1 0,-1 0 0,1 0 0,0 1 0,1 0 0,-1 1 0,0 0 0,0 1 0,12 2 0,-19-2-149,0 0 0,0 1 0,0-1 0,0 1 0,-1 0-1,1 0 1,0 0 0,-1 0 0,0 0 0,1 1 0,-1 0 0,0-1-1,0 1 1,0 0 0,-1 1 0,1-1 0,-1 0 0,0 1 0,0-1 0,0 1-1,0 0 1,-1 0 0,1 0 0,-1 0 0,0 0 0,1 4 0,-1 0 53,-1 1 0,1-1 0,-1 1-1,0-1 1,-1 0 0,0 1 0,-1-1 0,1 0 0,-2 1 0,1-1 0,-8 15 0,-1-2 145,-1 0-1,-1-1 1,-20 24 0,-51 51 190,73-83-340,-63 58 849,61-57-466,117-44 547,-66 20-1058,1 3-1,41-5 0,-10 9-3703,-51 4 423,-1-2-1,1 0 1,31-9 0,-10 0 185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54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1568,'15'-19'12387,"-7"28"-10863,4 13-1211,1 7 67,-2 1 1,-1 0 0,7 45 0,-2-15-198,16 82 148,-23-100-315,0 11 337,-8-48-457,0 0-1,0-1 0,0 1 1,0 0-1,-1-1 0,0 1 1,0-1-1,0 1 0,-2 4 0,3-8-77,-1 0-1,1 0 0,-1 0 0,0 0 1,1 0-1,-1-1 0,0 1 0,1 0 0,-1-1 1,0 1-1,0 0 0,0-1 0,1 1 0,-1-1 1,0 1-1,0-1 0,0 0 0,0 1 0,0-1 1,0 0-1,0 0 0,0 1 0,0-1 0,0 0 1,0 0-1,0 0 0,0 0 0,0 0 0,0-1 1,0 1-1,0 0 0,0 0 0,0-1 0,0 1 1,0-1-1,0 1 0,0 0 0,0-1 1,-1 0-1,-11-7-1689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3:54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8 3648,'-2'-8'6671,"4"20"-3705,-3-7-2655,0 0 1,-1 0-1,0 0 1,0 0 0,0 0-1,0-1 1,-1 1-1,1 0 1,-7 6-1,-1 4 99,-14 30 66,1 1 0,3 1 0,-21 68 0,39-109-399,1 1 0,-1-1 0,1 1 1,0-1-1,0 1 0,1 11 0,0-17-41,0 0 0,1 1 1,-1-1-1,0 0 0,1 1 1,-1-1-1,0 0 0,1 0 1,0 1-1,-1-1 0,1 0 0,0 0 1,-1 0-1,1 0 0,0 0 1,1 1-1,0-1 0,-1 0 0,0-1 1,1 1-1,-1-1 0,0 1 0,1-1 1,-1 1-1,1-1 0,-1 0 0,1 0 1,-1 0-1,1 1 0,-1-2 0,1 1 0,-1 0 1,1 0-1,-1 0 0,2-1 0,7-2 107,-1 0-1,17-7 0,13-5-169,-33 13 17,32-9-1005,56-9 0,-83 19 83,-1 0 0,1 0 0,0 1 0,0 0 0,0 1 0,-1 0 0,1 1 0,0 0-1,-1 1 1,14 4 0,-1 5-3798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1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3072,'0'0'976,"10"1"2101,-5 2-2894,-4-2-106,0-1 1,0 1 0,0-1-1,0 1 1,0 0-1,-1-1 1,1 1-1,0 0 1,0 0-1,0 0 1,-1-1 0,1 1-1,0 0 1,-1 0-1,1 0 1,-1 0-1,1 0 1,-1 0-1,0 0 1,1 0 0,-1 1-1,0-1 1,0 0-1,0 0 1,0 0-1,1 0 1,-2 0-1,1 1 1,-36 123 3108,4-16-2111,31-104-1057,-25 110 289,23-100-219,2 0 0,0 1 0,1-1 0,0 1 0,4 23 1,-3-33-40,1 0 0,0-1 1,0 1-1,0-1 1,1 1-1,0-1 1,0 0-1,0 0 1,1 0-1,-1-1 1,1 1-1,0-1 0,1 0 1,-1 0-1,1 0 1,0 0-1,5 2 1,-4-2-73,0-1 1,0 0-1,0 0 1,1 0-1,-1-1 1,1 0 0,0 0-1,0-1 1,0 1-1,-1-2 1,1 1-1,0-1 1,14-1 0,-17 0-999,8-1-2505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00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11 5408,'-9'-10'1981,"17"17"386,20 20-235,-17-13-1772,0 0 0,-1 0 0,0 1 0,-2 0 1,1 0-1,8 27 0,-5-10 261,-2 0 0,8 50 0,-16-70-409,0 1 0,-1-1 1,-1 0-1,1 1 0,-2-1 1,0 0-1,-4 21 1,3-26-163,-1 1 0,0-1 1,0 1-1,0-1 1,-1 0-1,0 0 1,0 0-1,-1-1 1,0 0-1,0 1 0,0-2 1,-1 1-1,-6 4 1,0-1-120,0-1 0,0 0 0,-1-1 0,-27 11 0,-58 14-3189,67-22 701,-4 1 120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02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25 2144,'3'-5'4221,"-2"5"-4104,21-19 8793,-21 27-7401,-1 6-1337,-1 0 0,-1 0 0,0 0 0,-9 27 0,-24 51 356,12-36-316,-87 280 641,108-329-846,-16 64 234,16-61-141,0 0 0,1 0-1,0 0 1,1 19 0,1-26-66,0 0 0,-1 0 0,1-1 0,0 1-1,0 0 1,0-1 0,1 1 0,-1-1 0,0 0 0,1 1 0,0-1 0,0 0 0,0 0 0,0 0 0,0 0 0,0 0 0,0 0 0,0-1 0,1 1 0,-1-1 0,1 1 0,-1-1 0,1 0 0,-1 0-1,1 0 1,4 1 0,7 1 89,0 0-1,0-1 1,27 0-1,-37-2-94,137 2 230,-110-4-180,-1-1-1,48-10 1,-32 5-324,-32 6-538,-1-1 0,0 1 1,15-6-1,-28 8 725,0 0-1,1 0 1,-1 0 0,0 0 0,0 0-1,1 0 1,-1 0 0,0-1 0,0 1-1,1 0 1,-1 0 0,0 0 0,0 0-1,1 0 1,-1 0 0,0 0 0,0-1-1,0 1 1,1 0 0,-1 0 0,0 0-1,0 0 1,0-1 0,0 1 0,1 0-1,-1 0 1,0 0 0,0-1 0,0 1-1,0 0 1,0 0 0,0-1 0,0 1-1,0 0 1,0 0 0,1-1 0,-1 1-1,0 0 1,0 0 0,0-1 0,-1 1-1,1 0 1,0 0 0,0-1 0,-11-7-3729,3 3 2135,-9-10-405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02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48 6240,'-10'-7'1514,"9"7"-1475,1 0 1,0-1-1,0 1 1,0 0-1,0 0 1,0 0-1,0 0 1,0 0 0,0 0-1,0 0 1,0-1-1,0 1 1,0 0-1,0 0 1,0 0-1,0 0 1,0 0-1,0 0 1,0-1-1,0 1 1,0 0-1,0 0 1,0 0-1,1-1 396,-1 1-396,0 0 1,0 0-1,0 0 1,1 0 0,-1 0-1,0 0 1,0 0-1,0 0 1,22-4 2772,-15 3-2493,218-6 4358,-19 2-4459,-141 1-659,64-7-6493,-98 7 4950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03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5888,'3'-12'1706,"-3"12"-1676,0 0-1,0 0 1,0 0-1,1 0 1,-1 0-1,0 0 1,0 0-1,1 0 1,-1 0-1,0 0 1,0 0-1,0 0 0,1 0 1,-1 0-1,0 0 1,0 1-1,0-1 1,0 0-1,1 0 1,-1 0-1,0 0 1,0 0-1,0 1 1,0-1-1,1 0 0,-1 0 1,0 0-1,0 1 1,0-1-1,0 0 1,0 1-1,15 30 1892,-9-9-1204,-1 1-1,0 0 1,-2 0-1,1 38 1,-1-24-65,0 74 743,-11 119-1,0-8-183,8-221-1186,0 0-1,-1 0 1,1 0 0,0-1 0,0 1 0,0 0-1,0 0 1,0 0 0,1 0 0,-1-1 0,0 1 0,0 0-1,0 0 1,1 0 0,0 1 0,6-17 207,5-16-537,2 2-1,0-1 1,30-42 0,-39 66 320,0 0 0,0 0 0,1 1 0,-1-1 0,2 1 0,-1 1 0,0-1 0,1 1 0,11-6 0,-14 8 31,-1 1 1,1 0-1,-1 0 0,1 0 1,-1 0-1,1 0 0,-1 1 1,1 0-1,0 0 0,-1 0 1,1 0-1,-1 0 0,1 1 1,0-1-1,-1 1 0,1 0 1,-1 0-1,1 0 0,-1 1 1,0-1-1,0 1 0,6 4 1,-2-1 58,-1 1-1,0 0 1,0 0 0,-1 1 0,0 0 0,0 0 0,0 0-1,-1 1 1,0-1 0,-1 1 0,0 0 0,0 0-1,0 0 1,-1 0 0,1 9 0,2 15 131,-2 1 1,-1 49-1,-2-79-217,0 13 85,0 6-1,-4 40-1,4-58-1260,0 7 3644,1-5-4767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03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 5408,'1'-1'98,"-1"1"0,0-1 1,0 1-1,0-1 0,1 1 1,-1-1-1,0 1 0,1-1 1,-1 1-1,0 0 0,1-1 1,-1 1-1,0 0 0,1-1 1,-1 1-1,1 0 0,-1-1 1,0 1-1,1 0 0,-1 0 1,1 0-1,-1-1 0,1 1 1,-1 0-1,1 0 0,-1 0 1,1 0-1,-1 0 0,1 0 1,-1 0-1,2 0 0,24 0 2142,-16 1-778,1-2-1189,0-1 1,0 0 0,-1 0 0,1-1-1,-1 0 1,1-1 0,-1 0 0,0-1 0,0 0-1,-1-1 1,16-11 0,-22 15-221,-1 0 1,0 0-1,0 0 0,-1-1 1,1 1-1,0 0 0,-1-1 1,1 1-1,-1-1 0,2-3 1,-3 5-43,1 0 1,-1 0-1,0 0 1,0 0-1,0 1 1,1-1-1,-1 0 1,0 0-1,0 0 1,0 0 0,0 0-1,-1 0 1,1 0-1,0 0 1,0 0-1,0 1 1,-1-1-1,1 0 1,0 0-1,-1 0 1,1 0-1,-1 1 1,1-1-1,-1 0 1,1 0-1,-1 1 1,0-1-1,1 0 1,-1 1 0,0-1-1,0 1 1,1-1-1,-1 1 1,0-1-1,0 1 1,-1-1-1,-2 0 27,0 0 0,0 0 0,0 0 0,0 1 1,0-1-1,0 1 0,0 0 0,0 0 0,1 1 0,-1-1 0,0 1 0,0 0 0,0 0 0,0 0 0,0 0 0,1 1 0,-1-1 0,0 1 1,1 0-1,0 0 0,-1 1 0,-3 3 0,1-1 109,0 0 0,0 0 1,1 1-1,-1 0 0,2 0 1,-1 1-1,0-1 0,1 1 0,1 0 1,-6 13-1,1 7 326,1 0 0,-5 52 0,11-63-325,1 0 0,0 0 0,1 0 1,1 0-1,0 0 0,1-1 1,1 1-1,1-1 0,9 23 0,-13-35-168,1 0 0,-1-1 0,1 1 0,0 0 0,-1 0 0,1-1 0,0 1-1,1-1 1,-1 0 0,0 0 0,1 1 0,0-2 0,-1 1 0,1 0 0,0 0-1,0-1 1,0 0 0,0 1 0,0-1 0,0 0 0,0-1 0,5 2 0,-4-2-513,1 0 1,-1 0-1,1 0 1,-1-1 0,1 1-1,-1-1 1,1 0-1,-1-1 1,0 1 0,0-1-1,1 1 1,-1-1-1,-1-1 1,1 1 0,7-6-1,7-10-1941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03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8320,'-4'-4'3385,"11"13"-1982,12 16 75,-7 6 397,-10-24-1524,1 1 0,0-1 0,0 0-1,8 12 1,-10-18-313,0 1-1,0-1 0,0 0 0,0 1 1,0-1-1,1 0 0,-1 0 0,1 0 1,-1 0-1,1 0 0,-1 0 0,1 0 0,-1-1 1,1 1-1,0-1 0,-1 1 0,1-1 1,0 1-1,-1-1 0,1 0 0,0 0 1,0 0-1,-1 0 0,1 0 0,0 0 1,1-1-1,6-2 69,0 0 0,-1 0 1,0-1-1,1 0 0,-2-1 0,1 0 1,0 0-1,10-10 0,-4 4-72,17-10 0,-26 18-4,-1 0 0,1 1 1,0 0-1,-1 0 1,1 0-1,0 1 0,6-2 1,-9 3-4,0 0 1,0 0-1,0 0 1,0 0-1,0 1 1,-1-1-1,1 1 1,0-1-1,0 1 1,0-1-1,0 1 1,-1 0-1,1 0 1,0 0-1,-1 0 1,1 0-1,-1 1 1,1-1-1,-1 0 1,1 1-1,1 2 1,2 2 112,-1 0 0,0 0 0,-1 1 0,1-1 0,-1 1 0,3 10 0,11 47 295,-9-29-261,-6-27-163,30 127-150,-31-130-515,0-1 1,0 1-1,1-1 1,4 9-1,-5-12 148,0 1 0,-1 0 0,1-1 0,1 1 0,-1-1 0,0 1 0,0-1 0,0 1 0,1-1 0,-1 0 0,1 0 0,-1 0 0,1 0 0,2 1 0,12-2-5814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04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3648,'0'-5'202,"0"4"-137,0 0 1,0 0-1,0 0 1,0 0-1,0-1 1,0 1-1,0 0 1,0 0-1,1 0 1,-1 0-1,0 0 1,1 0-1,-1-1 1,1 1-1,-1 0 1,1 0-1,-1 0 1,1 0-1,0 1 1,0-1-1,1-1 1,3-5 283,-5 6-151,0 0 0,1 1-1,-1-1 1,0 1 0,0-1 0,1 0 0,-1 1-1,1-1 1,-1 1 0,0-1 0,1 1 0,-1-1-1,1 1 1,-1-1 0,1 1 0,-1 0 0,1-1-1,0 1 1,-1 0 0,1-1 0,-1 1 0,1 0-1,0 0 1,-1 0 0,1-1 0,0 1 0,-1 0-1,1 0 1,0 0 0,-1 0 0,1 0 0,0 0-1,-1 0 1,1 1 0,0-1 0,-1 0 0,1 0-1,1 1 1,-1 0 2,1 0-1,-1 0 1,0 0 0,1 0-1,-1 0 1,0 0-1,0 0 1,0 1 0,0-1-1,0 0 1,0 1-1,0-1 1,1 4 0,7 23 962,-9-28-1114,7 40 1164,5 76-1,-10-99-1068,0 210 1756,-2-57-1078,2-81-650,5 94-166,0-130 318,0-1-744,-5-17-5865,-2-43 4249,-1 0-1,-1 0 1,-2-8 0,-2-10-299,1-4-960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05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23 100 6048,'-2'-2'904,"-17"-9"6163,18 11-6761,15 8 3091,-7-6-3011,0 0 0,1-1 0,-1 0 0,1 0 0,-1-1 0,12 0 0,46-8 1019,629-80-387,-677 86-1259,-12 1-259,-1 0-1,1 1 1,-1-1 0,1 1-1,-1 0 1,1 0 0,-1 1-1,1-1 1,-1 1 0,1 0-1,4 2 1,-8-3 222,-1 0 0,1 1 0,0-1 0,6 21-5580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06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34 2976,'-1'-5'450,"1"4"-348,0 0-1,0 0 0,0 0 0,0 0 0,-1 0 1,1 0-1,1 0 0,-1 0 0,0-1 0,0 1 1,0 0-1,0 0 0,1 0 0,-1 0 1,16-12 7002,-15 24-3809,-6 14-2943,-2 0 1,0 0-1,-1-1 1,-2-1-1,0 1 1,-2-1-1,0-1 1,-2 0-1,0-1 1,-24 27-1,-13 8 55,-3-3 0,-72 58 0,117-104-344,0 0-1,0-1 1,-1 0-1,0 0 1,-11 4-1,18-9-45,1 0 1,-1 0-1,0-1 0,1 1 0,-1 0 1,0-1-1,1 0 0,-1 0 1,0 0-1,0 0 0,-4-1 1,5 1-33,1-1 0,-1 0 0,1 1 0,-1-1 1,1 0-1,-1 0 0,1 0 0,-1 0 0,1 0 1,0 0-1,0 0 0,0-1 0,0 1 1,-1 0-1,2-1 0,-1 1 0,0-1 0,0 1 1,0-1-1,0-2 0,-1-1-59,1 1 0,0 0 0,1-1 0,-1 0 0,1 1 0,0-1 0,0 1 0,0-1 0,0 1 0,1-1 0,2-6 0,-2 5 100,1 0 0,0 0-1,1 0 1,-1 0 0,1 0-1,0 1 1,8-10-1,-10 13 5,1 1 0,0-1 0,0 1-1,1-1 1,-1 1 0,0 0 0,0 0-1,1 0 1,-1 0 0,0 0 0,1 0-1,-1 1 1,1-1 0,-1 1 0,1 0-1,-1-1 1,5 2 0,5-1 159,-1 1 1,18 3-1,16 7-23,-1 1-1,0 2 0,-2 2 1,61 31-1,-97-44-512,-1 0 1,1 1-1,-1-1 0,8 8 0,-11-9-100,0 0 0,0 0 0,0 0 0,-1 0 0,1 0 0,-1 1-1,0-1 1,0 1 0,0-1 0,0 1 0,0-1 0,1 6 0,-2-7 91,0 0 0,0 0 0,0 1 0,0-1 0,0 0 0,0 0 0,-1 1 0,1-1 0,0 0 0,-1 0 0,1 0 0,-1 1 0,1-1 0,-1 0 0,1 0 0,-1 0 1,0 0-1,0 0 0,0 0 0,1 0 0,-3 1 0,2 0-53,-14 13-3207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07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20 2976,'20'-19'12808,"-20"19"-12690,0 15 1283,-3 18-982,-8 50 840,-40 147-1,39-196-983,-21 43 0,20-50-23,1 1 1,-13 44-1,23-65-178,1 0 0,0 1 1,0-1-1,1 1 0,0-1 0,0 1 1,1-1-1,0 0 0,0 1 0,0-1 1,5 11-1,-5-14-41,0-1 1,1 0 0,0 1 0,0-1-1,0 0 1,0 0 0,0 0-1,0 0 1,1 0 0,0-1-1,-1 1 1,1-1 0,0 0 0,0 1-1,0-1 1,1-1 0,-1 1-1,0 0 1,1-1 0,-1 0-1,1 1 1,-1-1 0,1-1 0,6 2-1,-2-2 3,0 0-1,0-1 1,0 1-1,0-2 0,0 1 1,13-5-1,0-1-249,24-11-1,-39 15-32,23-12-1362,-27 14 1220,0 0-1,0 0 0,-1 0 0,1 0 1,-1 0-1,1 0 0,-1-1 1,0 1-1,0-1 0,1 1 0,-1-1 1,0 0-1,1-2 0,-2 3 164,0 1 0,0-1-1,1 0 1,-1 1 0,0-1 0,0 0-1,0 1 1,0-1 0,-1 0 0,1 1-1,0-1 1,0 0 0,0 1 0,0-1-1,-1 0 1,1 1 0,0-1 0,-1 1-1,1-1 1,0 1 0,-1-1 0,-1-1-679,-10-6-1575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35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12 4480,'-39'-12'2016,"34"12"-1728,-3 0 32,16 0-224,0 8-2816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1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8 144 5568,'-8'-19'2048,"11"16"-1568,10-14-160,2 9 800,1-6-672,7 2 32,3-1-288,0 2-128,1 0-32,-1 3 32,0 0-32,-3 1 320,-7 2-160,2 2-2304,-5-2 1152,5 5-3200,-5 0 2304,0 8 384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07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23 8800,'-1'0'98,"1"0"1,0 0-1,-1 0 0,1 0 1,0 0-1,0 0 1,-1 0-1,1 0 0,0 0 1,-1-1-1,1 1 1,0 0-1,0 0 0,-1 0 1,1-1-1,0 1 1,0 0-1,-1 0 1,1-1-1,0 1 0,0 0 1,0 0-1,0-1 1,-1 1-1,1 0 0,0-1 1,0 1-1,0 0 1,0-1-1,0 1 1,0-1-1,10-3 1797,30 2 282,-28 1-1223,143-3 2625,41 2-4099,-107 3-5413,-77-2 2429,-5-1 1163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08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7968,'1'0'213,"0"1"0,-1-1-1,1 1 1,0-1 0,0 1 0,-1-1 0,1 1 0,0-1 0,-1 1 0,1 0-1,-1-1 1,1 1 0,0 0 0,-1 0 0,0-1 0,1 1 0,0 1-1,7 17-103,-7-17 239,1 3-110,0 0 1,-1 0 0,0 1 0,0-1-1,0 0 1,0 0 0,-1 6 0,1 6 123,2 45 1269,-9 100 0,-20 66-103,16-151-1220,-12 207 577,22-282-877,-1 15 162,2 33-1,-1-50-167,0 0-1,0 0 1,0 0 0,0 1-1,-1-1 1,1 0 0,0 0-1,0 1 1,0-1-1,0 0 1,0 0 0,0 0-1,0 1 1,0-1 0,1 0-1,-1 0 1,0 0 0,0 1-1,0-1 1,0 0 0,0 0-1,0 0 1,0 0 0,0 1-1,0-1 1,1 0-1,-1 0 1,0 0 0,0 0-1,0 1 1,0-1 0,1 0-1,-1 0 1,0 0 0,0 0-1,0 0 1,0 0 0,1 0-1,-1 0 1,0 0-1,0 0 1,0 0 0,1 1-1,-1-1 1,0 0 0,0 0-1,0 0 1,1 0 0,-1-1-1,0 1 1,0 0 0,0 0-1,1 0 1,-1 0-1,0 0 1,0 0 0,0 0-1,1 0 1,-1 0 0,0 0-1,0-1 1,0 1 0,0 0-1,1 0 1,8-12-125,1-7-432,11-26 1,1-2 47,24-31 40,-38 67 531,0 1-1,1-1 1,0 1-1,16-14 1,-23 23 2,0-1-1,-1 1 1,1 0 0,0 0 0,-1 0 0,1-1 0,0 2-1,0-1 1,0 0 0,0 0 0,0 1 0,0-1 0,0 1-1,0-1 1,0 1 0,0 0 0,0 0 0,1 0 0,-1 0-1,0 0 1,0 1 0,3 0 0,-3 0-2,0 0 0,0 1 0,0-1 0,0 0 0,0 1 0,0 0 0,-1-1 0,1 1 0,0 0 0,-1 0 0,0 0 0,1 0 0,-1 0 0,0 0 0,0 0 0,0 1 0,0-1 0,0 0 0,0 5 0,2 12 183,0 0 0,-2 1 0,0-1 1,-3 25-1,1-1 75,1 32-2429,-2-65-324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09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2 406 8224,'-1'-5'3153,"1"5"-3081,8 2 888,11 10-676,-8-4 352,-1 0 0,-1 0 0,1 2 1,-2-1-1,1 1 0,9 14 0,-10-11-129,0-2-1,1 1 1,18 17 0,-27-29-478,0 1 0,1-1 0,-1 0 1,0 0-1,1 0 0,-1 0 0,1 0 0,-1 0 1,0 0-1,1 0 0,-1 0 0,0 0 0,1 0 1,-1 0-1,0 0 0,1 0 0,-1 0 1,1-1-1,-1 1 0,0 0 0,1 0 0,-1 0 1,0 0-1,0-1 0,1 1 0,-1 0 0,0 0 1,0-1-1,1 1 0,-1 0 0,8-9 175,-4 3-187,0-1 0,6-14 0,3-6-143,9-13 52,-14 23 117,1 0-1,1 2 1,0-1-1,15-15 1,-23 29 5,0 0 1,0 0-1,0 0 0,1 0 0,-1 1 0,1-1 1,4-1-1,-6 3-21,0-1 1,0 1 0,0-1-1,0 1 1,0 0-1,0 0 1,1-1-1,-1 1 1,0 0-1,0 0 1,0 0 0,1 0-1,-1 1 1,0-1-1,0 0 1,0 0-1,0 1 1,0-1-1,1 1 1,-1-1-1,1 1 1,16 13 360,-1 0-1,22 23 1,-31-30-535,0 0 1,1 0 0,0-1 0,0 0-1,1 0 1,15 6 0,16-22-11051,-26 0 16708,-4 6-6641,12-4 2453,36-16 1,-41 17-1134,-5-1 89,-12 8-269,-1 0 1,0-1-1,0 1 1,0 0-1,1 0 1,-1 0-1,0 0 0,0 0 1,0 0-1,1-1 1,-1 1-1,0 0 1,0 0-1,0 0 1,0 0-1,0-1 1,1 1-1,-1 0 1,0 0-1,0-1 1,0 1-1,0 0 1,0 0-1,0 0 1,0-1-1,0 1 1,0 0-1,0 0 1,0-1-1,0 1 0,0 0 1,0 0-1,0-1 1,0 1-1,0 0 1,0 0-1,0 0 1,0-1-1,0 1 1,0 0-1,-1 0 1,1 0-1,0-1 1,0 1-1,0 0 1,0 0-1,0 0 1,-1 0-1,1-1 1,0 1-1,0 0 1,0 0-1,-1 0 0,1 0 1,0 0-1,0 0 1,0-1-1,-1 1 1,1 0-1,0 0 1,0 0-1,-1 0 1,0 0 6,0 0-1,0 0 1,0 0 0,-1 0 0,1 0 0,0 0 0,0 0-1,0 0 1,0 0 0,0 1 0,0-1 0,0 1 0,0-1-1,0 0 1,0 1 0,-2 0 0,-4 2 59,-9 3 219,0 1-1,0 0 1,0 1-1,-21 16 1,31-20-201,1 0 1,0 1-1,0-1 1,0 1 0,0 0-1,1 1 1,0-1-1,0 1 1,1 0-1,-1 0 1,1 0-1,1 1 1,-1-1-1,-2 12 1,3-10-19,1-1-1,0 0 0,0 1 1,1-1-1,0 1 1,1-1-1,-1 0 1,1 1-1,1-1 1,-1 0-1,4 8 1,-4-12-68,0 0 0,0 0-1,1 0 1,0 0 0,-1-1 0,1 1 0,0 0 0,0-1-1,1 1 1,-1-1 0,0 0 0,1 0 0,-1 0 0,1 0-1,0 0 1,0-1 0,0 1 0,0-1 0,0 0 0,0 0-1,0 0 1,0 0 0,0 0 0,0-1 0,1 1 0,-1-1 0,5 0-1,1 0-20,1-2-1,-1 1 1,0-1-1,0 0 0,0-1 1,0 0-1,-1 0 1,11-6-1,5-4-18,36-26 0,-33 20 4,0-2 0,0 0 0,40-45 0,-9 4-283,-50 54 334,-8 8-26,0 0 1,1-1-1,-1 1 1,0 0 0,0-1-1,1 1 1,-1 0 0,0 0-1,1 0 1,-1-1-1,0 1 1,1 0 0,-1 0-1,0 0 1,1 0-1,-1 0 1,1-1 0,-1 1-1,0 0 1,1 0-1,-1 0 1,1 0 0,-1 0-1,0 0 1,1 0-1,-1 1 1,0-1 0,1 0-1,0 0 1,7 10-15,-1 18 79,-6-19-5,-1 1 0,0-1 0,0 1 0,-1-1 0,0 1 0,-1-1 0,0 1 0,0-1 1,-1 0-1,0 0 0,-6 12 0,5-14-24,0 1 0,0-1 1,-1-1-1,1 1 1,-1 0-1,-1-1 0,1 0 1,-1 0-1,-1-1 0,1 0 1,0 0-1,-1 0 1,-11 5-1,13-8-30,-1 1-259,9-3-126,15-1 302,-4 0-11,-1 0 0,0-1 0,0 0 0,1-1 0,-1 0 0,-1-1-1,1-1 1,22-10 0,-6-2-137,-1 0 0,37-30 0,-7 8 41,7-6 108,-41 25 64,-2-2 0,0 0 0,-2-1 0,0-2 1,-2 0-1,0 0 0,-2-2 0,21-46 0,-8 7 202,24-50 405,-53 141-464,-6 7 42,-2 0 0,-1-1 0,-23 53 0,19-49-2,-23 45 149,20-46-193,-19 62 0,34-94-118,0 1 1,1-1-1,-1 0 0,1 1 0,0 0 0,0-1 1,0 4-1,0-5-12,0-1 0,0 1 0,1 0 0,-1-1 1,0 1-1,0-1 0,1 1 0,-1-1 0,0 1 0,1-1 1,-1 1-1,0-1 0,1 1 0,-1-1 0,1 1 0,-1-1 1,1 1-1,-1-1 0,1 0 0,-1 1 0,1-1 0,-1 0 1,1 0-1,0 1 0,-1-1 0,1 0 0,-1 0 0,1 0 1,0 0-1,-1 0 0,1 0 0,0 0 0,-1 0 0,2 0 1,9-1-83,-1 0 0,1-1 0,0-1 0,14-5 0,14-2-32,-28 8 139,0 0 0,0 1 0,1 1 0,-1 0 0,0 0 0,0 1 0,1 0 0,-1 1 0,0 1 0,19 6 0,-18-4-944,0 0 0,20 12 0,-32-17 661,1 1-1,0-1 1,0 1-1,-1-1 1,1 1-1,0-1 1,-1 1-1,1 0 0,-1-1 1,1 1-1,-1 0 1,1-1-1,-1 1 1,1 0-1,-1 0 1,0-1-1,1 1 1,-1 0-1,0 0 0,0 0 1,1 0-1,-1 1-148,-1-1 1,1 0-1,0 0 0,0 0 0,-1 0 0,1 0 0,-1 0 0,1 0 0,-1 0 0,1 0 1,-1 0-1,0 0 0,-2 4-826,-1-3 582,1 1 0,0 0 1,-1-1-1,1 0 0,-6 3 0,-32 14-1727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10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31 3904,'-49'-20'6645,"43"18"-6154,-1 0-1,0 0 1,1 1 0,-1-1 0,0 1-1,0 1 1,0-1 0,0 1 0,0 1-1,0-1 1,0 1 0,0 0 0,-13 4-1,11-2-333,0 0 1,0 1-1,0 0 0,0 0 0,1 1 1,0 0-1,0 0 0,0 1 0,-11 11 0,14-12-112,0 1-1,1 0 1,0 0-1,0 0 0,1 1 1,0-1-1,0 1 1,-3 7-1,0 10 72,-5 25 0,8-37-86,-24 155 420,-18 77-47,-77 148 66,120-386-411,0 0-1,0 0 1,1-1-1,-1 1 0,1 0 1,1 0-1,-1 0 0,1 0 1,1 11-1,-1-13-5,1-1 0,0 0-1,0 1 1,0-1 0,1 0-1,-1 1 1,1-1 0,0 0-1,0 0 1,0 0 0,0-1-1,0 1 1,1 0 0,-1-1-1,1 0 1,0 1 0,5 2-1,5 3 139,0-1 0,1 0-1,0-1 1,0-1-1,1 0 1,26 5 0,3-3 119,45 2 1,117-6-4018,-143-3-1138,-49 0 3096,-1 0 1,1-2 0,0 1-1,18-6 1,17-10-2400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11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7 7648,'-8'-7'2755,"21"10"-691,9 3 1090,70-1 520,-65-2-3270,-6-1-102,-1 1 1,42 11-1,-56-12-266,-1 0 0,0 0 0,1 0 0,-1 1 0,0 0 0,0 0 1,0 0-1,-1 1 0,1-1 0,-1 1 0,0 1 0,0-1 0,0 0 0,0 1 0,4 8 0,-2-1 25,0 1-1,-1 0 0,-1 0 0,0 0 1,-1 0-1,2 19 0,2 86 190,-6-85-212,3 118-9,17 409 214,-18-521-128,0 9 342,-5 88 0,2-133-427,0-1-1,-1 1 1,1-1 0,-1 0 0,1 1 0,-1-1-1,0 0 1,0 1 0,0-1 0,0 0-1,0 0 1,-1 0 0,1 0 0,0 0-1,-1 0 1,0 0 0,1-1 0,-1 1-1,0-1 1,0 1 0,0-1 0,0 1-1,0-1 1,0 0 0,-1 0 0,1 0 0,0 0-1,-1-1 1,1 1 0,0-1 0,-3 1-1,-7 0 39,0 0 0,0-1-1,0-1 1,0 0-1,-13-3 1,11 2-130,-3-1-179,-1-1 1,1-1 0,1 0-1,-1-1 1,1-1-1,0 0 1,-17-12-1,17 9-1008,0-1-1,0-1 0,-20-20 0,33 30 744,1-1-1,-1 0 1,0 0-1,1 0 0,0 0 1,0-1-1,0 1 0,0-1 1,0 1-1,1-1 0,-1 1 1,1-1-1,0 0 0,0 0 1,0 0-1,0-5 0,7-17-4351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11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36 9632,'-5'-31'9473,"6"32"-9373,-1-1-191,120-4 3932,48 2-3169,-137 4-759,0 1 0,-1 1 0,46 12 0,-76-16 88,9 3-514,0 0 0,0-1 0,0-1-1,13 1 1,-41 15-6727,14-15 6325,-1 1 1,-7 1-1,5-2 105,-29 9-4534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11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28 9312,'-9'-3'3424,"13"3"-2656,14 0-192,0 0 1696,8-5-1345,13 1 1345,10 1-1344,2-2 320,8 2-736,-12 3-448,-3-5-64,-4 5-2080,-9 0 1152,-5 5-3231,-3 3 2335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13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30 640,'-1'1'26,"0"-1"0,0 1 0,0-1 0,0 1 0,0 0 0,0-1 0,0 1-1,0 0 1,0 0 0,0 0 0,-1 1 0,-2 3-1,-7 0-270,11-5 298,0 0 1,0 0 0,-1 0 0,1 0-1,0 0 1,0 0 0,-1 0 0,1 0-1,0 0 1,0 0 0,-1 0 0,1 0-1,0 0 1,0 0 0,0 0 0,-1 0-1,1 0 1,0 0 0,0 0 0,0 0-1,-1 0 1,1-1 0,0 1-1,0 0 1,0 0 0,-1 0 0,1 0-1,0 0 1,0-1 0,0 1 0,0 0-1,-1 0 1,1 0 0,0 0 0,0-1-1,0 1 1,0 0 0,0-1 0,0 1 97,0-1 0,-1 0 0,1 0 1,0 0-1,0 0 0,-1 1 1,1-1-1,0 0 0,-1 0 0,1 1 1,-1-1-1,1 0 0,-1 1 1,1-1-1,-1 0 0,1 1 1,-1-1-1,0 1 0,1-1 0,-1 1 1,0-1-1,1 1 0,-1-1 1,0 1-1,0 0 0,0-1 0,1 1 1,-1 0-1,0 0 0,0 0 1,-1 0-1,-30-2 3150,26 2-2772,-38 0 6436,46 0-6506,168 3 1946,-102-4-2301,121-17 0,-168 15-1263,4-1-1877,-8 0-1952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14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52 260 2144,'-1'0'128,"0"0"-1,0 0 1,0 0 0,0 1 0,0-1-1,0 0 1,-1 1 0,1-1-1,0 0 1,0 1 0,0 0 0,0-1-1,0 1 1,0-1 0,1 1-1,-1 0 1,0 0 0,0 0 0,0-1-1,1 1 1,-1 0 0,-12 33 14469,14-35-14484,-1-1 0,1 1-1,-1 0 1,1 0-1,-1 0 1,1 0 0,-1 0-1,1 0 1,0 0 0,0 0-1,0-1 1,8-11 482,-3-1-436,2 0-1,-1 0 1,2 0-1,-1 1 1,2 0-1,0 1 1,1 0-1,0 0 1,0 1-1,16-11 1,3 1-106,41-21 1,-55 34-41,1 1 1,1 0 0,-1 1 0,25-5 0,-35 9-14,106-17-15,-97 17 40,1 1 1,0 1-1,0 0 1,29 5-1,-25-2-86,-12-2 48,0 1 0,0 0-1,11 3 1,-17-4 18,0 1 0,0-1 0,0 1 0,-1 0 0,1-1 0,0 1 0,-1 0 0,1 1 1,-1-1-1,0 0 0,1 1 0,2 4 0,-1 0-18,0 0 1,-1 0-1,0 0 1,0 0-1,-1 1 1,0-1-1,0 1 1,0-1-1,-1 1 1,-1 0-1,1-1 1,-2 16-1,-2 3 36,-1-1 1,-11 39-1,12-52-10,-4 11-1,0 0 0,-1 0 0,-1-1 0,-1 0 1,-1 0-1,-1-1 0,-1-1 0,-1 0 0,0-1 0,-31 31 0,-39 26-79,52-49 89,0 2 0,3 1 0,-39 49 1,0 25-50,-3 5 238,55-87-189,-2 0 0,-33 32 0,49-52-14,-1 0-1,1 0 0,-1 0 1,0-1-1,1 1 0,-1-1 1,0 1-1,0-1 0,0 0 1,0 0-1,0-1 0,0 1 1,0-1-1,0 1 0,0-1 1,-1 0-1,1 0 0,0 0 1,0 0-1,0-1 0,0 0 1,0 1-1,-5-3 0,7 3-5,1 0-1,0 0 1,-1 0-1,1 0 1,-1 0-1,1-1 1,0 1-1,-1 0 1,1 0 0,0 0-1,-1-1 1,1 1-1,0 0 1,0 0-1,-1 0 1,1-1-1,0 1 1,-1 0-1,1-1 1,0 1-1,0 0 1,0-1-1,-1 1 1,1 0-1,0-1 1,0 1-1,0 0 1,0-1 0,0 1-1,0-1 1,0 1-1,0 0 1,0-1-1,0 1 1,0-1-1,0 1 1,0 0-1,0-1 1,0 1-1,0 0 1,0-1-1,0 1 1,0 0-1,1-1 1,-1 1-1,0 0 1,0-1-1,0 1 1,1 0 0,-1-1-1,0 1 1,0 0-1,1-1 1,-1 1-1,1 0 1,22-19 142,-16 14-198,10-9 53,2 1-1,-1 0 1,1 2-1,22-10 1,-30 16 9,0 1 0,0 0 1,0 1-1,1 0 0,0 0 0,-1 2 0,1-1 1,0 2-1,17 0 0,-1 4 33,-1 1 1,1 2-1,-1 0 1,-1 2-1,1 1 1,-1 1-1,-1 1 1,35 23-1,-17-5 195,-53-80-19676,1 12 16181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16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614 168 2496,'-2'-16'2695,"3"15"-2485,0 1 1,-1-1 0,1 0 0,-1 1 0,1-1 0,-1 0 0,0 1-1,1-1 1,-1 0 0,1 1 0,-1-1 0,0 0 0,0 0 0,0 0-1,1 1 1,-1-1 0,0 0 0,0 0 0,0 0 0,0 0-57,-1 0-1,1 0 1,0 0 0,-1 0 0,1 0 0,-1 0 0,1 1-1,-1-1 1,1 0 0,-1 0 0,1 1 0,-1-1 0,0 0-1,0 1 1,1-1 0,-1 0 0,0 1 0,0-1 0,0 1-1,1 0 1,-3-1 0,-19-7 1294,0 5-733,0 1 0,-1 1 1,-35 3-1,34-1-419,2 1-106,-1 0 1,1 1 0,-1 1 0,1 2-1,0 0 1,-23 10 0,33-11-84,-1 1 0,1 0 1,0 1-1,1 0 1,0 1-1,0 1 1,0-1-1,1 2 0,1-1 1,-1 2-1,-11 16 1,7-2 70,1 1 1,2 1-1,0 0 0,-10 40 1,20-61-159,-12 37 141,-8 49 1,19-77-112,0 0 0,1 0 0,0 0 1,2 1-1,0-1 0,0 0 1,5 17-1,-2-14 17,1-1 1,1 0-1,0 0 1,2 0-1,0-1 1,0 0-1,12 14 1,-14-21-20,1-1 0,0 0 1,1 0-1,0-1 0,0 0 0,0 0 1,1-1-1,0 0 0,0-1 1,1 0-1,-1 0 0,1-1 1,14 4-1,1-2-47,1 0 1,-1-2-1,1 0 1,0-2-1,47-2 1,-40-3-2,0-1 0,0-2 1,0-1-1,37-13 1,170-70-12,-216 82 32,15-5-25,0-2 0,48-26-1,-76 35 34,0 0 0,-1-2 0,0 1 0,0-1 1,-1-1-1,0 1 0,0-2 0,-1 1 0,0-1 0,0 0 0,11-23 0,-13 19-28,0-1 1,-1-1-1,0 1 0,-1-1 0,-1 0 0,-1 1 0,0-1 0,-1 0 0,-1-1 0,0 1 1,-1 0-1,-1 0 0,0 0 0,-1 1 0,-1-1 0,-1 1 0,0-1 0,0 1 0,-2 1 1,0-1-1,-1 1 0,0 0 0,-12-14 0,-4 1-41,0 0 0,-2 2 0,0 1 0,-2 2 0,-1 0 0,0 2 0,-57-29 0,68 41 15,0 1 1,0 0-1,-1 1 1,0 1-1,0 1 0,-1 0 1,1 2-1,-25-1 1,26 3-371,1 1 1,0 0-1,0 1 1,0 1 0,0 1-1,1 0 1,-1 2 0,1-1-1,-27 15 1,38-17-70,-1 0 0,1 1 0,0 0 0,0 0 0,0 0 0,1 0 0,-1 1 0,-5 7 0,8-9 113,0 0 0,1 0 1,-1 0-1,1 0 0,-1 1 0,1-1 1,0 0-1,0 1 0,0-1 1,1 1-1,-1-1 0,1 1 0,0-1 1,0 1-1,0-1 0,1 6 0,11 28-2198,5 4-848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1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8 2816,'-7'-8'908,"10"14"295,10 22 1592,-10-14-2244,0 0-1,-2 0 0,1 0 0,-2 19 0,-7 58 509,4-61-762,-33 229 1389,25-193-833,11-65-794,0 0 0,0 0 0,0 0 0,0-1 1,-1 1-1,1 0 0,0 0 0,0 0 0,1-1 1,-1 1-1,0 0 0,0 0 0,0-1 0,0 1 0,1 0 1,-1 0-1,0-1 0,1 2 0,0-1-34,-1-1-1,0 0 1,1 0 0,-1 0-1,1 0 1,-1 0-1,0 1 1,1-1 0,-1 0-1,1 0 1,-1 0-1,1 0 1,-1 0-1,0 0 1,1 0 0,-1 0-1,1-1 1,-1 1-1,0 0 1,1 0 0,-1 0-1,1 0 1,-1 0-1,1-1 1,3-2 76,1 0 0,-1 0 0,8-7 0,-11 9-90,49-46 22,-30 27-378,1 0 0,28-19 0,-48 38 298,0-1 0,1 1 0,-1 0 0,1 1 1,-1-1-1,1 0 0,-1 0 0,1 1 1,0-1-1,-1 0 0,1 1 0,0 0 1,0-1-1,-1 1 0,1 0 0,0 0 0,0 0 1,-1 0-1,1 0 0,0 1 0,0-1 1,-1 0-1,1 1 0,0-1 0,-1 1 1,1 0-1,-1-1 0,1 1 0,-1 0 1,1 0-1,-1 0 0,1 0 0,-1 0 0,0 1 1,0-1-1,1 0 0,-1 1 0,1 1 1,2 3 67,-1 1 0,0-1 0,0 1 0,-1-1 0,1 1 0,-1 0 0,-1 0 0,2 11 0,0 59 1151,-3-71-1131,-5 29-1742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17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33 3808,'-18'0'6986,"69"-2"-725,25-8-4784,-41 5-527,-1 1-538,71-7 886,-91 11-1134,0 0 1,-1 1 0,1 1 0,0 0 0,23 7 0,-30-7-97,0 1 1,-1 0-1,0 0 1,0 0 0,0 1-1,0 0 1,-1 0-1,1 1 1,-1-1-1,0 1 1,0 1 0,-1-1-1,0 0 1,1 1-1,-2 0 1,1 0-1,-1 0 1,4 10 0,2 9 228,-2 0 0,0 1 0,5 43 0,-7-37-31,10 35 1,-11-54-91,1 0 0,0 0 0,1 0 0,11 17 0,-13-24-92,1 1 1,0-1-1,0 0 0,0-1 0,1 1 0,0-1 1,0 0-1,0-1 0,11 7 0,-7-6-29,-1-1 1,1 0-1,0-1 0,0 0 0,0 0 0,1-1 0,-1 0 1,0-1-1,1-1 0,-1 1 0,18-3 0,-14 0-191,0 0 0,-1-1-1,1-1 1,-1 0-1,0-1 1,0-1 0,0 0-1,17-11 1,18-16-2710,-2-3 0,43-41-1,-77 67 1486,0-1 0,-1 0 0,-1-1 0,0 1 0,0-2 0,-1 0-1,-1 0 1,9-17 0,16-69-2292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14:19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79 2144,'-18'-17'6899,"18"15"-6556,-1 2-220,1 0-1,-1 0 1,1 0-1,-1 0 1,1 0-1,0 0 1,-1 0-1,1 0 1,-1 0-1,1 0 1,-1 0-1,1 1 1,0-1-1,-1 0 1,1 0 0,-1 0-1,1 1 1,0-1-1,-1 0 1,1 1-1,0-1 1,-1 0-1,1 1 1,-4 2 627,-18 5 926,19-6-1433,-1 0 0,0-1 0,1 1-1,-1-1 1,0 0 0,0 0 0,0 0-1,-5 0 1,1-1-57,-13 0 842,16-3-642,10-6-391,0 4-79,0 1 0,0-1 0,1 1 0,0 1 0,0-1 1,9-4-1,41-13-1207,-12 9-1263,-1 4 741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2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3328,'0'1'1061,"-1"14"-494,1-12-392,-1 0 0,1 0 0,0 0 0,0 0 0,0 0 0,2 5 0,3 22 1527,3 47-1,-7-63-1296,5 19 557,-4-27-517,-1 0 0,0 0-1,1 12 1,-2-18-427,0 0 0,0 0 0,0 0 0,0 0 0,0 0 0,0 0 0,0 0 0,0 0 0,1 1 0,-1-1 0,0 0 0,0 0-1,0 0 1,0 0 0,0 0 0,0 0 0,0 0 0,0 0 0,0 0 0,0 0 0,0 0 0,0 0 0,1 0 0,-1 0 0,0 0 0,0 0 0,0 0 0,0 0-1,0 0 1,0 0 0,0 0 0,0 0 0,0 0 0,0 0 0,1 0 0,-1 0 0,0 0 0,0 0 0,0 0 0,0 0 0,0 0 0,0 0 0,0 0 0,0 0-1,0 0 1,0-1 0,0 1 0,0 0 0,1 0 0,-1 0 0,0 0 0,0 0 0,0 0 0,0 0 0,0 0 0,0 0 0,0 0 0,0 0 0,0 0 0,0-1-1,0 1 1,0 0 0,0 0 0,0 0 0,0 0 0,0 0 0,0 0 0,4-8 266,18-84 522,-17 66-887,-4 19 47,0 0 0,1 1 0,0-1 0,5-12 0,-1 7-11,-4 8-75,0 0 0,0 0 0,0 0 0,0 0 0,1 1 0,4-6 0,3 17 754,-3 0-315,1 1 0,6 9 0,-7-7-117,1-2-1,12 13 1,-18-20-144,0 0 0,0 0 0,0-1 0,1 1 0,-1 0 0,0-1 0,1 0 0,-1 0 0,1 0 0,0 0 0,-1 0 1,1 0-1,0 0 0,0-1 0,3 1 0,-4-1-80,0 0-492,-1 0-1,1 0 0,0 0 0,0 0 0,-1-1 0,1 1 0,0 0 0,-1-1 0,1 1 0,-1-1 0,1 0 0,0 1 0,-1-1 0,3-2 0,13-4-6112,-9 2 4867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2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69 3648,'7'-1'890,"-1"0"-1,0-1 1,1 0 0,-1 0 0,11-5-1,-16 6-855,0 1-1,0-1 0,0 0 1,0 1-1,0-1 0,0 0 1,0 0-1,0 1 0,0-1 0,0 0 1,-1 0-1,1 0 0,0 0 1,-1 0-1,1 0 0,-1 0 1,1 0-1,-1 0 0,1-1 1,-1 1-1,0 0 0,1 0 1,-1 0-1,0 0 0,0-1 0,0 1 1,0 0-1,0 0 0,0 0 1,0-1-1,0 1 0,-1 0 1,1 0-1,0 0 0,-1 0 1,1-1-1,-1 1 0,1 0 1,-1 0-1,0 0 0,1 0 0,-1 0 1,0 0-1,0 1 0,0-1 1,0 0-1,1 0 0,-1 0 1,0 1-1,0-1 0,0 0 1,-1 1-1,1-1 0,0 1 0,0 0 1,0-1-1,0 1 0,0 0 1,-1 0-1,0-1 0,-4 1 109,0 0 0,0 1-1,0-1 1,0 1 0,0 0-1,1 1 1,-1 0 0,0 0-1,1 0 1,-1 0 0,1 1-1,0 0 1,0 0 0,0 0-1,0 1 1,-8 7 0,8-7 1,1 1 1,-1-1 0,1 1 0,1 0 0,-1 0 0,1 0-1,-1 0 1,2 0 0,-1 1 0,0 0 0,1-1-1,0 1 1,1 0 0,-1 0 0,1 0 0,-1 9 0,3-12-99,-1 1 0,0-1 0,1 0 0,0 0 0,0 0 0,0 0 0,0 0 0,0 0 0,0 0 0,1 0 0,0 0 0,-1-1 0,1 1 0,0 0 0,0-1 1,1 0-1,-1 1 0,0-1 0,1 0 0,-1 0 0,1 0 0,0-1 0,0 1 0,3 1 0,1 0 8,0 0 0,-1-1 1,1 0-1,0 0 0,0 0 0,1-1 1,-1 0-1,0-1 0,0 0 0,8 0 0,16-3-2292,32-7-1,-51 7 653,0 0 1,-1-1-1,1 0 0,-1 0 1,20-13-1,-9-1-621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3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9 4480,'0'-1'50,"0"1"0,0-1 0,0 1 1,0 0-1,-1-1 0,1 1 0,0-1 0,0 1 1,-1 0-1,1-1 0,0 1 0,0 0 0,-1-1 1,1 1-1,0 0 0,-1 0 0,1-1 0,-1 1 1,1 0-1,0 0 0,-1 0 0,1-1 0,-1 1 0,1 0 1,0 0-1,-1 0 0,1 0 0,-1 0 0,1 0 1,-1 0-1,1 0 0,0 0 0,-1 0 0,1 0 1,-1 0-1,1 0 0,-1 0 0,1 0 0,0 1 1,-1-1-1,1 0 0,-1 0 0,1 0 0,0 1 0,-1-1 1,-19 18 1188,13-11-510,2-3-510,0 0 0,1 0-1,0 1 1,0 0 0,0-1-1,1 1 1,-1 1 0,1-1 0,0 0-1,0 1 1,-1 6 0,3-8-171,-1 0 0,2 0 0,-1 0 0,0 0 0,1 0-1,0 1 1,0-1 0,0 0 0,1 0 0,-1 0 0,1 0 0,0 0 0,0 0 0,1 0 0,-1 0 0,4 7 0,4 2 30,-1 0 0,17 18 0,-17-22 138,0 1 0,-1 0 0,0 0 0,0 1 1,6 14-1,-13-24-157,1 0 1,-1 0 0,1 0 0,-1 0 0,0-1-1,0 1 1,0 0 0,1 1 0,-1-1 0,0 0 0,0 0-1,0 0 1,-1 0 0,1 0 0,0 0 0,0 0-1,0 0 1,-1 0 0,1-1 0,0 1 0,-1 0-1,1 0 1,-1 0 0,0 1 0,-1-1 7,1 1 0,-1-1 0,1 0 0,-1 0 0,0 0 0,1 0 1,-1 0-1,0 0 0,0 0 0,0-1 0,-3 2 0,-5 0 35,0-1 0,0 1 0,-18-2 0,28 0-101,-8 0 67,-1 1-648,0-1 0,-1 0 1,1-1-1,0 0 0,0-1 0,0 0 0,-14-4 0,22 5 288,0 1-1,0-1 0,-1 0 0,1 1 0,0-1 1,0 0-1,0 0 0,0 1 0,0-1 1,0 0-1,0 0 0,0 0 0,0 0 1,1-1-1,-1 1 0,0 0 0,1 0 1,-2-3-1,-3-8-3195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3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30 5056,'1'-23'1642,"-1"22"-1626,0 1-1,0 0 0,0 0 0,0-1 0,0 1 0,0 0 0,1 0 1,-1-1-1,0 1 0,0 0 0,0 0 0,0-1 0,1 1 0,-1 0 1,0 0-1,0-1 0,0 1 0,1 0 0,-1 0 0,0 0 0,0 0 1,1-1-1,-1 1 0,0 0 0,0 0 0,1 0 0,-1 0 0,0 0 1,0 0-1,1 0 0,-1 0 0,0 0 0,1 0 0,-1 0 0,0 0 0,0 0 1,1 0-1,-1 0 0,0 0 0,1 0 0,-1 0 0,0 0 0,0 0 1,1 0-1,-1 1 0,0-1 0,0 0 0,1 0 0,-1 0 0,0 0 1,0 1-1,0-1 0,1 0 0,-1 0 0,0 1 0,0-1 0,0 0 1,1 1-1,10 14 233,-9-9-51,-1-1 1,1 0-1,-1 1 1,0 0-1,-1-1 1,0 1-1,1-1 1,-2 8-1,-1 1 519,0-1 0,-5 19 0,-32 102 1498,12-46-1345,-25 145 0,51-229-887,0-1 151,1 0 1,0 0-1,0 0 1,-1 0-1,2 5 1,-1-7-111,0-1 1,0 1 0,1-1 0,-1 1 0,0-1 0,0 1-1,1-1 1,-1 0 0,0 1 0,0-1 0,1 0 0,-1 1 0,0-1-1,1 0 1,-1 1 0,1-1 0,-1 0 0,0 1 0,1-1-1,-1 0 1,1 0 0,-1 0 0,1 0 0,-1 1 0,1-1-1,-1 0 1,0 0 0,1 0 0,-1 0 0,1 0 0,-1 0 0,1 0-1,-1 0 1,1 0 0,-1 0 0,1-1 0,-1 1 0,1 0-1,-1 0 1,1 0 0,-1 0 0,1-1 0,8-3 21,0-1 1,0 1-1,-1-2 0,1 1 1,-1-1-1,7-7 0,22-15-64,-32 25-73,0-1 0,1 1-1,0 1 1,0-1-1,0 1 1,10-3-1,-14 4 58,0 1 0,-1 0 0,1 0 0,0 0 1,0 0-1,-1 0 0,1 0 0,0 0 0,0 1 0,-1-1 0,1 1 0,0-1 0,-1 1 0,1 0 0,-1 0 0,1-1 0,-1 1 0,1 0 0,-1 0 0,1 0 0,-1 1 0,0-1 0,0 0 0,0 0 0,0 1 0,0-1 0,0 1 0,0-1 0,1 3 1,0 1 9,0 0 1,0 0 0,-1 0 0,1 0 0,-1 0 0,-1 0 0,1 1 0,-1-1 0,0 0 0,0 6 0,-2 11 47,-5 22-1,6-37-16,-20 82 32,21-85-228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4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20 3232,'0'-1'68,"0"1"0,-1-1-1,1 0 1,0 1 0,0-1 0,0 1 0,0-1 0,0 0-1,0 1 1,0-1 0,0 0 0,0 1 0,0-1 0,0 1-1,0-1 1,0-1 0,1-3 1920,-6 9-116,3 0-1625,0 0 0,0 0 0,0 0-1,1 0 1,-1 0 0,-1 9 0,-4 9 313,4-14-321,0 0-1,0 1 1,1-1 0,0 0-1,0 1 1,1-1 0,0 1-1,1 0 1,0-1 0,0 1-1,2 9 1,-2-16-194,1-1 0,-1 0 0,0 0 0,1 1 0,-1-1 0,1 0 0,-1 0 0,1 0 0,0 0 0,-1 1 0,1-1 0,0 0 0,0 0 0,0-1 0,0 1 0,2 2-1,1 0 152,-4-2-168,1-1-1,-1 0 1,0 0 0,1 0-1,-1 0 1,0 0 0,1 0-1,-1 0 1,1 0 0,-1 0-1,0 0 1,1 0 0,-1 0-1,0 0 1,1 0 0,-1-1-1,0 1 1,1 0 0,-1 0-1,0 0 1,0 0 0,1-1-1,-1 1 1,0 0 0,1 0-1,-1-1 1,9-7 119,-7 7-38,0-1-76,0 0 1,0 0 0,0-1 0,0 1-1,0-1 1,0 1 0,0-1 0,-1 0-1,1 0 1,-1 1 0,0-1-1,0 0 1,0 0 0,0 0 0,0-4-1,0-2 46,-1 0-1,1 0 0,-3-19 1,1 24-80,0 0 1,0 0-1,0 1 1,0-1 0,-1 0-1,0 0 1,0 1-1,0-1 1,-3-3-1,-24-30-2625,25 33 1636,3 3 509,-3-5-1184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4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 5152,'9'-34'1648,"-8"33"-1599,-1-1 0,1 1 0,0 0 0,-1-1-1,1 1 1,0 0 0,0 0 0,0-1 0,0 1 0,0 0 0,0 0 0,1 0 0,-1 0 0,0 0 0,0 0 0,1 1 0,2-2 0,1-1 94,-3 2-54,1-1 0,-1 0 0,1 1 0,-1 0 0,1 0 0,0 0 0,0 0 0,-1 0 0,1 0 0,0 1 0,0-1 1,3 1-1,-4 0-24,0 1 0,0-1 0,-1 0 0,1 1 0,0 0 0,-1-1 0,1 1 0,0 0 0,-1 0-1,1 0 1,-1 0 0,1 0 0,-1 0 0,0 0 0,0 1 0,1-1 0,-1 0 0,0 1 0,0-1 0,1 3 0,1 2 125,0 0 0,0 0 0,0 0 0,-1 0 0,0 0 0,0 1 0,-1-1 0,0 1 0,0-1 0,0 1 0,-1 0 0,-1 6 0,-1 11 312,-1-1 1,-6 25-1,2-12-201,-63 334 851,61-332-1007,-3 11 256,11-44-902,1-1 0,0 1 1,0-1-1,1 8 0,-1-11 329,0 0-1,0 0 0,0 0 0,1 0 1,-1 0-1,0 0 0,1 0 1,-1 0-1,1-1 0,-1 1 0,1 0 1,0 1-1,11 6-4136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4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101 399 4736,'4'-31'1530,"-3"31"-1498,-1 0 0,0-1 0,0 1 0,0 0-1,0-1 1,1 1 0,-1-1 0,0 1 0,0 0-1,0-1 1,0 1 0,0-1 0,0 1-1,0 0 1,0-1 0,0 1 0,0-1 0,0 1-1,0 0 1,0-1 0,-1 1 0,1-1 0,0 1-1,0 0 1,0-1 0,0 1 0,-1 0-1,1-1 1,-5 7 417,2 0-243,1-1 0,-1 1 0,-1-1 1,1 1-1,-1-1 0,-5 6 0,-3 4 159,3-3-267,1 1 0,0 0 0,1 0 0,1 0 0,0 1 0,0 0 0,-2 15 0,7-27-54,1 1 1,0-1-1,0 1 1,0-1-1,0 1 1,0-1-1,0 1 0,1-1 1,-1 1-1,1-1 1,0 0-1,0 1 0,0-1 1,0 0-1,0 0 1,0 0-1,1 0 1,1 3-1,-2-3 0,1-1 1,-1 0-1,0 0 1,0 0-1,0 0 0,1 0 1,-1 0-1,1 0 1,-1-1-1,0 1 0,1 0 1,0-1-1,-1 1 1,1-1-1,-1 0 0,1 1 1,-1-1-1,1 0 1,0 0-1,-1 0 0,1 0 1,-1 0-1,1 0 1,0-1-1,-1 1 0,1-1 1,-1 1-1,1-1 1,1 0-1,2-2-11,0 0-1,0 0 1,-1-1 0,0 0-1,0 1 1,0-1-1,0-1 1,0 1 0,-1 0-1,0-1 1,0 0 0,0 0-1,3-8 1,3-8 79,11-42-1,-17 52-103,37-186-446,-28 123 76,-6 43 225,14-94-275,-20 113-2,0 11 347,0 3 70,-5 19 363,1-4-217,-6 35 240,1 0-1,-2 83 1,7-72-232,0-19-643,5 77 1,2-105-2491,6-1 859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5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32 4800,'-6'-23'1557,"6"23"-1541,-1 0 0,1 0 0,0-1 0,0 1 0,0 0 0,0-1 0,0 1 0,0 0 0,0 0 0,0-1 0,0 1 0,0 0 0,0 0 0,0-1 0,0 1-1,0 0 1,1 0 0,-1-1 0,0 1 0,0 0 0,0 0 0,0-1 0,0 1 0,0 0 0,1 0 0,-1 0 0,0-1 0,0 1 0,0 0 0,1 0 0,-1 0 0,0 0 0,0-1 0,0 1 0,1 0 0,-1 0 0,0 0 0,0 0 0,1 0-1,-1 0 1,0 0 0,0 0 0,1 0 0,-1 0 0,0 0 0,1 0 0,-1 0 0,0 0 0,0 0 0,1 0 0,12 6 125,3 7 496,-1 1 0,0 1 1,17 23-1,-22-26-290,5 6 3,0 1 1,-1 0 0,-1 1 0,-1 1 0,-1 0 0,-1 0-1,-1 1 1,8 28 0,-3 12 51,-3 0-1,4 107 1,-14-137-368,-1 0 0,-2 0 0,-1 0-1,-1 0 1,-1 0 0,-3-1 0,0 0-1,-2 0 1,-1-1 0,-1 0 0,-22 36 0,26-53-1329,0-1 1,-12 14 0,-27 22-1607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36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0 151 5408,'0'-11'2432,"70"-5"-2112,-26 9 1376,4 2-992,22-14 64,5 8-448,30-9-224,-3 9-64,17-5 32,-14 8-32,8-7-4672,-12 4 2528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6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65 3072,'-12'-24'10016,"25"18"-8726,211-14 9,0 19-1218,-126 2 33,-66-3 212,-31 2-318,0 0 0,0 0 0,0 0 1,0 0-1,0 0 0,0 0 0,0-1 0,0 1 0,0 0 0,0-1 0,0 1 0,0 0 0,0-1 0,0 1 0,-1-1 0,1 1 0,0-1 0,0 0 0,0 1 0,-1-1 0,1 0 0,0 0 0,-1 1 0,2-3 1,-2 3-97,0 0 1,-18 1-6906,10 4 5185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6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3968,'0'0'1285,"6"5"1360,60-13 2939,57 7-3629,184 5-1542,-290-4-384,21 4-2580,-37-4 2314,-1 1 1,1-1-1,-1 0 1,1 0-1,0 0 1,-1 0-1,1 0 1,0 0-1,-1 0 1,1 0-1,0 0 1,-1 0-1,1-1 1,-1 1-1,1 0 1,0 0-1,-1 0 0,1-1 1,-1 1-1,1 0 1,2-3-947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7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6 3808,'-7'-2'300,"5"1"-217,0 1 0,0-1 0,0 1 0,-1-1 0,1 1 0,0 0 0,0 0 0,0 0 0,0 0 1,-1 0-1,1 0 0,0 1 0,0-1 0,0 1 0,0-1 0,-4 3 0,-3 1 245,-20 9 1521,-34 23 0,34-17-622,-40 34-1,62-46-1125,-1 1-1,1-1 0,0 1 1,1 0-1,0 0 0,0 1 0,1 0 1,0 0-1,-6 16 0,4 0 18,2 0 1,0 1-1,2 0 0,1-1 0,2 53 1,1-65-36,0 0 0,1 1 0,0-1 0,1 0 0,1 0 0,0 0 0,1 0 0,8 15 0,-10-21-29,1 0 0,1-1 0,-1 0 0,1 0 0,0 0 0,0 0 0,1-1 0,0 0-1,0 0 1,0 0 0,0-1 0,1 0 0,0 0 0,0 0 0,13 4 0,-3-3 34,1-1-1,0-1 0,0-1 0,0 0 1,19-1-1,1-2 160,50-8 1,-68 6-189,-1-2 1,1 0-1,-1-1 1,0 0-1,0-2 1,-1 0-1,0-2 0,-1 0 1,0 0-1,0-2 1,-1 0-1,17-16 1,-15 9 22,0-1 1,-1 0-1,-1-1 0,-1 0 1,-1-1-1,0-1 1,-2-1-1,16-43 0,-26 60-82,1 0 0,-1-1-1,-1 0 1,0 0-1,0 1 1,0-1-1,-1 0 1,0 0-1,0 0 1,-1 0-1,0 0 1,-1 1-1,0-1 1,0 0 0,0 1-1,-1 0 1,0-1-1,-1 1 1,1 0-1,-1 1 1,-1-1-1,-6-7 1,4 5-45,-1 2 0,0-1 0,0 1 0,-1 0 1,0 1-1,0 0 0,0 0 0,-1 1 0,0 0 0,0 1 0,-16-5 1,1 3 34,0 0 1,0 2-1,-48-2 1,53 5 73,0 1 0,0 2 1,-26 4-1,35-4-477,1 0 0,0 1 1,0 0-1,0 1 0,0 0 0,0 1 0,-17 11 1,25-15 91,0 0 0,1 0 0,-1 1 0,0-1 0,1 1 1,-1-1-1,1 1 0,0 0 0,0-1 0,-1 1 0,1 0 1,0 0-1,0 0 0,1 0 0,-1 0 0,0 0 0,1 0 1,-1 3-1,0 15-4127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7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6656,'6'2'2402,"0"1"-1886,0 0-1,0 0 1,-1 0-1,1 1 0,-1 0 1,8 7-1,124 146 2766,-97-107-2617,42 72-1,-71-104-540,12 25-438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9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11 110 2560,'-10'-4'10863,"10"-8"-10777,0 9-12,0 0-1,1 1 1,-1-1 0,1 0 0,0 1 0,0-1-1,0 1 1,0-1 0,0 1 0,1 0-1,-1-1 1,0 1 0,1 0 0,0 0-1,0 0 1,2-2 0,5-4-79,0 1 1,15-10-1,-15 12 93,-6 3-70,1 0 0,0 0 1,0 0-1,0 1 0,0 0 1,0 0-1,0 0 0,0 0 1,0 1-1,0-1 0,1 1 0,-1 0 1,0 1-1,0-1 0,0 1 1,8 1-1,5 3 7,-1 0 1,27 14-1,-34-15-44,5 2 76,-1 2 0,0-1 0,-1 2-1,0 0 1,0 0 0,-1 1 0,0 1 0,14 16 0,-24-25-21,1 0 0,0 0 0,-1 1 0,0-1 1,1 1-1,-1-1 0,0 0 0,0 1 0,0 0 0,-1-1 0,2 6 0,-2-6-16,0-1 0,0 1-1,-1 0 1,1-1 0,0 1-1,-1 0 1,1-1 0,-1 1-1,1 0 1,-1-1 0,0 1-1,0-1 1,0 1 0,0-1-1,0 1 1,0-1 0,0 0-1,0 0 1,-3 3-1,-6 2 31,0 1-1,0-2 0,-1 1 1,1-1-1,-1-1 0,-16 4 1,-1 2 26,1-1-43,0-2 0,-37 6 0,-6 1 28,69-14-65,0 0-1,0 0 1,-1 1 0,1-1 0,0 1 0,0-1 0,0 1-1,0 0 1,0-1 0,0 1 0,0 0 0,0-1 0,0 1-1,1 0 1,-1 0 0,0 0 0,0 0 0,1 0-1,-1 0 1,0 0 0,1 0 0,-1 0 0,1 0 0,0 1-1,-1-1 1,1 0 0,0 0 0,0 0 0,-1 1-1,1-1 1,0 0 0,0 0 0,0 0 0,1 1 0,-1 1-1,2 4 40,0 1-1,0-1 0,1 0 1,5 11-1,-5-9-7,53 140 1409,-28-70-856,-20-57-499,10 26-24,-16-45-3,-1-1-1,0 1 0,0 0 1,0 0-1,0 0 0,0 0 1,-1 0-1,0 0 0,1 0 1,-1 4-1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6:59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0 4640,'-14'2'13868,"8"11"-14492,0 1 659,5-13 95,1 0-70,-1 0 0,1-1 0,-1 1-1,1 0 1,0-1 0,-1 1 0,1 0 0,0 0-1,-1-1 1,1 1 0,0 0 0,0 0 0,0-1 0,0 1-1,0 0 1,0 1 0,3-6 145,-3 4-309,0 0 0,0 0 1,0-1-1,1 1 0,-1 0 1,0-1-1,0 1 0,0 0 0,0 0 1,1-1-1,-1 1 0,1-1-518,-1 1 518,1-1 1,-1 1-1,0 0 0,1 0 0,-1 0 1,0 0-1,0 0 0,1 0 1,-1 0-1,0 0 0,1 0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07.42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6 105 896,'-5'7'7216,"5"-6"-7140,0 0 0,0 0 1,0 0-1,0 0 0,1 0 0,-1 0 1,0 0-1,1 0 0,-1 0 0,0 0 1,1 0-1,-1-1 0,1 1 0,0 0 1,-1 0-1,1 0 0,0 0 0,-1-1 1,2 2-1,0-1 34,0 1-1,0-1 1,1 0 0,-1 0 0,0 0-1,0 0 1,1-1 0,2 2 0,6-1 158,0 1 0,0-2 0,11 0 0,-15 0-115,399-4 2285,-111-18-1808,-1-20 412,136-13-107,207 39-1254,-521 16 68,-112 0-349,0 0 1,1-1-1,-1 1 1,8-3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08.47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0 229 3136,'9'-9'3983,"-8"9"-3824,24-5 2328,-6 0-501,-14 3-1518,0 0 0,1 1 0,-1-1 0,1 1 0,10 0 1,28-7 859,-20 6-887,-1 0 0,43-11 0,-15 2-442,316-44 1238,-225 36-767,225-19 103,7 18 251,136 24 392,-193-10-787,-291 4-383,294-25-798,-254 25-6903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09.67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83 1 3072,'-1'3'13182,"12"5"-14082,269 252 6653,-276-256-5746,61 60 470,-24-21-480,2-3 1,68 51-1,29-7 26,11 8 221,-102-57-237,-3 2 0,79 82 0,-121-115 15,0 0 0,0 1 0,-1 0 0,0-1 0,0 1 0,0 1 0,0-1 0,-1 0 0,1 1 0,-1-1 0,-1 1-1,1-1 1,-1 1 0,0 0 0,0 0 0,-1 0 0,0 8 0,0-12-22,-1 0 1,1 0-1,-1 0 1,0-1-1,0 1 1,0 0-1,0 0 1,0-1-1,0 1 0,0-1 1,0 1-1,-4 2 1,-19 17-2,5-10-66,1-1-1,-1-1 1,-1-1 0,-39 12-1,-16 7-32,-282 106 409,168-64 78,139-47-170,-81 47 1,73-32-88,-78 65 1,119-82-2872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17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70 2976,'0'-5'417,"-2"-16"2589,-3 17-1597,-6 7-801,0 5 86,1 1 1,0 0 0,-16 18 0,6-6-290,9-10-230,1 0 0,-15 22 0,21-28-165,1 1 1,0 0-1,0 0 1,0 0-1,1 1 0,0-1 1,0 1-1,-1 9 0,2-14 0,1 0 0,0 0-1,0 0 1,0 0 0,0 0-1,0 0 1,1 0-1,-1 0 1,1 0 0,-1 0-1,1 0 1,0 0 0,-1-1-1,1 1 1,0 0 0,0 0-1,0-1 1,0 1 0,1 0-1,-1-1 1,0 0 0,1 1-1,-1-1 1,1 0 0,0 1-1,-1-1 1,1 0-1,0 0 1,0 0 0,-1 0-1,1-1 1,0 1 0,4 0-1,-1 0 16,-1 0-1,1 0 1,0-1 0,-1 1-1,1-1 1,0-1-1,0 1 1,-1-1-1,1 1 1,0-1 0,-1-1-1,1 1 1,7-4-1,-5 2-31,-1-2-1,1 1 1,-1-1-1,1 0 1,-1 0-1,-1-1 1,1 1-1,-1-1 0,8-12 1,-4 4-65,-1 0 0,-1 0 0,10-29 1,-13 33-4,-2 8 290,0 7-56,-1 7 80,-1 15 174,0 30 184,-1-1-1,-16 96 1,12-128-364,-16 44-1,16-57-135,0 0 0,0 0-1,-1-1 1,-1 1 0,-14 17-1,19-26-87,-1 0 0,1 0-1,-1 0 1,1 0 0,-1 0 0,0 0-1,0-1 1,0 1 0,0-1 0,0 0-1,0 0 1,0 0 0,0 0-1,-1-1 1,1 1 0,0-1 0,0 0-1,-1 0 1,1 0 0,0 0 0,0 0-1,-1-1 1,1 0 0,0 1 0,0-1-1,0-1 1,0 1 0,0 0 0,0-1-1,0 1 1,0-1 0,1 0 0,-1 0-1,0 0 1,1 0 0,0 0-1,-1-1 1,1 1 0,0-1 0,0 0-1,1 1 1,-1-1 0,0 0 0,1 0-1,0 0 1,-2-3 0,2 1-59,1 1 1,-1-1-1,1 1 0,-1 0 1,1-1-1,0 1 1,1-1-1,-1 1 0,1 0 1,0-1-1,0 1 1,0 0-1,1-1 0,-1 1 1,1 0-1,3-5 1,0 2-9,0 1 0,0-1 0,0 1 0,1 0 0,0 1 0,0-1 0,1 1 0,8-5 0,13-6-13,0 1 0,53-19 0,29-14 86,-82 31 64,-1-1 0,0-1 1,-2-1-1,0-1 0,33-38 0,-54 55-45,3-3 49,-7 7-82,0 0 0,0 0 0,0 0 0,0 0 0,0 0 0,0 0 0,0 0 0,0 0 0,0 0 0,0 0 0,0 0 0,0 0 0,0 0 0,0 0 0,0 0 0,1-1 0,-1 1 0,0 0 0,0 0 0,0 0 0,0 0 0,0 0 0,0 0 0,0 0 0,0 0 0,0 0 0,0 0 0,0 0 0,0 0 0,0-1 0,0 1 0,0 0 0,0 0 0,0 0 0,0 0 0,0 0 0,0 0 0,0 0 0,-1 0 0,1 0 0,0 0 0,0 0 0,0 0 0,0 0 0,0 0 0,0-1 0,0 1 0,0 0 0,0 0 0,0 0 0,0 0 0,0 0 0,0 0 0,0 0 0,0 0 0,0 0 0,0 0 0,-1 0 0,1 0 0,0 0 0,0 0 0,0 0 0,0 0 0,0 0 0,0 0 0,0 0 0,0 0 0,0 0 1,-2 1-14,0 0 1,1 1 0,-1-1 0,1 0 0,-1 1 0,1-1 0,0 1 0,-1-1 0,1 1 0,0-1 0,-1 3 0,1-3 0,-11 18 132,3-7-59,-10 21 0,17-28-79,0-1 1,0 1-1,1 0 0,0 0 1,-1 0-1,2 0 1,-1 0-1,0 7 1,1-9 46,0-1 1,0 1 0,0-1-1,0 1 1,0-1 0,0 1 0,1-1-1,-1 1 1,1-1 0,0 0 0,0 1-1,0-1 1,0 0 0,0 0-1,0 1 1,1-1 0,-1 0 0,1 0-1,0 0 1,3 3 0,-5-5-21,1 0 0,0 1 0,-1-1 1,1 0-1,-1 0 0,1 0 0,0 1 1,-1-1-1,1 0 0,0 0 0,-1 0 0,1 0 1,0 0-1,-1 0 0,1-1 0,0 1 0,-1 0 1,1 0-1,-1 0 0,1 0 0,0-1 0,0 0 1,13-6-92,-12 5 40,1 0 0,-1 0 0,0 0 0,0-1 0,0 1 0,0-1 0,0 0 0,0 1 0,-1-1 0,1 0 0,-1 0 0,0 0-1,0 0 1,0 0 0,1-4 0,0-3-94,0 0-1,-1 0 0,0-15 1,-1 20 122,-1-1 0,1 1 1,-1-1-1,0 1 1,0 0-1,-3-7 1,4 11-3,-1-1 1,1 1-1,-1-1 1,0 1-1,1 0 1,-1-1-1,0 1 1,0 0-1,0 0 1,0 0-1,0-1 0,0 1 1,0 0-1,0 0 1,0 1-1,-1-1 1,1 0-1,0 0 1,-1 0-1,1 1 1,-1-1-1,1 1 1,0-1-1,-1 1 1,1 0-1,-3-1 1,22 17 392,-10-10-356,0-2 0,1 1 1,-1-1-1,1 0 0,0-1 0,-1 0 0,2-1 0,-1 1 0,0-2 1,0 1-1,1-1 0,-1-1 0,1 0 0,-1 0 0,17-3 0,-14 1 13,1-1-1,-1 0 1,1-1-1,-1-1 1,-1 1-1,1-2 1,-1 0-1,1 0 1,-2-1-1,1-1 1,10-9-1,-16 13-19,0-1-1,-1 0 1,0 0-1,0 0 1,0 0 0,-1-1-1,0 0 1,0 1-1,0-1 1,3-10 0,-5 13-29,-1 0 0,1 1 1,0-1-1,-1 0 1,0 1-1,0-1 1,0 0-1,0 0 1,0 1-1,0-1 1,-1 0-1,1 1 1,-1-1-1,0 0 0,0 1 1,0-1-1,0 1 1,0-1-1,0 1 1,-1 0-1,1-1 1,-1 1-1,0 0 1,0 0-1,0 0 1,0 0-1,-2-1 1,3 2-2,0 0 0,-1 0 0,1 1 0,0-1 1,-1 0-1,1 1 0,-1-1 0,1 1 1,0-1-1,-1 1 0,1 0 0,-1 0 0,1 0 1,-1 0-1,1 0 0,-1 0 0,1 0 1,-1 0-1,-1 1 0,0 0 11,0 0-1,0 0 1,0 0-1,0 1 1,0-1 0,1 1-1,-1 0 1,-4 4 0,2-2 31,0 1 1,1 1 0,-1-1 0,1 1 0,0-1 0,0 1 0,-5 11 0,7-11 2,0 0 1,0 0-1,1 0 1,0 0-1,0 0 1,0 0 0,1 0-1,0 0 1,0 0-1,0 0 1,1 0-1,0 0 1,0 0 0,0 0-1,1 0 1,0-1-1,0 1 1,0 0-1,1-1 1,0 1 0,0-1-1,1 0 1,-1 0-1,1-1 1,0 1 0,0-1-1,0 1 1,1-1-1,10 6 1,-7-4 23,0 0 1,0-2 0,1 1-1,0-1 1,0 0 0,0 0-1,0-1 1,1-1-1,-1 0 1,13 2 0,-17-4-40,1 1 0,-1-1 1,1 0-1,-1-1 0,1 1 0,-1-1 1,1 0-1,-1-1 0,0 1 1,0-1-1,1 0 0,-1-1 0,-1 1 1,1-1-1,0 0 0,-1 0 1,1 0-1,-1 0 0,6-7 0,4-7 74,-1-2-1,0 1 0,-2-1 1,0-1-1,14-37 1,-11 25-385,-13 30 256,0 0 0,0 1 0,0-1 0,0 0-1,0 0 1,0 0 0,0 1 0,1-1 0,-1 1 0,0-1-1,1 1 1,0 0 0,-1-1 0,1 1 0,0 0 0,2-1-1,-2 4-76,1 8 158,-1 1 0,0 0 0,0 0 1,-1 0-1,-1 0 0,0 0 0,-1 11 0,-2 5 208,-12 48 0,14-71-189,-1 1 0,1-1 0,-1 1 0,0-1 0,0 0 0,-1 0 0,1 0 0,-1 0 0,-5 5 0,7-8-48,0 0-1,0 0 0,0 0 0,0 0 1,0 0-1,0 0 0,0 0 1,0-1-1,-1 1 0,1-1 1,0 1-1,0-1 0,-1 1 0,1-1 1,-1 1-1,1-1 0,0 0 1,-1 0-1,1 0 0,0 0 1,-1 0-1,1 0 0,-1 0 1,1-1-1,0 1 0,-1 0 0,1-1 1,0 1-1,-1-1 0,1 1 1,0-1-1,0 0 0,-1 1 1,1-1-1,0 0 0,-2-2 0,2 3-33,1-1 0,-1 1 0,0-1-1,1 1 1,-1-1 0,0 0 0,1 1 0,-1-1-1,1 0 1,-1 0 0,1 1 0,-1-1-1,1 0 1,0 0 0,-1 0 0,1 0-1,0 1 1,0-1 0,-1 0 0,1 0-1,0 0 1,0 0 0,0 0 0,0 0 0,0 0-1,0 1 1,1-3 0,0 2-3,-1 0 0,1-1 0,0 1 1,0 0-1,0 0 0,0-1 0,1 1 0,-1 0 1,0 0-1,0 0 0,1 0 0,-1 1 0,1-1 1,1-1-1,2 0-33,2-1 1,-1 1-1,0 0 1,0 1-1,0-1 1,13 0-1,-13 1 98,1 1-1,0-1 1,-1 0-1,1-1 1,-1 0-1,0 0 1,1 0 0,-1-1-1,0 0 1,0 0-1,-1-1 1,1 1-1,-1-1 1,0 0 0,0-1-1,0 1 1,5-7-1,7-10 44,0 0 0,25-46 0,-27 42-100,-6 11 40,7-12-158,-15 21-424,-4 9 244,-7 9 106,-7 27 75,-1 1-3587,17-40 3397,1 0 0,-1 0 1,1 0-1,-1 0 1,1 1-1,-1-1 1,1 0-1,0 0 1,0 1-1,0-1 1,0 0-1,0 0 0,0 1 1,0-1-1,0 0 1,0 0-1,1 1 1,-1-1-1,0 0 1,1 1-1,10 3-3249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39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1248 1664,'-19'9'528,"18"-8"-481,0-1-1,0 1 1,0-1 0,0 1 0,0 0-1,0 0 1,1 0 0,-1-1-1,0 1 1,0 0 0,1 0 0,-1 0-1,0 0 1,1 0 0,-3 13 5584,3-14-5578,13-1 922,2-4-653,1 0 1,-1-1 0,0 0 0,-1-1-1,1-1 1,-2-1 0,1 0 0,-1 0-1,13-13 1,10-12 135,51-61 1,-55 57 135,-2 0 1,-2-2 0,36-67-1,-52 86-292,-9 16-211,0 0 0,0 1 0,-1-1-1,0 0 1,0-1 0,0 1 0,0 0 0,-1-1 0,0 1 0,1-11-1,-2 15-96,0 1-1,1-1 0,-1 1 0,0 0 0,0-1 0,0 1 0,0-1 0,0 1 0,1-1 0,-1 1 0,0 0 0,0-1 0,1 1 0,-1-1 0,0 1 0,1 0 0,-1-1 0,0 1 0,1 0 0,-1-1 0,1 1 0,-1 0 0,0 0 0,1 0 0,-1-1 0,1 1 0,-1 0 0,1 0 0,-1 0 0,1 0 1,-1 0-1,1 0 0,-1 0 0,1 0 0,0 0 0,23 1-149,-13 0 125,-7 0 61,-1-1 1,1 1-1,-1-1 0,0 1 1,1 0-1,-1 0 0,0 0 0,0 1 1,0-1-1,1 1 0,-2 0 1,1 0-1,0 0 0,0 0 0,-1 0 1,1 1-1,-1-1 0,1 1 0,-1 0 1,3 4-1,1 3 70,0 0 0,-1 0 0,0 1 0,6 20 0,23 64 39,-28-81-120,0-1 1,1-1 0,1 1-1,0-1 1,10 11-1,-13-19 33,-1 1-1,1-1 1,0 0 0,1 0-1,-1-1 1,1 0 0,-1 0-1,1 0 1,0-1 0,0 1-1,0-2 1,0 1 0,1 0-1,-1-1 1,0 0-1,1-1 1,-1 0 0,11 0-1,-2-2 30,0-1-1,0-1 1,-1 0-1,1-1 1,-1-1-1,0 0 1,0 0-1,17-12 1,-11 4-34,0-1 0,0-1 0,-2 0 0,23-25 0,-32 31-17,0-1 0,-1 0-1,0 0 1,-1 0 0,0-1-1,-1 0 1,0-1 0,-1 1-1,0-1 1,-1 0 0,0 0-1,-1-1 1,-1 1 0,0-1-1,0-15 1,-2 27-84,-1-1 1,1 0-1,0 0 0,-1 1 1,1-1-1,-1 1 0,0-1 1,0 0-1,-1-3 0,1 6 31,1-1 1,0 1-1,-1-1 0,1 1 0,0-1 0,-1 1 0,1 0 0,-1-1 0,1 1 0,-1-1 1,1 1-1,-1 0 0,1 0 0,-1-1 0,1 1 0,-1 0 0,0 0 0,1 0 1,-1-1-1,1 1 0,-1 0 0,0 0 0,1 0 0,-1 0 0,1 0 0,-1 0 0,0 0 1,1 0-1,-1 1 0,1-1 0,-1 0 0,0 0 0,1 0 0,-1 1 0,1-1 1,-1 0-1,1 1 0,-1-1 0,1 0 0,-1 1 0,1-1 0,-1 1 0,1-1 0,0 0 1,-1 2-1,-6 4-30,0 0 1,1 0-1,0 1 0,0 0 1,0 1-1,1-1 1,0 1-1,1 0 1,0 0-1,0 0 0,0 1 1,1-1-1,1 1 1,-1 0-1,1 0 1,1 0-1,0 0 0,0 0 1,1 0-1,0 9 1,2-5 88,0 0-1,0 0 1,1-1 0,1 1-1,0-1 1,1 0 0,0 0 0,1 0-1,9 14 1,-12-23-4,-1 0 0,1 1 0,0-1 0,0 0 0,0-1 0,0 1-1,0-1 1,1 1 0,-1-1 0,1 0 0,0 0 0,0-1 0,0 1 0,0-1 0,0 0 0,7 2-1,-2-2 32,-1-1 0,1 0 0,-1 0 0,1 0 0,-1-1 0,0-1 0,12-2-1,35-14 123,-1-2 0,55-27 0,-69 28-201,49-24 93,-2-3-1,132-95 0,-193 123-241,32-15 0,-51 29 53,-7 4 110,0-1-1,0 1 1,0 0 0,1 0 0,-1 0 0,0 0-1,0 0 1,0 0 0,0 0 0,0 0 0,0 0 0,0 0-1,0 0 1,0-1 0,0 1 0,0 0 0,0 0-1,0 0 1,0 0 0,0 0 0,0 0 0,0 0 0,0 0-1,0-1 1,0 1 0,0 0 0,0 0 0,0 0-1,0 0 1,0 0 0,0 0 0,0 0 0,0 0 0,0 0-1,0-1 1,0 1 0,0 0 0,0 0 0,0 0-1,0 0 1,-1 0 0,1 0 0,0 0 0,-2 0-33,-1 0 1,1 0 0,0 0 0,-1 1-1,1-1 1,0 1 0,0 0 0,-1 0-1,1 0 1,0 0 0,0 0 0,-2 1-1,-1 1 17,-10 6 59,1 0 0,0 1 0,-22 21 0,10-8-179,8-8 189,0 1 0,2 1 1,0 0-1,-26 38 0,35-45-26,1 1 0,0-1 1,1 1-1,0 1 1,0-1-1,1 1 0,1-1 1,0 1-1,0 0 1,2 0-1,-2 14 0,3-22 23,1 0-1,-1 0 1,1 0-1,-1 0 1,1 0-1,0-1 1,0 1-1,3 4 1,-4-7-29,1 0 0,-1 0 1,1 0-1,-1 0 0,1 0 0,0 0 1,-1 0-1,1 0 0,0-1 0,0 1 1,-1 0-1,1-1 0,0 1 1,0 0-1,0-1 0,0 1 0,0-1 1,0 1-1,0-1 0,0 0 0,0 0 1,0 1-1,0-1 0,0 0 1,1 0-1,-1 0 0,0 0 0,0 0 1,0 0-1,0 0 0,0 0 0,0-1 1,2 0-1,-1 0 18,1 0 0,-1 0 0,1 0 0,-1-1 0,0 0 0,0 1 0,0-1 0,0 0 0,0 0 0,3-4 0,16-25 164,-13 18-121,110-149 277,-98 136-367,19-27-1217,-37 51 911,-1 7 140,0 6 71,-2-4 106,2 0 0,-1 0 0,1 0 1,0 0-1,0 0 0,1 0 1,0 0-1,0-1 0,1 1 0,0 0 1,0-1-1,0 0 0,1 0 0,0 0 1,0 0-1,8 8 0,-8-10 47,1 1 0,0-1 0,0 0 0,1 0 0,-1 0 0,1-1 0,-1 1 0,1-1 0,0-1 0,1 1 0,-1-1 0,0 0 0,1-1 0,-1 1 0,1-1 0,-1-1 0,13 1 0,8-4 11,0-1 0,0-1-1,-1-2 1,0 0 0,27-12 0,121-63 137,-127 59-52,-47 22-143,13-5-74,0 0 1,-1-1-1,0-1 0,17-14 1,-37 27-494,0 0 478,0 0-1,-14 11 0,10-6 109,1 1 1,1 1-1,0 0 1,-9 15 0,16-23-20,1 1 1,-1-1 0,1 1 0,0 0 0,0 0 0,0 0 0,1 0 0,0 0 0,0 0 0,0 1-1,1-1 1,-1 0 0,1 0 0,1 1 0,1 9 0,-1-10 26,0 1-1,1-1 1,-1 0 0,1 1 0,1-1-1,-1 0 1,1 0 0,0-1-1,4 7 1,-5-9-2,0 0 1,0 0-1,0 0 0,1-1 0,-1 1 0,0-1 0,1 0 1,-1 1-1,1-1 0,-1 0 0,1 0 0,-1-1 1,1 1-1,0-1 0,0 1 0,-1-1 0,1 0 1,0 0-1,-1 0 0,1 0 0,5-1 0,7-2 144,-1 0-1,1-1 0,27-12 1,42-25-70,-33 15-78,-40 20-28,16-5 62,-1-3-1,-1 0 1,-1-1 0,30-24-1,-38 25-48,-1 0-1,-1-1 0,-1 0 0,0-1 0,13-22 1,58-115 287,-32 54-316,84-116 9,-19 31-545,-113 178 451,-1 2 6,-1 0 1,1 0-1,-1 0 0,0 0 0,-1-1 1,1 1-1,-1 0 0,2-8 1,-16 20-263,-7 10 329,2 2-1,0 0 1,0 1 0,2 0 0,1 2-1,-18 34 1,10-9 110,3 2 0,1 1 0,-14 64 0,14-31 170,-10 114-1,28-184-156,0 0 1,2 23 0,-1-33-23,1 1 1,0-1-1,0 0 1,0 0-1,0 0 1,0 0-1,1 0 1,0 0-1,0 0 1,0 0-1,0 0 1,5 4-1,-6-7-38,0 0 0,0 0 0,0-1 0,0 1 0,0 0 0,1-1 0,-1 1 0,0-1 0,0 0 0,1 1 0,-1-1 0,0 0 0,0 0 0,1 0 0,-1 0 0,0 0 0,1 0 0,-1 0 0,2 0 0,25-8 218,-4-1-133,27-16 1,-28 14-262,40-15 1,-45 19 86,22-6-46,-37 13 55,0-1 1,0 0 0,0 1-1,0 0 1,-1-1 0,1 1-1,0 1 1,0-1 0,0 0-1,5 2 1,-7-2 35,0 1 0,0 0-1,0-1 1,0 1 0,1 0 0,-1 0 0,0 0 0,0 0-1,-1 0 1,1 0 0,0 0 0,0 0 0,0 0-1,0 3 1,9 20 85,-3-6-61,-2-9-35,1 0 1,0-1-1,9 11 1,-12-16 51,0 0 0,0 0 1,0 0-1,1 0 0,-1 0 0,1-1 0,0 1 1,0-1-1,0 0 0,4 1 0,0-1 20,0 0 0,0-1-1,0 0 1,0-1-1,0 0 1,1 0 0,-1-1-1,0 0 1,0 0 0,0-1-1,9-2 1,12-7-22,45-21 1,-25 10-3,-48 22-23,27-12 111,54-29 0,-77 36-188,-6 3-245,0 2 287,0 0 0,0 0 0,0 0 1,0 0-1,0 0 0,0 0 0,1 1 1,-1-1-1,0 0 0,0 1 1,0-1-1,1 1 0,-2 0 0,-8 6-14,1 1 0,0 0 0,1 0-1,0 1 1,-13 17 0,19-23 62,1-1 0,-1 0 0,1 1 0,0-1 0,-1 1 0,1-1 0,0 1 0,1 0 0,-1-1-1,0 1 1,1 0 0,-1 0 0,1 0 0,0-1 0,0 1 0,0 0 0,0 0 0,1 0 0,-1-1 0,1 1 0,0 0 0,0-1 0,0 1 0,0 0 0,0-1 0,0 1 0,1-1 0,-1 1 0,1-1 0,3 4 0,-2-3 12,-1-1 0,1 0 0,-1 0 0,1 0 0,0-1 0,0 1 0,0-1 0,0 1 0,0-1 0,0 0 0,0 0 0,1-1 0,-1 1 0,0 0 0,1-1 0,-1 0 0,0 0 1,6 0-1,4-2 71,0 0 0,0-1 0,17-5 0,-24 5-68,1 1 1,-1-1-1,0 0 0,0-1 0,0 1 1,0-1-1,-1 0 0,0-1 1,9-9-1,-12 13-31,0-1-1,0 0 1,0 0-1,-1-1 1,1 1 0,-1 0-1,1-1 1,-1 1 0,0 0-1,0-1 1,0 1-1,0-1 1,-1 0 0,1 1-1,-1-1 1,1 0-1,-1 1 1,0-1 0,0 0-1,0 1 1,0-1 0,-1 0-1,1 0 1,-1 1-1,0-1 1,-1-4 0,0 5-32,0 0 1,0 0-1,0-1 1,0 2-1,0-1 1,0 0-1,-1 0 1,1 1-1,0-1 1,-1 1 0,1 0-1,-1 0 1,0-1-1,0 2 1,1-1-1,-1 0 1,-5 0-1,-6-1-55,1 1-1,-17 0 1,30 1 86,-61 2 21,60-2-6,1 0 0,0 1-1,0-1 1,0 0 0,0 0-1,-1 0 1,1 0 0,0 0-1,0 0 1,0 0 0,0 0-1,-1 0 1,1 0 0,0 0-1,0 0 1,0 0 0,0 0-1,-1 0 1,1 0 0,0 0-1,0 0 1,0 0 0,0 0-1,-1 0 1,1-1 0,0 1-1,0 0 1,0 0 0,0 0-1,-1 0 1,1 0 0,0 0-1,0 0 1,0-1 0,0 1-1,0 0 1,0 0 0,0 0-1,0 0 1,-1-1 0,9-3 120,18-6-43,19-2-48,62-9 0,49 2-293,-139 17 202,48-3 63,-59 5-28,1 0 1,-1 0 0,0 1 0,1 0 0,-1 0-1,1 1 1,6 2 0,-11-3 48,0 0 0,0 0 0,1 0-1,-1 0 1,-1 0 0,1 1 0,0-1 0,0 1 0,0-1-1,-1 1 1,1 0 0,-1 0 0,1 0 0,-1 0 0,0 0 0,0 0-1,2 3 1,-2 0 57,0 0 0,0 0 0,0 1-1,0-1 1,-1 1 0,0 6 0,1-12-58,1 0 1,-1 0-1,0 0 1,0 0 0,1 0-1,-1-1 1,0 1 0,0 0-1,0-1 1,1 1-1,-1 0 1,0-1 0,0 1-1,0-1 1,2-1-1,25-12 40,-12 5-61,1-2 9,1 1 0,25-10 0,-38 18-32,0 1 0,1-1 0,-1 1 1,0 0-1,1 0 0,-1 0 0,1 1 0,-1 0 1,1 0-1,-1 0 0,1 1 0,-1-1 0,9 4 1,-7-1 56,-1 0-1,1 1 1,-1-1 0,0 2 0,-1-1 0,8 7 0,3 3 107,-1-4 24,-1-1-1,1 0 1,28 13-1,50 12 68,-93-34-243,6 2-184,1-1 0,-1 1-1,1-1 1,-1 0 0,8 0 0,-12-1-319,1 0 0,-1 0-1,1 0 1,-1-1 0,0 1 0,0 0 0,1-1-1,-1 0 1,0 0 0,0 1 0,0-1 0,1 0-1,-1-1 1,0 1 0,0 0 0,-1-1 0,3-1 0,-3 2 276,-1 1 1,0-1 0,1 1 0,-1-1 0,0 1 0,0-1 0,0 0 0,0 1-1,0-1 1,1 0 0,-1 1 0,0-1 0,0 1 0,0-1 0,-1 0 0,1 1-1,0-1 1,0 1 0,0-1 0,0 0 0,-1 1 0,1-1 0,0 1 0,0-1 0,-1 1-1,-19-19-7034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18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 3552,'5'0'12218,"-4"1"-12056,1 0 1,-1-1-1,0 1 0,0 0 1,0 0-1,0 0 0,0 0 1,0 0-1,0 0 0,0 0 1,0 0-1,-1 0 0,1 1 1,0-1-1,-1 0 0,1 1 0,-1-1 1,1 0-1,-1 1 0,1 0 1,-1 1-101,1-1 0,-1 1-1,0-1 1,0 1 0,1-1 0,-2 1 0,1 0 0,0-1 0,0 1 0,-1-1 0,0 1 0,0 1-1,-2 4 5,-37 97 674,22-44-315,4-10-235,-2-1 1,-32 68 0,41-103-102,0 0 0,0 1 0,2 0 0,0 0-1,-4 26 1,9-41-78,0 1 0,-1-1 0,1 0 0,0 0-1,0 0 1,0 1 0,0-1 0,0 0 0,0 0 0,0 1-1,1-1 1,-1 0 0,0 0 0,1 0 0,-1 1 0,1-1-1,-1 0 1,1 0 0,0 0 0,-1 0 0,1 0 0,0 0-1,0 0 1,-1 0 0,1-1 0,0 1 0,0 0 0,0 0-1,0-1 1,0 1 0,0 0 0,0-1 0,1 1 0,-1-1-1,1 1 1,5 0 30,-1 0 0,1 0 0,-1 0 1,1-1-1,10-1 0,-3 1-32,70-7-747,-29 2-1388,-42 4-92,24-5 1,-33 5 689,0 0 1,0-1-1,0 1 1,0-1 0,6-3-1,-5-6-3309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18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29 8224,'0'-1'141,"0"1"0,-1-1 0,1 0 0,-1 1 0,1-1 0,0 1 0,0-1 0,-1 1 0,1-1 0,0 0 0,0 1 0,0-1 0,-1 0 0,1 1 0,0-1 0,0 0 0,0 1 0,0-1 0,0 0 0,1 1 0,-1-1 0,0 0 1,0 1-1,0-1 0,1 1 0,-1-1 0,0 0 0,0 1 0,1-1 0,0 0 0,1-1 564,0 1 0,0 1-1,0-1 1,0 0 0,1 0 0,-1 1 0,0-1 0,3 1 0,-4 0-606,2-1 372,0 1 0,0 0 0,0 0 0,0 0-1,6 2 1,7-1 246,214-1 904,-220 0-2545,-1 1-1,0 0 1,1 0-1,10 4 1,-8-1-1366,1 1-1,-1 0 1,-1 0-1,20 13 1,-8-3-1998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18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5568,'0'2'1588,"1"2"-1003,-1 1 0,0 0 0,0-1 0,0 1 0,-1 5 0,-2-2 72,0 2 0,1-1 0,1 0-1,0 0 1,0 14 0,1-19-558,0-1 0,0 1 1,1-1-1,0 1 0,0-1 1,0 1-1,0-1 0,0 0 0,1 1 1,-1-1-1,1 0 0,0 0 1,0 0-1,0 0 0,0 0 1,1-1-1,2 4 0,-3-4 15,1-1 1,-1 1-1,0 0 0,0 0 0,1-1 1,-1 0-1,1 1 0,0-1 0,-1 0 1,1 0-1,0-1 0,4 2 0,-5-2-53,0 0 0,0 0-1,0 0 1,0-1 0,0 1 0,0-1-1,-1 1 1,1-1 0,0 0 0,0 1-1,-1-1 1,1 0 0,-1 0 0,1 0-1,0 0 1,-1-1 0,0 1-1,1 0 1,-1-1 0,0 1 0,2-3-1,0 1-4,-1-1 0,1 0 0,-1 0-1,1-1 1,-1 1 0,-1 0 0,1-1-1,0 1 1,-1-1 0,0 1 0,0-1-1,-1 0 1,1 1 0,-1-1 0,0 0-1,0 0 1,-1 1 0,1-1-1,-1 0 1,0 1 0,0-1 0,-1 1-1,1-1 1,-1 1 0,0-1 0,0 1-1,-1 0 1,1 0 0,-1 0 0,-5-6-1,5 8-140,1 0-1,-1 0 0,0 1 0,0-1 0,0 1 1,0-1-1,0 1 0,0 0 0,0 0 0,0 0 0,-1 1 1,1-1-1,0 1 0,-4 0 0,1 0-708,1 0-1,0 0 1,0 0 0,0 1-1,0 0 1,0 0-1,0 0 1,-8 4-1,12-5 405,-13 18-6771,5-16 4190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29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141 130 2560,'-1'-3'588,"-10"-21"8082,11 24-8595,0 0 1,0 0-1,-1 0 1,1 0-1,0 0 1,0 0-1,-1 0 1,1 0-1,0 0 1,0 0-1,-1 0 1,1 0-1,0 0 1,0 0-1,-1 0 1,1 0-1,0 0 1,-1 0-1,1 0 1,0 0-1,0 0 1,0 1-1,-1-1 1,1 0-1,0 0 1,-3 5 99,1 0 0,0 0 0,0 0 0,0 0 0,1 0 0,0 0 0,-1 6 0,-2 41 277,2-12 171,-33 506 2198,34-500-2695,6 112 105,-4-102 553,2-73-1690,1 5 553,5-90-959,-4 29 758,0-24 362,-1 24 101,-4 31 100,-1 1 0,-10-67 1,2 25 42,0-77 295,6 108-13,2 35-238,0 0 1,1-1-1,4-29 1,-2 32 65,-2 13-147,0-1-1,1 0 0,-1 1 1,1-1-1,-1 1 0,1-1 0,0 1 1,0-1-1,0 1 0,1 0 0,-1-1 1,0 1-1,1 0 0,-1 0 1,1 0-1,3-4 0,0 3-12,-1 0 1,0 0-1,1 1 0,-1-1 1,1 1-1,0 0 0,-1 0 0,1 1 1,0-1-1,0 1 0,7-1 1,7 0-28,31 0 1,-31 3 69,-1 0 0,1 1 1,-1 1-1,1 0 0,-1 1 0,19 8 1,-25-7-35,-1-1 0,0 1-1,-1 1 1,1 0 0,-1 1 0,0 0 0,-1 0 0,0 1 0,0 0 0,12 15 0,-9-7 19,-1 0 0,0 1-1,-1 0 1,11 26 0,-17-34 42,-1 1 1,0 0 0,0 0 0,-1 1 0,0-1-1,-1 0 1,0 1 0,0-1 0,-1 1 0,-2 11-1,1-16-33,0-1 0,0 1 0,-1-1-1,0 0 1,0 0 0,0 1 0,-1-1-1,1-1 1,-1 1 0,-1 0 0,1-1-1,0 1 1,-1-1 0,0 0 0,0 0-1,0-1 1,-1 1 0,-5 3 0,-7 2 90,0 0 1,0-1 0,-36 11-1,41-15-98,-174 50 134,170-52-144,13-2-27,1 0 0,-1 0 1,1 1-1,-1-1 0,1 1 0,0-1 1,-1 1-1,1 0 0,0 0 0,-1 0 1,-3 2-1,19 2 75,22 8-212,-6-4 136,0 2 1,-1 1-1,0 2 1,28 17-1,-42-21 9,0 1 0,-1 0-1,0 1 1,-1 0-1,0 0 1,-1 2 0,-1-1-1,0 1 1,13 24-1,-15-22 52,41 88-269,-44-92 284,-1-1-1,-1 1 1,0-1 0,-1 1 0,0 0-1,-1 0 1,0 17 0,-1-24-32,0 0 0,-1 0-1,1 0 1,-1 1 0,-1-1 0,1 0-1,-1 0 1,1 0 0,-2-1 0,1 1-1,0 0 1,-1-1 0,0 1 0,0-1-1,0 0 1,-1 0 0,1 0 0,-1-1-1,0 1 1,0-1 0,0 0 0,0 0-1,-1 0 1,1-1 0,-1 1 0,-6 1-1,-4 1 12,-2 0 0,1-2 0,0 0-1,-1 0 1,-19-1 0,-2-2 39,-47-5 1,-57-23-466,123 22-1416,2 0 0,-1-2 0,1 0-1,-28-17 1,26 16-3399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54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2976,'0'5'8714,"-1"3"-7823,-13 28 723,8-23-1318,1 0-1,-4 17 1,8-2-155,1-18 102,0-9-77,2-1 20,25 0-186,1 2 0,30 4 0,-48-4 129,1 0 0,-1 1 0,-1 0 0,1 1 0,0 0 1,-1 0-1,0 1 0,0 0 0,9 7 0,-13-8-7,0 0 0,-1 0 1,1 0-1,-1 1 0,0 0 1,-1 0-1,1 0 0,-1 1 1,0-1-1,4 10 0,-6-12-47,0 0-1,0 1 0,0-1 1,0 1-1,-1-1 0,0 1 1,0-1-1,0 1 0,0-1 1,0 1-1,-1-1 0,1 1 1,-1-1-1,0 0 0,0 1 1,0-1-1,-1 0 0,1 0 1,-1 1-1,-2 2 0,-2 3 54,-1-1 1,0 0-1,0 0 0,-1 0 0,0-1 0,0 0 0,-1-1 0,0 0 0,-14 7 0,19-10-323,-1-1-1,1 0 0,-1 0 1,0 0-1,0-1 0,0 1 1,0-1-1,0-1 0,0 1 1,0-1-1,-1 0 0,1 0 1,0 0-1,0-1 0,0 1 1,0-1-1,0 0 0,0-1 0,0 0 1,0 1-1,-8-6 0,10 6-475,1-1 0,-1 0 0,1 0-1,0 0 1,0 0 0,-4-5-1,6 7 465,-1-1-1,1 1 1,-1-1-1,1 0 1,-1 0-1,1 1 1,0-1-1,0 0 1,-1 1-1,1-1 1,0 0-1,0 0 1,0 1-1,0-1 1,0 0-1,0 0 1,0 0 0,0 1-1,0-1 1,0 0-1,0 0 1,0 1-1,1-1 1,-1 0-1,0 0 1,0 1-1,1-1 1,-1 0-1,1 1 1,-1-1-1,1 0 1,0 0-1,13-10-2933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55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53 4896,'-1'-1'213,"1"1"0,-1-1 1,1 0-1,-1 1 0,1-1 1,0 0-1,-1 0 0,1 1 1,0-1-1,-1 0 0,1 0 1,0 0-1,0 1 0,0-1 1,0 0-1,0 0 0,0-5 2379,1 5-2146,1 0-1,-1 0 0,1 0 0,-1 0 1,1 1-1,-1-1 0,1 0 0,3 0 0,-4 0 162,14-5 1145,-11 5-1553,-1-1 0,1 1 0,0-1 0,0 1 0,-1 0 0,1 1 0,8-2-1,-11 2-202,1 0 0,-1 0-1,0 0 1,0 0-1,0 0 1,1 0 0,-1 0-1,0-1 1,0 1 0,0 0-1,0-1 1,0 1-1,0-1 1,1 1 0,-1-1-1,1-1 1,-2 2-103,-31 9-3776,19-8 3969,1 1 245,1-2 0,-18 0 1,-15 2 1543,41-2-1766,0 0 0,0 0 0,0 0 0,0 0 0,0 0-1,0 0 1,0 0 0,-2-1 0,-7-1 218,25-3-167,3 2-188,1 2 0,17 0 0,1 0-256,-25 1 51,89-2-3830,-81 2 174,29 6-1,-20 2 776,-8 6 682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56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2560,'16'8'13354,"-14"1"-13407,-7 44 2282,5-43-2027,-1 1 0,-3 12 0,1-4-3,-5 20 140,1 2-997,5-13-9086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56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48 3808,'0'-1'95,"-1"1"-1,1-1 1,0 1-1,-1-1 1,1 1 0,-1-1-1,1 1 1,-1 0 0,0-1-1,1 1 1,-1 0 0,1-1-1,-1 1 1,0 0 0,1 0-1,-1 0 1,0-1-1,1 1 1,-1 0 0,0 0-1,1 0 1,-1 0 0,0 0-1,1 0 1,-2 1 0,2 0 232,-1 0 1,1 0-1,0 0 0,-1 0 1,1 1-1,0-1 1,0 0-1,0 0 1,0 1-1,0-1 1,0 2-1,0 6 168,0 0-202,0 0 1,1-1-1,-1 1 0,2-1 1,-1 1-1,1-1 0,0 0 1,1 0-1,0 0 0,0 0 1,1 0-1,0 0 0,0-1 1,1 0-1,0 0 0,0 0 1,9 8-1,-11-12-251,0 0 0,0 0 0,0 0-1,1 0 1,0-1 0,-1 0 0,1 1 0,0-1 0,0-1 0,0 1 0,0 0 0,0-1 0,1 0-1,-1 0 1,0 0 0,1-1 0,-1 1 0,0-1 0,1 0 0,-1 0 0,1-1 0,-1 1 0,0-1 0,0 0-1,1 0 1,-1-1 0,0 1 0,0-1 0,0 0 0,0 0 0,0 0 0,-1 0 0,1-1 0,4-4-1,-4 4 42,0-1 0,-1 0 0,1-1 0,-1 1-1,0-1 1,0 1 0,0-1 0,-1 0 0,0 0-1,0 0 1,0 0 0,0-1 0,-1 1-1,0 0 1,0-1 0,0 1 0,-1-8 0,0 9-8,0-1 1,-1 1 0,1-1 0,-1 1 0,-1-1-1,1 1 1,0-1 0,-1 1 0,0 0-1,0 0 1,0 0 0,-1 0 0,1 0-1,-1 1 1,0-1 0,0 1 0,0 0 0,0-1-1,-1 2 1,0-1 0,-4-3 0,-3 0-55,0 0 1,-1 1 0,1 0-1,-1 1 1,0 0 0,-24-3 0,19 4-515,0 2 1,-1 0 0,1 1 0,-27 3-1,40-3-241,-1 1 0,1 0 0,0 0 0,0 0 0,-6 3 0,9-4 545,1 1-1,-1-1 1,1 0 0,-1 0 0,0 1 0,1-1 0,-1 1 0,1-1 0,-1 0 0,1 1 0,-1-1 0,1 1-1,-1-1 1,1 1 0,0 0 0,-1-1 0,1 1 0,0-1 0,-1 1 0,1 0 0,0-1 0,0 1-1,0 0 1,0-1 0,-1 1 0,1 0 0,0-1 0,0 1 0,0 0 0,0-1 0,1 1 0,-1 0 0,0-1-1,0 1 1,0 0 0,0-1 0,1 1 0,-1-1 0,0 1 0,0 0 0,1-1 0,-1 1 0,1 0-1,15 21-3100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59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1340 102 2400,'0'0'1349,"4"-12"1168,-4 11-2375,1 0-1,-1 0 0,0 0 0,0 0 0,0-1 0,0 1 0,0 0 0,0 0 0,-1 0 0,1 0 0,0 0 0,-1 0 0,1 0 0,0 0 0,-1 0 0,1 0 0,-2-2 0,1 1-9,-1-1 0,1 1 0,-1 0-1,1-1 1,-1 1 0,-3-2 0,0 0 90,-2 0 1,1 0-1,0 1 0,-1 0 1,1 1-1,-1-1 1,0 1-1,0 0 0,-8 0 1,1 0 49,-1 0 0,0 2 0,-21 1 0,22 0-32,-5 0-56,0 0 0,0 2 0,-28 7 0,24-3 14,6-2 13,-1 1-1,1 0 0,-26 14 1,9-2 18,20-11-141,-18 13 0,0 0 17,0-2 1,-1-1-1,-63 22 0,26-12 263,-113 60 0,166-77-288,2 1 0,-1 0-1,1 1 1,1 0 0,0 1 0,1 1-1,-15 20 1,8-5 179,1 0 0,1 1 1,-14 35-1,-55 117 269,62-134-215,17-36-196,1 1 1,1 0 0,0 0-1,0 0 1,-6 27-1,9-18 73,-3 6 99,2 1-1,0 33 1,-6 105 431,6-118-465,2 0-1,9 96 0,-3-123-218,0-1 1,2 1-1,1-1 1,0 0-1,13 24 1,-1 4 124,5 10-280,-20-50 125,-1 0 0,0 0 0,3 17 0,5 15 141,-5-24-134,2-1 0,0 0 0,1 0 0,0 0 0,1-1 0,1-1 0,1 0 0,21 21 0,-22-27-1,0 0 0,1-1 0,0 0 0,0-1 0,16 6 0,-13-5-57,-2-2 31,2 0 0,14 2 1,9 4 70,0-1-27,0-2-1,1-1 1,0-2 0,41 0-1,-59-4-70,-3 1 67,0-1 1,1-1 0,-1-1-1,0 0 1,0-1 0,22-6-1,5-3 16,63-9-1,-19 4 79,62-20-719,-122 26 530,0 0 0,-1-2 0,29-16 0,117-87-336,-111 74 188,2 1 0,98-41 0,-104 53 154,87-45-735,-129 62 733,-1 0 1,0-1 0,-1 0-1,0-2 1,-1 1 0,16-22-1,-17 17 23,-1-1 0,-1 0-1,0 0 1,-2-1-1,10-30 1,26-110-343,-24 74 182,36-81 28,-49 145 190,9-34 63,17-90 1,-31 133-60,12-93-193,-5 26 182,-6 55 19,-1 1 0,-1-1-1,-1 0 1,-2 1 0,-3-28-1,3 46-11,0 0 0,0 0 0,-1 1 0,0-1-1,0 1 1,-1-1 0,1 1 0,-1 0 0,-1 0 0,1 0-1,0 0 1,-1 1 0,0-1 0,0 1 0,-1 0-1,1 0 1,-1 1 0,-6-5 0,-5 0-20,0 0 0,-1 1 0,1 0-1,-32-7 1,-22-12 123,1 0-145,-36-5 125,-136-38-153,198 59 43,-78-9 1,97 17 42,0 2 0,-1 0 0,1 2 1,-44 8-1,-114 43-736,122-33-398,-24 10-1372,30-5-2682,54-25 4957,-1 0 0,0 1 0,0-1 0,0 1-1,1 0 1,-1-1 0,0 1 0,0-1 0,1 1-1,-1 0 1,1 0 0,-2 0 0,1 10-4088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8:36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21 1152,'-4'1'2950,"4"-1"-2897,-10-7 509,-1-1-186,0 5 115,9 2-342,-1 0 0,1 1 0,-1-1 0,1 1-1,0-1 1,-1 1 0,1 0 0,-1 0 0,1 0-1,-6 1 1,1 1-21,0 0 0,0 0 0,0 1 0,0 0 0,0 1 0,0-1 0,1 1 0,-1 0 0,1 1 0,0 0 0,1 0 0,-1 0 0,-8 12 0,-8 17 395,-3 6 69,23-37-549,1 0 1,0 0-1,-1 0 1,1 0-1,0 1 1,0-1 0,1 1-1,-1-1 1,1 0-1,0 1 1,0 5-1,2-3 15,-2-5-54,0-1 1,0 1 0,1 0-1,-1 0 1,1 0 0,-1 0-1,1-1 1,-1 1 0,1 0 0,-1 0-1,1-1 1,-1 1 0,1-1-1,0 1 1,1 0 0,1 2-58,0 0 84,1-1 0,0 0-1,0 0 1,0 0 0,0 0-1,0-1 1,0 1 0,6 0-1,-1 0 88,0 0 0,19 0 0,-21-2-91,0-1 0,0 0 1,0 0-1,0 0 0,-1 0 1,1-1-1,11-5 0,2-3 62,-14 7-9,1 0 1,-1 0-1,0-1 1,10-7-1,-11 7-138,-3 3 57,-1 0 0,0-1-1,1 1 1,-1 0 0,1 0 0,-1-1-1,0 1 1,0-1 0,0 1-1,0-1 1,0 0 0,1-1-1,-1-2 8,0 4 16,-1 0 1,0 0-1,1 0 0,-1 0 1,0 0-1,0-1 0,1 1 1,-1 0-1,0 0 1,0 0-1,0 0 0,-1 0 1,1 0-1,0 0 0,0 0 1,0 0-1,-1 0 0,1 0 1,-1 0-1,1 0 0,-1 0 1,1 0-1,-1 0 0,1 0 1,-2-1-1,0-1-9,-1 1 1,1 0-1,0 0 0,-1 0 0,1 0 1,-1 1-1,1-1 0,-1 1 1,0-1-1,0 1 0,0 0 1,-3-1-1,-12-5-149,1 1 131,9 3-971,-1-1 0,-12-7 0,20 10 546,0 0 0,0 0 0,0-1 0,0 1 0,1-1 0,-1 1 0,0 0 0,1-1 0,-1 1 0,1-3 0,3 0-1005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39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6976,'0'0'3168,"5"3"-2752,-2-3-160,2 0-224,5-3-32,3-2 32,0-3-1792,5 5 960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8:28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0 832,'-1'0'72,"1"1"-1,0-1 1,0 0-1,-1 1 1,1-1-1,0 0 1,0 1-1,-1-1 1,1 1 0,0-1-1,0 0 1,0 1-1,0-1 1,0 1-1,0-1 1,0 0 0,0 1-1,0-1 1,0 1-1,0-1 1,0 0-1,0 1 1,0-1-1,0 1 1,0-1 0,0 0-1,0 1 1,1-1-1,-1 1 1,6 13 2901,3 11-595,-6-14-2038,-1-1 0,0 1 0,0 18 0,6 49 1260,-8-77-1590,0-1-1,0 1 0,0-1 0,0 1 1,0 0-1,0-1 0,0 1 0,0-1 1,0 1-1,0 0 0,0-1 0,0 1 1,1-1-1,-1 1 0,0-1 0,0 1 1,1-1-1,-1 1 0,0-1 0,1 2 1,7-8 283,4-4-167,15-6-254,-23 16 128,1 1 16,-1 1 0,0-1 0,0 1 0,0-1 0,-1 1 0,1 1 0,0-1 0,-1 0 0,1 1 0,-1 0 0,0 0 0,0 0 0,0 0 0,0 0 0,3 6 0,-3-4 88,-1 0 0,1 0 0,-1 0 0,-1 0 1,1 0-1,-1 1 0,0-1 0,0 0 0,0 1 0,-1-1 1,0 1-1,0-1 0,0 1 0,-2 6 0,2-10-47,-1-1 0,1 1 1,0-1-1,-1 1 0,1-1 0,-1 1 0,0-1 0,0 1 0,1-1 0,-1 0 1,0 0-1,0 1 0,0-1 0,0 0 0,-1 0 0,-1 2 0,0-1 8,0-1-1,0 1 1,1-1 0,-1 0-1,0 1 1,0-1 0,0-1-1,-4 2 1,-1-1-200,1 0 0,-1-1 0,1 0 0,-1 0 0,0-1 0,-11-2 0,9 0-813,-3 0-624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8:28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13 3328,'-10'0'8384,"20"0"-7808,7 0 64,0 0-384,0 0-160,6 0-64,-2-4-480,2 4 256,-2-4-2368,6-1 1408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8:30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 1408,'-1'-3'3526,"-1"7"-2562,-1 7-57,1 15 751,1-16-951,1-1 1,0 16 0,2 0 271,-2 38 0,-1-22-851,1-35-111,-1 0-1,1-1 1,-1 1 0,0 0 0,-3 8 0,-2-11-1872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8:39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510 282 1312,'-2'1'133,"0"0"-1,0 1 1,1-1 0,-1 0-1,0 1 1,1-1 0,-1 1-1,1 0 1,0 0 0,-1-1-1,0 3 1,-3 3 654,-11 9 1114,-24 19 1,26-24-1366,1 0-1,0 2 1,-19 23 0,20-20-279,1 0 0,1 0 0,1 2 0,0-1-1,-9 29 1,-20 88 614,20-68-392,-42 108 1,50-152-539,4-6 187,-1-1 0,-13 21 0,11-21-54,1 1 0,1 1 0,0-1 0,-9 34 1,5-15-163,3-8 119,-35 115 231,37-116-162,1 1 0,1 0 0,0 40 0,5-44-91,0 1 0,8 38 0,-7-54 47,1 0 0,0 0 0,8 13 1,0 4 80,-5-13-125,1 0 0,0-1 0,1 0-1,11 13 1,7 11 57,-9-9-17,-3-6 19,0 1 0,1-2 0,27 28 0,-34-39-47,1-1 0,0 0 0,0 0 0,0-1 0,1 0 0,-1-1 0,1 0 0,1 0 0,18 5 0,-10-7 104,1 0 1,21-1-1,6 1-262,-29-1 96,3 0 187,24 0-1,-37-2-144,0-1-1,0 0 0,0 0 1,0-1-1,0 0 0,10-4 1,-1-1-69,93-36-62,-96 38 140,0-1 0,-1-1 0,1-1 0,18-14 0,-1 2-62,-15 11 39,1 1 1,33-12 0,-5 2 26,-38 16-23,1-1 0,-1 2 0,1-1-1,-1 1 1,1 0 0,0 0 0,10 1 0,25-3 391,-23-1-402,-14 3 17,1-1 1,-1 1-1,12 0 0,-7 0 22,1-1 1,-1 0-1,0-1 0,0 0 1,0 0-1,18-9 0,7-1 25,-5 1-92,0-2 1,51-30-1,95-78 28,-174 119-8,101-71 189,-38 28-78,80-72 0,-137 110-110,114-111 55,-89 83 117,42-59 0,-57 69-283,-6 9 137,-1-1 0,0 0 0,14-32 0,-14 16 118,-3-1 0,0 0 1,6-62-1,-3 19-90,-3 31 104,4-86-1,-18 51-149,4 71 49,0 0 0,-1-1 0,0 1 0,-1 0 0,-1 0 0,1 0 1,-1 1-1,-7-12 0,-49-81 26,52 91-101,2 2 22,-1 0 0,-1 0 0,0 1 1,0 0-1,-1 1 0,0-1 0,-1 2 0,0-1 1,0 1-1,0 1 0,-1 0 0,0 0 0,-17-5 0,0 2 0,-1 1 0,0 2 0,-54-5 0,-88 8 45,105 3-18,-17 7-161,64-5 84,-45 7-26,-63 17 0,-1 0 176,51-13-178,-100 29-1,148-30 124,1 0-1,0 2 1,0 1 0,-27 20-1,-54 30 344,-10-14-99,35-16-218,-73 27 46,91-40-3799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8:45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69 2304,'-6'-6'5177,"6"5"-4970,0 1-132,0-1 1,0 0 0,0 1-1,0-1 1,0 1 0,-1-1-1,1 1 1,0-1 0,0 1-1,-1-1 1,1 1 0,0 0-1,-1-1 1,1 1-1,-1-1 1,1 1 0,0 0-1,-1-1 1,1 1 0,-1 0-1,1-1 1,-1 1 0,1 0-1,-1 0 1,1-1-1,-1 1 1,1 0 0,-1 0-1,0 0 1,-14 1 774,11-1-651,1 1 1,-1-1-1,0 0 1,0 0-1,1-1 1,-1 1-1,0-1 1,-5-1-1,8 2-166,0-1 0,-1 1-1,1 0 1,0-1 0,-1 1 0,1 0-1,0 0 1,0 0 0,-1 0 0,1 0-1,0 1 1,-1-1 0,1 0 0,0 0-1,-1 1 1,1-1 0,0 1 0,0-1-1,0 1 1,-1 0 0,1 0-1,-1 1 1,0-1-38,0 1 0,1-1 0,-1 1 0,1 0 0,-1 0 0,1 0 0,0 0 0,0 0 0,0 0 0,0 0 0,0 0 0,-1 4 0,1-3 13,1 0-1,-1-1 1,1 1-1,0 0 1,0-1-1,0 1 1,0 0-1,0-1 1,0 1-1,1 0 1,0-1 0,-1 1-1,1-1 1,0 1-1,2 3 1,-2-4-5,0-1 0,0 1 1,0-1-1,1 1 0,-1-1 1,0 0-1,1 0 0,-1 1 1,1-1-1,-1 0 0,1 0 1,0 0-1,-1-1 0,1 1 1,0 0-1,0-1 1,-1 1-1,1-1 0,0 1 1,0-1-1,0 0 0,3 0 1,-2 0 18,0 0 1,-1-1-1,1 1 1,-1-1 0,1 0-1,-1 0 1,0 0-1,1 0 1,-1 0 0,0 0-1,1-1 1,-1 1 0,0-1-1,0 0 1,0 1-1,-1-1 1,1 0 0,0 0-1,-1 0 1,1 0-1,-1-1 1,0 1 0,1 0-1,-1-1 1,1-3 0,0 0-13,0 1 0,0-1 0,-1 1 0,0-1 0,0 0 0,0 0 0,-1 1 0,0-1 1,0 0-1,0 0 0,-2-5 0,2 9-13,0 0 1,-1 1-1,1-1 0,-1 1 1,1-1-1,-1 0 0,1 1 0,-1-1 1,0 1-1,0 0 0,0-1 1,0 1-1,0 0 0,0-1 1,0 1-1,-1 0 0,1 0 1,0 0-1,0 0 0,-1 0 1,1 0-1,-1 1 0,1-1 1,-3 0-1,2 0-16,0 1 1,0 0-1,0 0 0,1 0 1,-1 0-1,0 0 0,0 1 1,0-1-1,0 0 0,0 1 1,0 0-1,0-1 0,1 1 1,-1 0-1,0 0 1,0 0-1,1 0 0,-1 0 1,1 0-1,-2 2 0,-3 2 51,1 1-1,0-1 0,0 1 0,1 0 1,0 1-1,0-1 0,0 1 1,1-1-1,0 1 0,0 0 1,1 0-1,0 1 0,-2 13 0,2-9-23,1 1 0,1-1 0,0 1 0,0 0 0,1-1 0,1 1 0,4 17 0,-5-28 17,-1 0-1,1 0 1,-1 0 0,1 0 0,0 0 0,-1 0 0,1-1 0,0 1 0,0 0 0,1-1 0,-1 1 0,0-1 0,0 1 0,1-1 0,-1 0 0,1 1 0,-1-1 0,3 1 0,-2-1-4,0-1 1,-1 1-1,1-1 0,0 0 1,-1 0-1,1 0 0,0 0 1,-1 0-1,1 0 0,0-1 1,0 1-1,-1 0 0,1-1 1,0 1-1,-1-1 0,1 0 1,-1 1-1,1-1 0,-1 0 1,1 0-1,-1 0 1,2-2-1,3-2 19,0 0 1,-1-1-1,0 1 1,0-1-1,0 0 1,-1-1-1,0 1 0,0-1 1,-1 1-1,4-11 1,-3 6 13,0 0-1,-1 0 1,-1 0 0,1 0 0,-2 0-1,1-17 1,-2 23-49,0 0-1,-1 0 0,1 0 0,-1-1 1,-1 1-1,1 0 0,-1 0 1,1 1-1,-1-1 0,-5-8 1,6 11-11,0 1 0,0-1 0,-1 1 0,1-1 1,0 1-1,-1-1 0,1 1 0,-1 0 0,1 0 0,-1 0 1,0 0-1,0 0 0,1 0 0,-1 0 0,0 0 0,0 1 1,0-1-1,0 1 0,0-1 0,0 1 0,0 0 0,1 0 1,-1 0-1,0 0 0,0 0 0,0 0 0,0 0 0,0 1 1,0-1-1,-3 2 0,0 0 62,0 1 0,0-1 1,1 1-1,-1 0 0,1 1 0,0-1 1,0 1-1,0 0 0,0 0 0,1 0 1,-1 0-1,1 1 0,0-1 0,-3 9 1,2-6-41,0 1 1,1-1-1,0 1 0,0 0 1,1 1-1,0-1 1,0 0-1,0 14 1,2-17 25,0 0 1,1 0-1,-1-1 0,1 1 1,0 0-1,0-1 1,1 1-1,1 4 1,-2-7-34,-1-1 1,1 0-1,0 0 1,0 1-1,0-1 1,-1 0-1,1 0 1,1 0-1,-1 0 1,0 0-1,0 0 1,0 0 0,0 0-1,1-1 1,-1 1-1,0 0 1,1-1-1,-1 1 1,0-1-1,1 1 1,-1-1-1,1 0 1,-1 1-1,0-1 1,1 0-1,-1 0 1,1 0 0,-1 0-1,1 0 1,2-1-1,-1 0 0,0 0 0,-1 0-1,1 0 1,0 0 0,0 0 0,0-1-1,-1 0 1,1 1 0,-1-1 0,1 0-1,2-3 1,-3 3-52,-1 1 0,0 0 0,0 0 0,0-1 0,0 1 0,0 0 0,-1-1 0,1 1 0,0-1 0,0 1 0,-1-1-1,1 1 1,-1-1 0,0 0 0,1 1 0,-1-1 0,0 0 0,0 1 0,0-1 0,0 0 0,0 1 0,-1-4 0,-1 1-481,1 0 1,-1 0-1,0 0 1,0 1-1,0-1 1,0 1-1,-1-1 1,1 1-1,-1 0 0,0 0 1,-3-3-1,-11-1-4974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32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1408,'0'0'10053,"-1"0"-9897,0 0 1,0 0-1,0 0 0,0 0 0,0 1 1,0-1-1,0 0 0,1 0 1,-1 1-1,0-1 0,0 1 1,-1 0-1,-3 6-49,0 1 0,0 0 0,0 1 0,1-1 0,0 1 0,1-1 0,0 1 1,0 0-1,1 0 0,0 1 0,1-1 0,-1 12 0,7 10 138,-5-31-235,1 0 0,-1 0 0,0 1 0,0-1 0,1 0 0,-1 0 0,0 0 0,0 0 0,0 0 0,1 0 0,-1 1 0,0-1 0,0 0 0,1 0 0,-1 0-1,0 0 1,0 0 0,1 0 0,-1 0 0,0 0 0,1 0 0,-1 0 0,0 0 0,0 0 0,1-1 0,-1 1 0,0 0 0,0 0 0,0 0 0,1 0 0,-1 0 0,0 0 0,0-1 0,1 1 0,8-4 217,-6 1-184,0 0 0,0 0-1,0 0 1,0-1 0,0 1-1,-1-1 1,1 0 0,-1 1-1,1-5 1,-1 5-9,-1 1 0,0-1 0,0 1 0,-1-1 0,1 1 0,0-1 0,-1 0 0,1 1 0,-1-1 0,0 0 0,0 1 0,0-1 0,-1 1 0,1-1 0,-2-5 0,2 8 12,0-1 0,-1 1 0,1-1 0,-1 0 0,1 1 0,-1-1 0,1 1 0,-1-1 0,1 1-1,-1 0 1,1-1 0,-1 1 0,0 0 0,1-1 0,-1 1 0,0 0 0,1-1 0,-1 1 0,0 0 0,1 0 0,-1 0 0,0 0 0,1 0 0,-1 0 0,0 0 0,0 0 0,1 0 0,-1 0 0,0 0 0,1 0 0,-1 1 0,0-1 0,1 0 0,-1 0 0,0 1 0,1-1 0,-1 1 0,1-1-1,-2 1 1,0 0 94,0 0 0,0 1 0,0-1-1,0 1 1,0-1 0,0 1 0,0 0-1,1 0 1,-1-1 0,-1 4 0,3-5-109,-1 0 0,1 0-1,0 1 1,-1-1 0,1 0 0,0 1 0,0-1 0,0 0 0,-1 1 0,1-1 0,0 0 0,0 1 0,0-1-1,0 0 1,0 1 0,0-1 0,-1 1 0,1-1 0,0 0 0,0 1 0,0-1 0,0 1 0,0-1 0,1 0-1,-1 1 1,0-1 0,0 1 0,9-7 513,2-2-556,-11 8-31,1 0 1,-1-1-1,0 1 0,1 0 1,-1-1-1,1 1 0,-1 0 1,0-1-1,0 1 0,1 0 1,-1-1-1,0 1 0,0-1 1,1 1-1,-1 0 0,0-1 1,0 1-1,0-1 0,0 1 1,0-1-1,1 1 0,-1-1 1,0 1-1,0-1 0,0 1 1,0-1-1,0 1 0,-1-1 1,1 1-1,0-1 0,0 1 1,0 0-1,0-1 0,0 1 1,-1-1-1,1 1 0,0-1 1,0 1-1,-1 0 0,1-1 1,0 1-1,-1 0 0,1-1 1,0 1-1,-1 0 0,1-1 1,-1 1-1,0-1-191,1 1 0,-1-1 0,0 1 0,1 0 0,-1-1 0,1 1-1,-1 0 1,0-1 0,1 1 0,-1 0 0,0 0 0,0 0 0,1 0 0,-1 0 0,0 0 0,1 0 0,-1 0 0,0 0-1,1 0 1,-1 0 0,0 0 0,0 0 0,1 1 0,-1-1 0,0 0 0,1 0 0,-1 1 0,1-1 0,-1 0 0,0 1-1,1-1 1,-1 1 0,-1 1-702,1 0 514,0-1-1,0 1 0,1-1 1,-1 1-1,1 0 1,-1-1-1,1 1 1,-1 2-1,1 16-3667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33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15 1664,'0'0'23,"0"-1"-1,0 1 1,0 0 0,0 0-1,-1 0 1,1 0 0,0 0 0,0 0-1,0-1 1,0 1 0,0 0-1,0 0 1,0 0 0,0 0-1,-1 0 1,1-1 0,0 1-1,0 0 1,0 0 0,0 0 0,0 0-1,0-1 1,0 1 0,0 0-1,0 0 1,0 0 0,0 0-1,0-1 1,0 1 0,0 0 0,0 0-1,0 0 1,0 0 0,1-1-1,-1 1 1,0 0 0,0 0-1,1-8 2801,-1 7-2627,-1 1-1,0 0 1,0 0 0,0 0-1,1 0 1,-1 0 0,0 0-1,0 0 1,1 1 0,-1-1-1,0 0 1,0 0 0,1 0-1,-1 1 1,0-1-1,1 0 1,-1 1 0,-1 0-1,-8 8 315,0 1 0,0 0 0,1 0 0,-12 18 0,18-24-424,1 1-1,-1 0 1,1-1 0,-1 1-1,2 0 1,-1 1 0,0-1-1,1 0 1,0 0 0,0 1-1,1-1 1,-1 0 0,1 1-1,1 8 1,-1-12-58,1 1 0,0-1 0,0 0 0,0 1 0,0-1 0,0 0 0,1 1 0,-1-1 0,1 0 0,-1 0 0,1 0 0,0 0 0,0-1 0,0 1 0,0 0 0,0-1 1,0 1-1,0-1 0,0 0 0,1 0 0,-1 0 0,1 0 0,-1 0 0,0 0 0,1 0 0,-1-1 0,1 0 0,0 1 0,-1-1 0,1 0 0,-1 0 0,1 0 0,0-1 0,-1 1 0,1-1 0,-1 1 0,1-1 0,3-1 0,4-3-38,0-1-1,0 1 0,17-15 0,-24 18 12,0-1 0,0 0 0,0 0-1,-1 0 1,1 0 0,-1 0-1,1 0 1,-1-1 0,0 1 0,-1-1-1,1 0 1,0 1 0,-1-1 0,2-7-1,-3 10-5,0-1 0,0 1 0,0-1 0,0 1 0,0-1 0,0 1 0,-1-1 0,1 1 0,0 0 0,-1-1 0,1 1 0,-1-1-1,0 1 1,1 0 0,-1 0 0,0-1 0,0 1 0,1 0 0,-1 0 0,0 0 0,0 0 0,-1 0 0,1 0 0,0 0 0,0 0 0,0 0 0,-1 0 0,1 1 0,0-1-1,-1 1 1,1-1 0,0 1 0,-1-1 0,-1 1 0,-6-2-367,0 0 0,0 1 0,1 1 0,-13 0 0,15 0-28,-4 0-897,7 0 525,0 0 0,0 0 1,-1 0-1,1 0 0,0-1 0,0 1 0,-4-2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34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93 1984,'3'-7'4366,"-1"27"-2098,-2 29-685,-1-6-449,6 60 0,-4-88-1059,-1-1 333,1-14-229,2-9-100,58-208-1839,-57 206 1745,1 0-1,8-16 1,-10 22 15,-1 1 1,1 0-1,0 0 1,0 0-1,1 0 0,-1 0 1,1 0-1,5-3 1,-1 1-40,-6 5 101,-1 0 0,0 0 1,1 0-1,-1 0 0,1 0 0,-1 1 0,1-1 0,-1 0 0,4 0 0,-4 1 6,0 0 1,0 1-1,0-1 0,0 0 0,0 0 0,0 1 1,0-1-1,0 0 0,0 1 0,-1-1 0,1 1 1,0-1-1,0 1 0,0-1 0,0 1 0,-1 0 1,1 0-1,0-1 0,1 3 0,0 0 56,1 1 1,-1-1-1,0 1 0,0 0 0,0 0 0,0 0 0,-1 0 0,1 0 1,-1 0-1,0 0 0,-1 0 0,1 5 0,1 10 136,-2 27 1,-1-22-12,1-3-224,-1 19-757,7-16-3489,0-15 1651,9-1-1894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7:34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2496,'-4'-8'2928,"13"36"1722,-8-12-2936,0 1 0,-2 20-1,0-6-1302,-1-8-628,-1-1-1615,4-6-2972,2 1 1801,-7-2-367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8:49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1472,'0'0'2709,"5"16"-549,-5 5-1213,4 90 1050,-2-91-1686,-2 32-1,-1-18 200,1-25-394,-1 1 0,0-1 0,0 0 0,-1 0 0,0 0 1,0 0-1,-1 0 0,-6 12 0,4-5-98,5-16 9,0 1-1,0-1 1,0 1 0,0-1-1,0 1 1,0-1-1,0 0 1,0 1 0,0-1-1,-1 1 1,1-1-1,0 0 1,0 1 0,0-1-1,0 0 1,-1 1-1,1-1 1,0 0 0,0 1-1,-1-1 1,1 0-1,0 1 1,-1-1 0,1 0-1,0 0 1,-1 1-1,1-1 1,0 0 0,-1 0-1,1 0 1,0 1-1,-1-1 1,0 0 0,1 0-34,1 0 1,-1 0 0,0-1 0,0 1-1,0 0 1,1 0 0,-1 0 0,0 0-1,0-1 1,0 1 0,1 0 0,-1 0-1,0-1 1,0 1 0,0 0-1,0 0 1,0-1 0,0 1 0,0 0-1,0 0 1,1-1 0,-1 1 0,0 0-1,0 0 1,0-1 0,0 1 0,0 0-1,0 0 1,0-1 0,0-14-29,-1 7 87,2-7-48,1 0 0,5-29 1,-2 25 23,1-27 0,1-22 422,-4 49-2368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39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1 211 9056,'0'-20'4096,"79"-7"-3552,-35 7 1952,3 7-1473,37-13 641,4 2-960,30-3-416,-4 7-192,1-3-192,-15 12 64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9:59.67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1113 242 1728,'-16'-5'586,"0"0"0,0 1 0,-1 1 0,1 0-1,-31 0 1,27 3-483,1 2-1,0 0 1,1 0-1,-1 2 0,0 1 1,1 0-1,0 1 1,-23 11-1,28-10-98,1 0 0,-1 1 1,1 1-1,0 0 0,1 0 0,-11 12 0,-55 70 30,-6 5 10,-27 3 111,-12 13 36,116-106-194,0 1 0,0 0 0,1 1 0,0-1 0,0 1 0,1 0 0,0 0-1,0 0 1,-3 13 0,5-16 6,1 0-1,0 0 1,0 0-1,1 0 1,-1 0-1,1-1 1,0 1-1,0 0 1,1 0-1,0 0 1,-1 0-1,2 0 1,-1 0-1,1-1 1,-1 1-1,1-1 0,0 1 1,5 6-1,-3-5-10,0-1 0,1 0 0,0 0 0,0 0 0,0-1 0,1 1-1,-1-1 1,1-1 0,0 1 0,0-1 0,0 0 0,1 0-1,-1-1 1,1 0 0,-1 0 0,1 0 0,0-1 0,0 0 0,0 0-1,-1-1 1,1 0 0,7-1 0,1 0-30,-1-1 0,1-1 1,-1 0-1,0-1 0,0 0 0,0-2 0,0 1 1,-1-2-1,18-10 0,49-37-280,24-14-100,-57 40 345,71-45 77,-96 58-19,-1-2 1,0 0-1,21-24 0,-23 19 195,0-1 0,26-43 0,-37 53-48,-1-1 0,-1 1 0,0-1-1,0 0 1,-2-1 0,0 1 0,3-18 0,-7 27-110,1 1 1,-1-1 0,0 0-1,0 0 1,0 0-1,-1 0 1,0 0-1,1 1 1,-2-1 0,1 0-1,-1 1 1,1-1-1,-1 1 1,-1-1-1,1 1 1,-1 0 0,-5-8-1,3 8-2,0-1 0,0 0 0,0 1 0,-1 0 0,0 0 0,0 1 0,0 0 0,0 0 0,0 0 0,-1 1 0,1-1 0,-8 0 0,-9-1 10,1 0-1,0 2 0,-1 1 0,0 1 0,1 0 0,-1 2 0,1 1 0,-1 1 0,1 0 0,-29 11 0,4 7-39,24-11-1,5-1 159,1 0 1,0 2-1,-24 20 1,3-2-151,20-14-12,15-13 31,0 1-1,0-2 1,-1 1 0,-6 4-1,-13 8 127,-11 5 232,13-10-388,1 2 1,-35 25-1,47-30-25,0 0-1,0 0 0,0 0 1,1 1-1,0 1 0,1-1 1,0 1-1,0 0 0,1 0 1,0 1-1,-5 13 0,10-22 34,-1 1-1,0 0 0,1-1 0,-1 1 0,1 0 0,0 0 1,-1-1-1,1 1 0,0 0 0,0 0 0,0 0 0,0-1 0,1 1 1,-1 0-1,0 0 0,1 0 0,-1-1 0,1 1 0,0 0 1,-1-1-1,1 1 0,2 2 0,-1-2 17,0 0 0,0 0-1,1 0 1,-1 0 0,1-1 0,0 1-1,-1-1 1,1 1 0,0-1 0,0 0-1,5 2 1,-4-3-25,0 1 0,0-1-1,0 0 1,0 0 0,0 0 0,0 0-1,0-1 1,0 1 0,0-1 0,-1 0 0,1 0-1,0-1 1,-1 1 0,7-4 0,-1 0 34,1 0 0,-1-1 0,0-1 1,8-7-1,-8 5 8,0 0-1,-1-1 1,0 0-1,0-1 1,-2 0-1,1 0 1,-1 0 0,-1-1-1,0 1 1,0-1-1,3-14 1,-6 12-25,0 0 0,-1 0 0,0 0 1,-2-18-1,0 3 82,1 17-48,0 0 1,-1 1-1,-1-1 0,0 1 1,-1-1-1,-7-20 0,9 30-43,-1-1 1,1 1-1,-1-1 0,0 1 0,0 0 0,0 0 0,0 0 0,0 0 0,-1 0 0,1 0 1,0 0-1,-1 1 0,1-1 0,-1 1 0,0 0 0,1 0 0,-1 0 0,0 0 0,0 0 0,0 1 1,0-1-1,-5 0 0,0 1-14,0 0 1,0 0-1,-1 1 1,1 0-1,0 0 1,-15 5-1,7-1-71,13-4 98,-1 0-1,0 0 1,0 0 0,0 1 0,0-1-1,1 1 1,-1 0 0,1 0 0,-1 0-1,1 1 1,-3 2 0,-2 4-71,0-1 1,0 1-1,1 1 0,-8 13 1,-22 46 151,6-11-184,10-23 196,0-1 0,-41 48-1,54-73-57,2 0-1,-1 0 1,1 1-1,1 0 1,-1 0 0,-5 16-1,-15 67 30,21-76-76,-10 70-103,8-42 120,4-26 8,1 0 0,0 0-1,1 0 1,2 0-1,2 20 1,-1-6-20,-2-24 0,0 0 0,1 0 0,0 0 0,4 11 0,-4-14 25,3 6-56,0-1-1,-2 1 0,1 0 0,0 21 0,6 13 166,-4-27-105,11 23 0,-15-41-7,4 8 95,0-6-84,1-1 1,-1 0-1,1 0 1,-1-1-1,1 1 1,0-1-1,-1-1 0,11 1 1,1-2-30,29-4 1,-43 5-6,213-32 23,-142 17 202,-46 9-278,0-1 1,0-1 0,33-15 0,-22 8 191,-25 9-112,0-1 0,-1-1 0,0 0 0,0-1 0,12-11 0,24-16 31,-3 10-67,13-10 175,183-112-165,-213 131 124,-1-1 0,0-1 0,39-36 0,-37 27 107,-17 16-232,0 0 1,0 0 0,24-14-1,-22 16-57,0 0 0,22-22 0,-25 21-2,2-1 111,1 0 1,22-14-1,-15 13-23,-1-1 0,-1-1 0,31-29 0,10-6 122,-48 39-132,-1-1 0,-1 0 1,0-1-1,-1 0 1,0 0-1,-1-1 0,-1-1 1,9-18-1,35-88 110,-50 118-127,-1-1 1,0 1-1,0-1 0,-1 0 0,1 1 1,0-6-1,1-8-207,-2 15 230,1-1 0,-1 1 1,1 0-1,-1 0 0,0-1 1,0 1-1,0 0 0,0 0 1,0-1-1,-1 1 0,1 0 1,-1 0-1,1 0 1,-1-1-1,0 1 0,0 0 1,0 0-1,0 0 0,0 0 1,0 0-1,0 1 0,-3-4 1,-7-18-15,4 15 65,3 2-79,-1 0 1,0 1-1,0 0 0,-1 0 0,1 1 1,-1-1-1,0 1 0,0 0 0,-8-3 1,-5-2-19,10 5 6,-1-1 0,0 1 0,-21-5 0,-11 1 154,-134-20-89,135 23-151,31 3 125,0 0 1,0 1-1,0 1 1,0-1-1,0 2 0,0-1 1,-17 4-1,9 1-28,3-2-16,-21 9-1,-18 5-104,37-12 60,8-3 90,-1-1 0,-14 2 0,-3-1 27,-46 8-70,-29 4 155,-8 12-154,63-14 31,34-7-20,-1 0 0,1 0-1,-16 10 1,17-9-7,-1 0 0,1 0 0,-18 4 0,30-10 15,-1 0 1,0 1-1,1-1 0,-1 0 1,1 0-1,-1 0 1,1 0-1,-1 0 1,0 0-1,1 0 1,-1 0-1,1 0 1,-1 0-1,1 0 0,-1 0 1,0 0-1,1 0 1,-1 0-1,0-1 1,1 1-9,0-1 0,0 1 1,0 0-1,0-1 0,-1 1 0,2 0 1,-1-1-1,0 1 0,0 0 0,0-1 1,0 1-1,0 0 0,0-1 0,0 1 1,0 0-1,0 0 0,1-1 0,-1 1 1,0 0-1,0-1 0,0 1 0,1 0 1,-1-1-1,18-17-260,-9 12 218,0 1 1,0 0-1,0 0 1,0 1 0,0 0-1,1 0 1,14-3-1,74-10-62,-61 11 60,28-3-7,111-1-1,-110 7 859,-108 12-761,-39 5-3,13-7 42,1 4 0,-73 21 0,132-30-138,0 1-1,0 0 1,0 0 0,0 1-1,-13 8 1,21-11 58,0-1 0,0 0 0,0 0 1,-1 0-1,1 0 0,0 0 0,0 0 1,0 0-1,0 0 0,0 0 0,0 0 1,0 0-1,0 0 0,0 1 0,0-1 1,0 0-1,0 0 0,-1 0 0,1 0 1,0 0-1,0 0 0,0 0 0,0 1 1,0-1-1,0 0 0,0 0 0,0 0 1,0 0-1,0 0 0,0 0 0,0 0 1,0 1-1,0-1 0,0 0 0,0 0 1,1 0-1,-1 0 0,0 0 0,0 0 1,0 0-1,0 1 0,0-1 0,0 0 1,0 0-1,0 0 0,0 0 0,0 0 1,0 0-1,0 0 0,1 0 0,-1 0 1,0 0-1,0 0 0,0 0 0,0 0 1,0 0-1,0 1 0,0-1 0,1 0 1,-1 0-1,13 1-11,0 0 0,1 0 0,-1-2 0,0 1 0,17-4 0,5 0-21,195 1 135,-210 4-160,1 1-1,-1 0 1,1 1 0,-1 2-1,28 9 1,-41-12 54,0 0 1,-1 1-1,1 0 1,-1 1-1,0 0 1,0 0-1,0 0 0,0 0 1,-1 1-1,0 0 1,0 0-1,0 1 1,-1-1-1,1 1 1,-1 0-1,0 0 1,-1 0-1,5 12 1,-5-8 39,0 1 0,-1 0 0,0 0 0,-1 0 1,0 0-1,-1 0 0,0 0 0,-1 1 0,0-1 0,-1 0 1,0 0-1,-1-1 0,0 1 0,-6 13 0,2-6 63,-2 0-1,0-1 0,-1 0 1,-1-1-1,-1 0 1,0-1-1,-18 18 0,25-30-174,5-7 50,5-7 25,35-52-151,-19 29-26,33-41-1,-37 54 191,1 1 1,1 1 0,1 0 0,37-25-1,205-106-85,-191 116 308,-62 31-260,-7 3-63,-9 9-149,-1 1 138,-32 53 175,8-16 57,-78 84-1,-55 29-293,149-146 126,0 1-1,1 1 1,1 0 0,-17 24 0,24-29 91,4-6-57,-1 0 1,1 0 0,0 0 0,1 0-1,-1 0 1,1 1 0,0-1 0,0 1 0,-1 10-1,1-10 32,1-1-1,-1 1 1,0-1 0,0 1-1,-1-1 1,1 0-1,-1 0 1,0 0-1,-1 0 1,-4 5 0,-3 4-60,-19 16 0,-9 9 20,-2 8 99,-66 58-1,75-78-81,-1-1-1,-2-2 1,-40 22-1,41-28-39,-165 93 407,130-77-434,48-25 61,-29 18 0,46-25-139,-1 2-308,14-3 368,0-2 78,-1 0 0,1-1 1,-1 0-1,0 0 0,0-1 0,0 0 0,0-1 0,0 1 0,7-6 0,26-11 47,205-88 81,-183 76-261,107-73 0,-151 91 142,34-24 34,2 1 0,60-29 0,78-37 459,-192 103-492,0 0 1,-1-1 0,1 1-1,0-1 1,0 1 0,-1-1 0,1 1-1,-1-1 1,1 0 0,0 1-1,-1-1 1,1 0 0,-1 1 0,0-1-1,1 0 1,-1 0 0,1 1-1,-1-1 1,0 0 0,0 0-1,1 0 1,-1 1 0,0-1 0,0-1-1,0 1-13,-1 0 0,1 0 0,0 1 0,-1-1 0,1 0 0,-1 0 0,1 1 0,-1-1 0,0 0 0,1 1 0,-1-1 0,1 1 0,-1-1 0,0 1 0,0-1 0,1 1 0,-1-1 0,0 1 0,0 0 0,0-1 0,1 1 0,-1 0 0,0 0 0,-1-1 0,-44-9-183,32 9 185,1-2 0,0 0 0,1-1 0,-1 0 1,0-1-1,-16-9 0,25 11 6,0 0 0,0-1 0,0 0 0,1 0 0,-1 0 0,1 0 0,0-1 0,1 1 0,-4-7 0,-10-15 105,1 2-168,-10-11 142,12 20-46,-23-19-1,29 28-46,0 1 0,-1 0 0,1 0 0,-1 1 1,-17-7-1,7 5 25,-1 1 1,0 1 0,-36-4-1,-59 4 158,73 6-133,1 1 0,0 2 1,0 2-1,1 1 0,-41 15 1,-186 81-71,189-71-158,46-20 103,1 2 1,1 1 0,0 1 0,-42 32 0,70-48 72,0-1 0,1 1 0,-1-1 0,0 1 0,1-1 0,-1 1 0,1 0 0,-1-1 0,1 1 0,-1 0 0,1-1 0,-1 1 0,1 0 0,-1 0 0,1-1 0,-1 2 0,2-1 8,-1-1 0,0 0 0,0 0-1,0 1 1,1-1 0,-1 0 0,0 0 0,0 1 0,0-1-1,1 0 1,-1 0 0,0 0 0,1 0 0,-1 1 0,0-1-1,0 0 1,1 0 0,-1 0 0,0 0 0,1 0 0,-1 0-1,0 0 1,1 0 0,-1 0 0,0 0 0,0 0 0,1 0-1,0 0 1,32-5-108,219-34-379,-171 28 346,90-8-138,122-20 297,-218 25-29,66-15-255,-52 11 611,-30 8-369,-44 8-7,-1 1-1,1 0 1,20 1-1,-9 1 50,-22-1-26,0 0-1,0 0 0,0 1 0,-1-1 0,1 1 0,0 0 1,0 0-1,0 1 0,-1-1 0,8 5 0,-10-6 11,0 1-1,1 0 1,-1 1 0,0-1-1,0 0 1,0 0-1,1 0 1,-1 1-1,-1-1 1,1 0-1,0 1 1,0-1-1,0 1 1,-1-1 0,1 1-1,-1 0 1,1-1-1,-1 1 1,0 0-1,1-1 1,-1 1-1,0 0 1,0-1-1,0 1 1,0 0 0,-1-1-1,1 3 1,-9 21 162,1 3-75,7-26-104,1-1 0,0 1 0,0 0-1,0-1 1,0 1 0,0-1-1,0 1 1,0 0 0,1-1-1,-1 1 1,1 0 0,-1-1 0,1 1-1,1 2 1,-1-3-19,1 0 51,0 0 1,0-1-1,0 1 1,0 0-1,0-1 1,0 0-1,1 1 1,-1-1 0,0 0-1,0 0 1,1 0-1,-1-1 1,4 0-1,0 1 12,7-2 5,0 0 0,0 0 0,-1-1 0,19-8 0,48-23-19,-31 11 45,-37 19-51,-8 4-24,0-1 1,0 0-1,0-1 0,0 1 1,-1 0-1,5-4 1,-6 5-53,1 8 145,-2-7-71,0-1 0,0 1 0,0 0 1,1-1-1,-1 1 0,0-1 0,0 1 1,0-1-1,0 1 0,0 0 0,0-1 0,0 1 1,0-1-1,0 1 0,-1-1 0,1 1 1,0 0-1,0-1 0,0 1 0,-1-1 1,1 1-1,0-1 0,-1 1 0,-2 3-6,-1 0 0,1 0 0,-1-1 0,0 1 0,0-1 0,0 0 0,0-1 0,-1 1 0,1-1 0,-1 1 0,-8 1 0,-10 7-27,-12 13 283,15-9-433,19-14 131,10-2 85,-4 0-33,0-1 0,1 0 0,-1 0 0,0 0 0,0-1 0,-1 0 1,8-4-1,14-9-186,-22 14 207,-1 0 0,0 0 1,1 0-1,-1-1 1,5-5-1,-7 8-11,-1-1 0,1 1 1,-1-1-1,1 1 0,-1-1 1,0 1-1,1-1 0,-1 1 0,0-1 1,0 1-1,1-1 0,-1 0 0,0 1 1,0-1-1,0 1 0,0-1 0,0 0 1,0 0-1,0 0-8,0 1 1,-1-1-1,1 1 1,0-1 0,-1 1-1,1-1 1,-1 1-1,1-1 1,0 1-1,-1 0 1,1-1-1,-1 1 1,1 0-1,-1-1 1,1 1-1,-1 0 1,0 0 0,1-1-1,-1 1 1,1 0-1,-1 0 1,1 0-1,-1 0 1,0 0-1,-9-1-8,0 0 1,0 1-1,0 0 0,0 1 0,0 0 0,-11 3 0,-4 0-145,-262 55-153,122-21 222,76-18 139,0 5 0,2 3 1,-133 62-1,-118 47-237,285-117 229,18-6-106,0 1 0,1 2-1,-32 22 1,43-24 53,23-14-11,3-1 116,0 0 1,0 1-1,1-1 0,-1-1 0,0 1 0,4-1 0,-3 0-91,-1-1 1,1 0-1,-1 0 0,1 0 0,-1-1 0,0 1 0,1-1 0,-1 1 0,-1-1 1,1 0-1,4-6 0,5-4 126,84-69-220,-39 36-864,0 0-320,3-1-2320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0:05.63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1200 238 576,'-76'-30'3817,"41"17"-2395,-35-18 0,48 21-992,-1 1 0,0 1 0,-42-7 0,63 14-358,-14-1-42,1 0 0,0 1 1,-24 1-1,13 0 121,-39 9 270,53-8-331,0 0-1,0 2 0,0-1 0,1 2 0,-22 8 1,-2 0-18,11-4-36,0 0 0,1 2 0,0 1 0,1 0 0,0 2 0,1 0 0,-22 19 0,-9 7-108,-24 22 0,66-51 79,-1 0 0,0-1-1,-23 14 1,31-21-9,-1 0 0,1 1-1,0-1 1,0 1 0,0 0 0,0 0-1,-3 5 1,-13 13 191,12-15-139,1 0 1,1 0-1,-1 1 1,-8 14-1,9-13-58,0 0-1,-1 0 1,-11 11-1,11-13 59,1 0-1,0 1 0,1-1 0,-1 1 0,1 0 0,1 0 1,-1 0-1,-3 14 0,3-3 43,-1 7-189,2-17 64,1-1 1,0 1 0,1 0 0,0 0 0,0 0-1,1 10 1,-3 19 124,2-22-76,0 0 0,1 0 0,1 0 0,3 21 0,1 28-112,-4-51 45,0 1-1,4 16 1,2 6 19,0 2-55,-4-28 106,-1 0 0,0 0 0,1 16 0,-3-18 7,1 1-1,1-1 1,-1 1 0,7 15 0,3 18-38,-9-33 39,0-1 0,0 0-1,5 10 1,1 2-91,-6-14 80,1 0 0,0-1 1,-1 0-1,2 0 0,-1 0 0,1 0 1,0 0-1,0 0 0,0-1 0,0 0 1,9 7-1,0-3 28,-1 0 1,2 0 0,20 8-1,53 19-44,-26-12-64,89 16 150,-145-38-70,0 1 0,1-1 0,-1-1 0,0 1 1,1-1-1,-1 0 0,1 0 0,-1 0 0,0-1 1,8-2-1,-4 1-21,0-1 0,0 0 1,0-1-1,16-9 0,22-14 181,2 3 0,0 1 0,79-23 0,12 7 75,-94 27-337,39-8 92,-57 13 108,-1 0-1,46-21 1,-39 16-283,-20 7 222,0 0 0,15-9 0,-21 10-79,1 0-1,0 1 1,12-3 0,11-4 189,87-32-31,-80 29-200,-31 10 98,0 0 1,0-1-1,0 0 0,-1 0 0,1-1 1,-1 0-1,0 0 0,12-12 0,-6 3 44,17-23 178,-15 14-228,17-40 0,-23 44-19,2-7-65,11-39 1,-16 44 86,1-1 0,1 1 0,13-23 0,-8 15-1,-12 24-26,1 0-1,-1 0 1,1 1-1,0-1 1,1 1-1,-1 0 1,1-1-1,4-3 1,-6 6 1,1-1 0,0 1 0,-1 0 0,0-1 0,0 1 1,1-1-1,0-4 0,3-7 160,-3 11-156,-1 0-1,0 0 1,-1 0-1,1 0 1,-1 0 0,1-4-1,-1 5-28,1-1-1,-1 1 1,0-1-1,1 1 1,-1-1-1,1 1 0,0 0 1,0-1-1,1-1 1,0 0 46,0-1 0,-1 1 1,0 0-1,0 0 0,0 0 0,0 0 1,-1-1-1,0 1 0,0 0 0,0-6 1,0 3-23,0-4 22,1 1-1,5-19 1,-4 17-13,0 1-1,1-22 1,-2 5 145,-1 10-195,0 0 0,0 0-1,-5-21 1,0-7 47,0 15-17,-3-20 160,7 38-301,1 11 141,0 1-1,0 0 1,0 0-1,0 0 1,0 0-1,0 0 1,0 0-1,-1 0 1,1 0-1,0 0 1,-1 0-1,1 0 1,0 0-1,-1 0 1,0 0-1,1 0 1,-1 0-1,1 0 0,-1 1 1,0-1-1,-1-1 1,-2-1 7,0 0 0,0 0 1,-1 1-1,0-1 0,1 1 1,-1 0-1,0 1 0,-8-3 1,-44-5-43,40 6 109,-109-9 36,-160 5-1,240 5 53,0-2 0,-46-10 1,51 7-176,0 1 0,0 3 0,-1 1 0,1 1 0,-69 10 0,98-7 13,0 1 0,0 1 1,1 0-1,-1 0 1,1 1-1,0 1 1,0 0-1,1 0 1,-1 1-1,1 1 0,-10 9 1,2 1-37,0 0 0,2 2-1,0-1 1,-19 32 0,-165 226-284,196-271 303,-1-1-1,2 1 0,-1 0 0,1 0 1,0 0-1,0 0 0,1 1 1,-1-1-1,1 1 0,1 0 0,-1-1 1,0 12-1,3-15 18,-1-1 0,0 0 0,1 0 1,-1 0-1,1 0 0,-1 1 0,1-1 0,0 0 0,0 0 1,0 0-1,0 0 0,1 0 0,-1-1 0,0 1 0,1 0 1,-1-1-1,1 1 0,0-1 0,-1 1 0,4 1 0,-2-1 13,1 0 0,0 0 0,0 0 0,0 0 0,0-1 0,0 1 0,0-1 0,0 0 0,8 1 0,4-2 45,-1 0 0,0-1 0,28-5 0,47-16 108,-23 4 14,228-51-399,-120 27 311,-161 38-76,-1 1 0,1 1 1,0 0-1,0 1 0,27 2 1,-40-2-6,0 1-1,-1 0 1,1 1 0,-1-1 0,1 0 0,-1 0 0,1 0 0,-1 0 0,1 0 0,-1 0 0,1 1 0,-1-1-1,1 0 1,-1 0 0,0 1 0,1-1 0,-1 0 0,1 1 0,-1-1 0,0 0 0,1 1 0,-1-1 0,0 1-1,1-1 1,-1 0 0,0 1 0,0-1 0,1 1 0,-1 0 0,0 0 4,0 0 0,0 0 0,0 0 0,0 0 0,-1 0 0,1 0 1,0 0-1,0 0 0,-1 0 0,1 0 0,-1 0 0,1-1 0,-1 1 0,0 1 0,-2 2 19,0 0 1,-1 0-1,1 0 0,-1-1 0,-4 4 0,-3 0 12,-1 0 0,1-1 0,-1 0 0,-15 4 0,-54 14 56,41-13-53,-28 9 21,0 3-1,-101 50 1,-40 29 128,129-65-235,-92 39 181,167-74-121,-17 7-151,1 0 0,-20 13 0,34-15-231,7-7 363,0 1-1,0-1 1,0 0-1,0 0 0,0 0 1,0 1-1,0-1 1,0 0-1,1 0 0,-1 0 1,0 0-1,0 1 0,0-1 1,0 0-1,1 0 1,-1 0-1,0 0 0,0 0 1,0 0-1,0 0 1,1 1-1,-1-1 0,0 0 1,0 0-1,0 0 0,1 0 1,-1 0-1,0 0 1,1 0-1,24-1-93,8-4 31,59-18 1,33-19 114,7-3-79,150-26-38,-225 61 63,1 2 0,-1 3 1,62 2-1,-107 4-1,-1-1 0,1 2 0,-1 0 0,1 0 0,-1 1 0,0 0 0,0 1 0,13 6 0,-23-9 26,1 0 0,-1-1 1,0 1-1,0 0 0,0 0 1,0 0-1,0-1 0,0 1 1,0 1-1,0-1 0,0 0 1,0 0-1,-1 0 0,1 0 1,0 0-1,-1 1 0,1-1 1,-1 0-1,1 1 0,0 1 1,-1 0 9,0-1 0,0 1 0,0-1 1,-1 1-1,1-1 0,-1 1 0,1-1 1,-1 0-1,0 1 0,-2 3 0,-1 2 20,0 0 0,-1 0 0,-1-1 0,1 1-1,-9 7 1,-2 0-29,-1-1 0,0-1 0,-1-1 0,0 0-1,-1-1 1,0-1 0,-1-1 0,-22 7 0,-25 7-18,-76 13 0,113-30 89,-31 4 0,51-9-58,0-1-1,0 0 0,1 0 0,-1-1 1,0 0-1,0-1 0,-10-3 0,17 4-38,0 0 0,0 0 0,0 0 0,0-1 0,0 0 0,1 1 0,-1-1 0,1 0 0,-1 0 0,1-1 0,0 1 0,0 0 0,0-1 0,-3-3 0,3 1-14,-1 1 0,1-1 0,0 0 0,1 0 0,-1 0 0,1 0 0,0 0 0,0-7 0,0 1-19,1-1 0,0 1 0,1 0 1,1-1-1,0 1 0,0 0 0,6-15 0,-3 13 13,1 0 0,0 0 1,1 0-1,1 1 0,0 0 0,1 1 1,0 0-1,1 0 0,0 1 0,0 0 1,1 1-1,0 0 0,16-9 0,17-7-71,0 1 1,69-24-1,-52 22 2,-17 7-14,-1 2 0,85-20 0,-110 33 83,77-13-5,-82 15 18,0 1 1,0 1 0,0 0 0,0 1 0,14 2-1,-25-3 26,-1 0-1,0 0 0,0 1 1,1-1-1,-1 0 0,0 0 1,0 1-1,1-1 1,-1 1-1,0-1 0,0 1 1,0 0-1,0-1 0,0 1 1,0 0-1,0 0 1,0-1-1,0 1 0,0 0 1,0 0-1,-1 0 0,1 0 1,0 0-1,-1 1 0,2 0 1,-2 0 6,-1-1 0,1 1 0,0-1 0,-1 1 0,1-1 0,-1 0 0,1 1 0,-1-1 1,1 0-1,-1 1 0,0-1 0,0 0 0,0 0 0,0 0 0,0 0 0,0 0 0,0 0 0,0 0 0,0 0 0,0 0 0,-1 0 1,0 0-1,-71 47 87,38-27-120,1 2 1,-58 52-1,115-86-19,-10 6 61,42-16-10,63-16-1,60-5-85,-95 23 103,-67 15-104,-8 2 16,1 0 1,0 1 0,11-2-1,-19 3 59,-1 0-1,1 0 1,-1 0-1,1 0 1,0 0-1,-1 0 1,1 0-1,-1 1 0,1-1 1,0 0-1,-1 0 1,1 0-1,-1 1 1,1-1-1,-1 0 1,1 1-1,-1-1 1,1 0-1,0 1 1,-1 0 1,0-1 1,0 1-1,0-1 1,0 0-1,0 1 1,0-1 0,0 1-1,0-1 1,0 1-1,0-1 1,0 0 0,0 1-1,0-1 1,0 1-1,-1-1 1,1 0-1,0 1 1,0-1 0,-1 1-1,1-1 1,0 0-1,0 1 1,-1-1-1,1 0 1,0 0 0,-1 1-1,1-1 1,0 0-1,-1 1 1,-8 6 68,0-1 0,-1 1 0,-10 4 0,-10 7-24,-20 18 30,1 2 0,-68 69 0,-28 24 511,96-96-306,-1-1 1,-77 36-1,119-66-493,12-9 14,0 2 146,7-9-90,-1-1 1,0 0-1,10-17 0,24-48-421,-19 32 214,1 2-669,2 2 0,52-62 0,-57 78-793,1 1 0,40-30 0,-32 30-715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0:18.59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2012 137 1152,'-3'0'110,"0"-1"1,-1 1-1,1 0 0,0 0 1,0 1-1,-1-1 1,-4 2-1,-19 1 1092,-2-3-295,-55-8 0,48 4-570,1 1 0,-1 2 0,0 2 0,-66 10 0,50-1-185,-58 18 0,92-21-49,0 0 1,1 2 0,-20 12-1,17-10-48,1 1 85,-22 18 0,-5 3 289,-6 2-379,27-17-37,-34 18-1,-78 23 780,60-29-789,56-21-3,-25 5 0,3-1 117,24-8 73,-25 5 1,32-8-207,-1 0 1,1 1-1,0 1 1,0 0-1,0 0 1,-15 9-1,-86 53 272,90-53-292,0-1 0,-45 17 0,36-17-91,16-5 137,1-1-1,0 2 0,0 0 0,1 1 0,0 1 0,-19 16 0,19-13 5,1 1 0,0 0 0,1 1-1,1 0 1,0 1 0,-12 25-1,-36 81-216,50-100 250,2-1 0,0 1 0,-7 41-1,10 19 120,0-28-81,2-45-58,1-1 1,1 0-1,0 1 0,0-1 1,1 0-1,0 0 0,3 13 1,0 10-18,0-17 41,5 29-1,1 1-257,7 46 63,-8-56 258,-7-22-116,0-1 0,1 0 0,1 0 0,0 0 0,0 0 0,1 0 0,1-1 0,7 12 0,9 7 105,-11-14-134,0 0 0,1-1 0,25 22-1,-21-22 56,-10-9 4,0 1 1,0-1-1,0-1 0,10 6 1,0-3 108,-1-1 0,1 0 1,30 6-1,50 4-126,-69-10-65,-22-5 26,0 0 0,0 0 0,10 1 0,-8-2 66,0 1-1,1 0 1,8 3 0,12 1 25,-20-4-86,1 0-5,0 0-1,0-1 0,1 0 1,16-2-1,-12 0 118,0 1 0,23 1 0,7 0-25,79-6 96,-102 4-170,133-11-209,-105 7 302,73-11 4,-28-5 83,45-7-190,59-14 9,-125 17 262,-42 14-235,44-16-96,-57 21 116,0-1 0,0-1 0,21-14 0,17-15 134,-46 29-131,1 0-1,-2-1 1,1 0 0,10-16-1,-9 13 45,-1 1 1,15-13-1,2-4-129,-22 23 23,1-1 1,0 1-1,0 1 0,10-8 0,16-10 122,-10 8-146,1 0-1,0 1 1,39-17-1,-22 15 56,-24 8 18,0 2 0,21-6 0,-27 9-31,1 0 1,-1-1-1,-1 0 1,1-1 0,0 0-1,9-8 1,51-41-67,-60 44 89,1-1-1,-1 0 0,12-18 1,-20 26-10,6-6 4,-2-1 0,1-1-1,-1 1 1,-1-1 0,0 0 0,5-16-1,-5 9-8,2 0-1,15-32 1,1-3 64,-4 5 24,45-83-1,-50 106-110,-2 8 23,-2-1 1,0-1-1,-1 0 0,-1 0 1,7-28-1,-10-14 93,-3 46-102,-1 1-1,-1 0 1,-1-16 0,0-23-102,2 39 126,6-128-73,-8 131 62,-1 0 1,0 0 0,-1 1 0,0 0-1,0-1 1,-1 1 0,-5-10 0,1 2 127,6 15-143,0 0 1,0 0-1,0 0 0,0 0 1,0 0-1,-1 1 0,1-1 1,-1 1-1,0-1 1,1 1-1,-1 0 0,0 0 1,0 0-1,-1 1 0,1-1 1,-7-1-1,-4-2 68,0 1 0,-25-3 1,34 7-85,-19-4-49,12 3 90,-1-1 0,-17-5 0,-1-3 195,-38-10-88,-178-27-241,154 40 412,21 3-179,-3 2-316,44 3 250,-40 7-332,-30 0 340,-65-1-26,125-4-13,22-3-47,0 2 1,-33 6-1,26-3 7,-29 2 0,35-5-10,-1 1 1,-37 10 0,-39 15 206,86-25-249,-1 0 0,-18 2 1,19-4 74,0 1 1,0 0-1,-13 5 1,4 1-50,1 1-1,-1 1 1,2 1 0,-1 0-1,-26 24 1,-75 79-81,30-27 188,10-13 108,-98 82-96,146-134-175,-45 24 0,-11 6 208,60-35-35,21-13-45,-1 1-1,1-1 1,0 1 0,0 0 0,0 1 0,1-1-1,0 1 1,-8 10 0,25-15 156,4-4-137,1-1-1,-1 0 0,0-2 0,24-10 1,-1-1-127,70-26-218,132-47 255,150-42 46,89 3-172,-284 83 179,-36 14-46,-127 28 1,-1 1-1,1 2 1,33 3 0,-50-1 27,1 2 0,-1 0 1,1 0-1,-1 1 0,18 8 1,-31-11 23,0 0 1,0 0-1,1 0 1,-1 0 0,0 0-1,0 1 1,-1-1-1,1 1 1,0-1-1,0 1 1,-1-1 0,1 1-1,-1 0 1,1 0-1,-1 0 1,0 0-1,0 0 1,0 0 0,0 0-1,0 1 1,1 2-1,-2-2 6,0-1-1,0 0 1,0 0-1,-1 1 1,1-1 0,-1 0-1,1 0 1,-1 0-1,0 0 1,0 1-1,1-1 1,-2 0-1,1 0 1,0-1 0,0 1-1,-1 0 1,1 0-1,-1-1 1,1 1-1,-1 0 1,0-1-1,-2 2 1,-8 6 12,0-1 0,-1 0 1,-24 10-1,-47 15-24,29-12 101,14-5 4,-77 16 0,-46-1 24,76-16-112,-54 14-126,-95 15 412,-24 3-475,217-35 115,1 2 1,0 1 0,-74 39-1,-176 131-172,222-136 98,69-48 123,-160 111-6,116-77-101,-58 57 0,90-77 78,-1 0 1,2 2 0,-17 26 0,25-36 34,0 1 1,1 0 0,1 1 0,-1-1 0,1 1-1,1-1 1,0 1 0,0 0 0,0 0-1,0 12 1,2-17 8,0 0 0,1 0 0,-1 0 0,1 0 0,0 0 0,0-1 0,0 1 0,0 0 0,0-1 0,1 1 0,0-1 0,3 5 0,-3-5-11,-1-1-1,2 0 1,-1 0 0,0 0 0,0 0 0,1 0-1,-1 0 1,1-1 0,-1 1 0,1-1 0,0 0 0,-1 1-1,1-1 1,0-1 0,0 1 0,6 1 0,7-1 16,0 0 0,0-1 1,0 0-1,20-4 0,66-16 99,-101 19-119,238-73 21,-103 28 200,-78 28-201,253-93-75,10-58 76,-270 140-14,172-104 23,187-97-148,-371 212 105,105-45-10,-91 39-146,-106 54 214,32-20-18,-32 23 0,-121 114 231,79-62-189,-117 88-80,-7 7 56,162-133 3,33-30-64,1 2 0,1 1 0,1 0 0,-25 33 1,44-51 9,0 0 1,1 1 0,-1-1-1,1 1 1,0 0 0,0-1-1,0 1 1,0 0 0,-1 6 0,2-9 5,0 0 0,0 0 1,0 1-1,0-1 0,0 0 1,0 1-1,0-1 0,0 0 1,0 1-1,0-1 0,1 0 1,-1 1-1,0-1 0,0 0 1,0 0-1,0 1 0,0-1 1,1 0-1,-1 1 0,0-1 1,0 0-1,0 0 0,1 0 1,-1 1-1,0-1 0,0 0 1,1 0-1,-1 0 0,0 1 1,1-1-1,-1 0 1,2 0-1,-1 0 0,0 0 0,0 0 0,1 0 0,-1-1 0,0 1 1,0 0-1,1-1 0,-1 1 0,0-1 0,0 1 0,0-1 0,2-1 1,205-95 172,-48 24-201,-121 52 36,0-1 1,36-28-1,39-42 55,-16 12 9,122-70-5,38-31-30,-235 162 3,-1 0 0,-1-2 0,0-1 0,-2-1 0,-1 0 0,0-1 0,-2-1 0,20-41 1,-26 39-60,-10 26 3,0-1 0,1 1 1,-1 0-1,0-1 1,0 1-1,0 0 0,0-1 1,0 1-1,0 0 1,-1 0-1,1-1 0,0 1 1,-1 0-1,1 0 1,0-1-1,-1 1 0,0 0 1,1 0-1,-2-2 1,1 3 9,1-1 0,-1 1 1,1-1-1,-1 1 0,1 0 1,-1 0-1,0-1 0,1 1 1,-1 0-1,0 0 0,1-1 1,-1 1-1,0 0 0,1 0 1,-1 0-1,0 0 0,1 0 1,-1 0-1,0 0 0,1 0 1,-1 0-1,0 1 0,1-1 1,-1 0-1,-18 8 5,15-6-32,-11 6-120,-27 19-1,-1 1 181,-12 3 6,-63 40 10,95-56-85,2 1-1,0 1 0,-22 24 0,14-9 13,-36 54 0,-19 44 57,-49 68-97,78-134 277,-91 84-1,73-76-52,-32 28 275,96-94-385,0 0 0,-1 0 0,0-1-1,0 0 1,0 0 0,0-1 0,-1-1 0,0 0 0,0 0-1,0-1 1,-17 1 0,-12-1 68,-76-7 0,91 3-73,-204-12 10,-79-7 64,201 7-180,69 9 56,-5-6-312,25 5 63,14 4 147,5 1 29,102-22-357,-20 2 494,297-35-101,-162 28 13,-134 16 47,216-38 79,-273 44-83,116-30 10,-124 30 30,-2-1 0,1-1-1,-1-1 1,0 0 0,28-21-1,-24 12 26,-1 0 0,-1-1 0,0-1 0,18-26 0,54-94 109,-35 51-258,-36 58 61,-1-1 0,-2-1 0,15-42 0,-22 52 29,-6 15-47,-1-1 0,0 0 0,3-12 1,-5 13-46,-1 6 26,0 0 1,0 0-1,1 0 1,-1-1-1,1 1 0,-1 0 1,1 0-1,0 0 1,0 0-1,0 0 1,2-3-1,8 15-191,-9-8 129,1-1 0,-1 1 0,0 0 1,0 0-1,-1 0 0,1 0 1,0 0-1,-1 0 0,1 0 1,-1 1-1,1-1 0,-1 1 1,0-1-1,0 1 0,0-1 0,-1 1 1,1-1-1,-1 1 0,1 4 1,-1 15 87,0-20 150,13 11-294,-7-12 161,0 0 1,0 0-1,0-1 0,-1 0 1,1 0-1,11-2 0,-8 2 9,6-3 1,0 1 0,0-2 0,0 0 0,24-10 0,-20 6 0,16-10-326,-33 18 214,-2 2 106,0-1 0,0 1 0,0 0-1,-1 0 1,1 0 0,0-1 0,-1 1 0,1 0-1,-1 0 1,0-1 0,-1 4 0,-2 3-81,0-1 1,-1 1-1,0-1 1,-11 12-1,-11 15-2051,3 4 277,-13 8-1355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0:26.51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2353 386 1248,'-14'-3'456,"11"2"-254,-1 1 0,1-1-1,0 0 1,0 0 0,-1-1 0,1 1-1,0-1 1,-4-2 0,-6-3 60,-1 1 0,1 0 0,-1 1 0,-27-6 1,25 7-353,-14-4 317,-43-5-1,60 12-149,1 0-1,-1 1 0,1 0 0,-1 1 0,1 0 1,-19 5-1,3-2-55,-1 0 86,3 3-199,19-6 114,1 0-1,0 1 1,1 0-1,-1 0 1,0 0-1,-7 4 0,8-3-9,0 0 0,-1 0-1,1 0 1,-1-1-1,1 0 1,-1 0-1,0-1 1,0 1-1,0-1 1,0-1 0,-11 1-1,-3 0-69,-29 5 1,0 0 220,-39 6 2,-13 1-186,14-7 378,63-3-414,-24 2-152,40-5 209,5 0 70,0 1 0,0-1 1,-1 0-1,1-1 1,0 1-1,0 0 1,0-1-1,0 0 0,-4-1 1,5 1-95,-1 0 1,1 0 0,-1 0-1,1 1 1,-1-1 0,0 1-1,1 0 1,-1 0 0,0 0-1,1 0 1,-4 0 0,-8 1 63,10-2 51,9-2-31,11-1-179,70-24-15,152-9 82,-80 16 62,-143 18 6,-3 1 93,22-1 0,-46-1 270,-14 4-326,-48-8 0,59 6 28,2-1 0,-1-1 0,0 0 0,1-1 0,-14-8 0,15 8 131,5 1-83,-1 0 0,1 0 1,0-1-1,-10-8 1,12 9-163,-1 0 1,0 0-1,1 1 1,-1 0 0,-7-3-1,-16-8 174,24 11-120,0 0 0,0 1-1,0 0 1,0 0-1,0 0 1,-1 0-1,1 1 1,-1 0-1,1 0 1,-1 0-1,1 1 1,-1 0 0,0 0-1,1 1 1,-6 0-1,-8 3-8,1 1 0,0 0 0,-20 10 0,-11 3-90,-31 11 153,66-24-119,-2 2 79,-23 4 0,4-1 4,0 1 0,-36 19-1,32-14-74,27-11 53,0 2 0,-20 13 0,0 2 2,3-4-7,1 1 1,-33 29-1,48-36-53,1 0-1,1 1 1,-18 26 0,2 7 142,14-28-64,0 1 1,2 0-1,-10 21 0,20-36-36,-1-2-1,0 1 1,0 0-1,0 0 1,-4 4-1,-9 12-83,-37 70 206,23-51-140,5-6 221,15-19-170,-1-1-1,-1 0 1,-12 12 0,-12 12-9,21-20 75,-22 17 0,25-23-55,-10 9-59,12-12-36,0 1 1,0 0-1,1 0 1,-12 16 0,13-14-15,-6 11-48,5-5 223,7-14-83,-1 1 1,1-1-1,0 1 1,0 0-1,0-1 1,0 1-1,0 0 1,1 0-1,0 0 1,-1 0 0,1 2-1,21-49 1615,-11 7-1595,11-65 0,-17 72-196,0 1 1,2-1 0,2 1 0,10-28 0,-15 39-78,-2 14 65,-1 10-138,-3 43 114,-10 66-1,7-77 42,3-18 131,-13 35 0,0 6 4,6-12 16,-10 64 114,19-98-108,0 1 1,1 0 0,0 0 0,1 0 0,4 17 0,3 10 4,-4-19 19,1 0-1,1-1 1,1 1 0,1-1-1,11 22 1,-13-31-17,-1-1 1,0 1-1,4 19 0,-6-19-7,2 1 1,10 26-1,5 2 108,-15-31-132,0 0 1,0-1-1,1 1 0,1-1 0,0-1 0,17 20 0,11 9 277,-23-28-243,0 1 0,-1 0 0,11 15 0,-18-22-5,0-1 0,0 0 0,1 0 0,-1 0 0,1-1 0,8 5 0,14 12 61,74 57 107,-88-69-176,0-1-1,0 0 1,0-1 0,1 0 0,0-1-1,24 5 1,1-3 37,50 3 0,-41-9 54,0-2 0,0-3 1,64-12-1,-92 13-85,1-1-13,0-2 0,26-10 0,-18 6 48,27-10-14,34-10-6,39-3 40,-68 19-2,-1-2 0,97-41 0,-106 30-27,83-56 0,-105 65-40,1 2 0,1 2 1,58-21-1,-50 21-86,-3 1 260,33-14-44,-35 12-153,0-2 1,-2-1 0,0-2 0,52-42 0,-57 40-56,-20 17 72,0-1 1,0 0-1,0-1 0,0 1 1,9-15-1,20-33 52,67-77-1,-79 104-23,2 2-1,1 0 0,0 2 0,42-27 1,78-56-101,-131 94 82,-10 6-1,0 1 1,-1-1-1,0 0 0,0 0 0,0-1 0,-1 1 1,0-1-1,5-12 0,0-3 6,10-37 1,-12 20 9,-3 8 16,-1 10-49,-1 1-1,-1-40 1,0-10 167,0 50-135,-3-31 1,1 9-201,0 40 192,1 0-1,0 0 1,-1 0-1,1 0 1,-1 0 0,0 0-1,1 0 1,-1 0 0,0 1-1,-1-3 1,-6-13-33,8 13 31,-2 1 0,1-1 0,0 0 0,-1 0 0,1 1 0,-1-1 0,0 1 0,-1-1 0,1 1 0,0 0 0,-1 0 0,0 0 0,-4-4 1,-3-1-12,-1 1 0,-21-12 1,-9-6 74,32 19-57,0 1-1,-1 1 1,1-1 0,-1 1-1,-10-3 1,-6-2 128,8 3-208,0 1 0,-21-4 0,24 7 97,1-1-1,-1-1 1,1-1-1,-19-8 1,-59-34 243,68 35-283,2-2 0,-1-1-1,2-1 1,0-1 0,-19-20 0,16 15-10,0 1 0,-50-32 0,42 36 29,-2 1 0,1 1 0,-2 2 0,0 2 0,-1 1 0,1 1 0,-2 2 0,-62-3 0,76 9-92,0 2 0,1 1-1,-1 0 1,-28 7 0,-88 31 263,132-38-169,-73 27-50,-91 47 1,140-60-42,1 3 0,1 0 0,-49 43 0,75-59 50,-1 0 1,1 1 0,0-1-1,0 1 1,0 0 0,1 0-1,-5 8 1,6-11 31,1 0-1,-1 1 1,1-1 0,-1 0-1,1 1 1,-1-1 0,1 0-1,0 1 1,0-1 0,0 0-1,0 1 1,0-1 0,0 1-1,0-1 1,0 0 0,0 1-1,1-1 1,-1 0 0,1 1-1,-1-1 1,1 0 0,-1 1-1,1-1 1,0 0 0,-1 0-1,1 0 1,0 0 0,0 0-1,0 0 1,0 0 0,1 1-1,2 1 12,0-1 0,0 1 0,0-1 0,0-1 0,1 1 1,-1-1-1,1 1 0,6 0 0,39 2-31,-30-3-3,245 8 105,-157-7 139,-31-1-269,-21-1-38,0 2-1,58 10 1,-106-11 43,-5 0 49,-1-1 0,1 1 1,0-1-1,0 1 0,0 0 0,2 1 1,-4-2-9,-1 0 1,0 1 0,1-1 0,-1 0 0,0 0 0,0 0 0,1 1-1,-1-1 1,0 0 0,0 0 0,0 1 0,1-1 0,-1 0 0,0 1 0,0-1-1,0 0 1,0 0 0,0 1 0,0-1 0,0 0 0,1 1 0,-1 0-1,0-1 6,-1 1-1,1 0 1,0 0-1,0 0 1,-1-1-1,1 1 1,0 0-1,-1-1 1,1 1-1,0 0 1,-1-1-1,1 1 1,-2 1-1,-2 2 8,-1 0 1,0 0-1,0 0 0,0-1 0,0 1 0,-10 3 0,-10 7 39,-3 2 12,-2 0 0,-35 13 0,-66 18-102,-5 1 147,81-23-112,1 3 1,1 2-1,-92 69 0,90-60 15,-78 41-1,-66 20-143,98-51 161,-130 58 197,-47 24-369,222-101 145,2 3-1,-91 72 0,135-98-72,1 1-1,0 1 1,1-1 0,-1 1-1,2 1 1,-1 0 0,-8 15-1,16-25 67,0 1 0,-1 0 0,1-1 0,0 1 0,-1 0 0,1-1 0,0 1 0,0 0 0,0-1 0,0 1 0,-1 0 0,1 0 0,0-1 0,0 1 0,1 0 0,-1 0-1,0-1 1,0 1 0,0 0 0,0-1 0,1 1 0,-1 0 0,0-1 0,0 1 0,1 0 0,0 0 2,0 0 1,0 0-1,0 0 0,0 0 0,0 0 1,1-1-1,-1 1 0,0-1 0,0 1 0,0-1 1,1 1-1,-1-1 0,2 1 0,4 0-6,1 0-1,-1-1 1,1 1-1,9-2 1,13-2 18,0-2-1,-1-1 1,1-1 0,-1-1 0,28-13-1,138-71 68,-9 4-129,21 18 114,-52 21-45,75-26 178,46-16-91,-205 63-131,123-67-1,-61 16-124,66-38 522,10 17-634,-184 91 240,1 1 0,0 1 1,0 1-1,0 1 1,1 1-1,31 0 1,-55 4-4,-1 0 1,0 0-1,1 1 1,-1-1 0,0 0-1,1 1 1,-1-1 0,0 1-1,1 0 1,-1 0 0,0 0-1,0 0 1,0 0-1,0 0 1,0 0 0,0 1-1,2 2 1,-2-3 25,-1 1 0,0 0 0,0 0 0,0 0 0,0 0 0,0 1-1,0-1 1,-1 0 0,1 0 0,-1 0 0,1 1 0,-1-1 0,0 0 0,0 1 0,0-1 0,0 0 0,0 0 0,-1 5 0,-2 6 25,-1 0 1,0 0 0,0 0 0,-1 0-1,-1-1 1,0 0 0,-1 0-1,0-1 1,-1 1 0,0-2 0,0 1-1,-17 14 1,3-4-11,-1-2-1,-1-1 0,-1-1 1,-45 24-1,-382 155-26,233-104 34,166-65-22,1 2 1,-50 38 0,53-31-3,-82 55 0,-194 71 92,149-79-56,18-8-106,156-74 48,1 0 0,-1 0-1,0 0 1,1 0 0,-1 0-1,1 0 1,-1 1 0,1-1 0,0 1-1,-3 2 1,4-4 21,0 0-1,0 0 1,0 0 0,0 0-1,0 0 1,0 1-1,-1-1 1,1 0 0,0 0-1,0 0 1,0 0 0,0 0-1,0 0 1,0 1 0,0-1-1,0 0 1,0 0 0,0 0-1,0 0 1,0 0-1,0 1 1,0-1 0,0 0-1,-1 0 1,1 0 0,1 0-1,-1 1 1,0-1 0,0 0-1,0 0 1,0 0 0,0 0-1,0 0 1,0 1-1,0-1 1,0 0 0,0 0-1,0 0 1,0 0 0,0 0-1,0 0 1,1 1 0,-1-1-1,0 0 1,0 0 0,0 0-1,0 0 1,0 0 0,0 0-1,1 0 1,-1 0-1,0 0 1,0 1 0,8-2 10,-6 1-14,85-13 5,-32 4 0,23-4 3,1-3 1,123-43-1,133-64 24,-6-16-112,52-18 143,-302 131 161,88-32-9,-138 45-212,0 0 0,-1-2 0,38-27 1,-59 37-18,-1 0-1,0 0 1,9-11 0,-13 13 42,1 0 0,-1 0 0,0 0 0,-1 0 0,1 0 0,0 0 0,-1 0 0,0-1 0,0 1 0,1-5 0,0-2 19,-1 7-39,-1 1 0,1 0 0,-1 0 0,0 0 0,0-1 1,0 1-1,0 0 0,0 0 0,-1-1 0,1 1 0,-1-2 1,0-4-11,0 0 0,0 1 0,1-1 0,0 0 0,1 1 0,1-10 1,1 5-15,0-1 0,1 2 1,9-23-1,-1 7-40,-7 15 46,1 1 0,0 0 0,1 0 0,8-10 0,-10 15-4,0 1-1,0 0 1,10-7-1,8-8-419,-22 19 454,0 0 0,0 0 0,1 0 1,-1 0-1,0 1 0,0-1 1,1 0-1,-1 1 0,0-1 0,1 1 1,-1-1-1,3 0 0,28 0-133,-32 1 115,0 0 1,0 0 0,0 1 0,0-1-1,0 0 1,1 1 0,-1-1 0,0 0-1,0 1 1,0-1 0,0 0 0,0 0-1,0 1 1,0-1 0,0 0-1,0 1 1,0-1 0,0 0 0,0 1-1,-1-1 1,1 0 0,0 1 0,0-1-1,0 0 1,0 1 0,-2 1 22,0 1 1,-1-1-1,1 0 1,0 0-1,-1 0 1,1 0-1,-1 0 1,1-1 0,-1 1-1,0-1 1,0 0-1,-4 2 1,-7 3-75,-3 4 50,0-2 0,-1 0-1,0-1 1,-37 10 0,-22-3 55,-2-4 1,-97 1 0,57-11-52,-128-15 0,123 1 41,-294-43-56,125 9-158,233 41 83,0 4 1,-116 7-1,148-1-17,-41 10 0,61-11 47,0 0 1,0 1-1,0 0 0,0 1 1,0 0-1,1 0 0,0 0 0,-1 1 1,-6 6-1,13-10 39,-1 1-1,1-1 1,0 0-1,0 1 1,0-1 0,0 0-1,0 1 1,0 0-1,0-1 1,0 1-1,1 0 1,-1-1 0,1 1-1,-1 0 1,1-1-1,0 1 1,-1 0 0,1 0-1,0 0 1,0-1-1,0 1 1,1 0 0,-1 0-1,0 0 1,2 2-1,-1-1 20,0 0 0,0 0 0,1-1 0,0 1 0,-1 0-1,1-1 1,0 1 0,0-1 0,1 0 0,-1 1 0,0-1 0,1 0-1,3 2 1,2 0 26,0-1 0,0 0 0,0 0 0,0 0 0,0-1 0,0 0-1,1-1 1,-1 0 0,12 0 0,-19-1-23,91 5 168,1-4 0,150-18 0,280-22-190,143-19 479,-625 51-351,73-8-188,-91 14 5,-1 0 1,1 1-1,23 4 0,-40-3 82,0 0-1,0 0 1,0 1-1,0 0 1,-1 0-1,1 0 1,0 1 0,-1 0-1,7 4 1,-10-5-9,1 0 1,-1 0 0,0 0-1,0 0 1,0 0-1,0 1 1,0-1 0,0 1-1,-1-1 1,1 1-1,-1 0 1,0-1 0,0 1-1,0 0 1,0 0-1,0 0 1,-1 0-1,1 0 1,-1 0 0,0 3-1,0 88 51,0-90-391,1 0-1,-1 0 1,1-1-1,-1 1 1,1 0-1,0 0 0,1 0 1,-1-1-1,1 1 1,0 0-1,2 3 1,15 27-4233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0:36.99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312 140 1728,'-10'-19'4665,"5"15"-4162,0 3-412,0-1 1,0 1 0,-1 0-1,1 0 1,-1 1 0,1-1-1,-1 1 1,1 0 0,0 1-1,-1 0 1,1-1 0,0 2-1,-10 2 1,-3 2-109,1 1 0,-29 14 0,31-13-18,2 0 1,-1 1 0,1 1-1,-15 13 1,23-19 14,1 1 0,-1 0 1,1 0-1,0 0 0,1 0 0,-1 1 1,1-1-1,0 1 0,0 0 1,1 0-1,0 0 0,0 0 0,-2 9 1,4-12 17,-1-1 0,1 0 1,0 1-1,0-1 0,0 0 1,1 1-1,-1-1 0,0 0 1,1 1-1,0-1 0,-1 0 0,1 0 1,0 1-1,0-1 0,0 0 1,0 0-1,3 3 0,-1-2 1,-1-1-1,1 1 0,-1-1 0,1 0 1,0 0-1,0-1 0,0 1 0,0 0 1,0-1-1,1 0 0,3 1 1,2 1 3,0-2 1,0 1 0,1-1-1,-1 0 1,0-1 0,1 0 0,-1-1-1,11-2 1,4-1 21,0-2 0,0 0 0,-1-2 0,27-13 0,-39 16 54,-1-1-1,1 0 1,-2 0 0,1-1 0,-1 0 0,0-1 0,0 0 0,-1-1-1,0 1 1,12-20 0,-17 24 28,-1 0-1,1-1 0,-1 0 1,0 1-1,0-1 1,2-10-1,-4 14-77,0-1-1,0 0 1,1 0-1,-1 0 1,0 1-1,-1-1 1,1 0-1,0 0 1,-1 0-1,1 1 1,-1-1-1,1 0 1,-1 0-1,0 1 1,1-1-1,-1 1 1,0-1-1,0 1 1,0-1-1,-1 1 1,1-1-1,-2-1 1,0 1-5,1 1 0,-1-1 0,0 1 1,0-1-1,0 1 0,0 0 0,0 0 1,0 1-1,0-1 0,0 0 0,0 1 1,0 0-1,0 0 0,0 0 0,0 0 1,0 0-1,0 1 0,0-1 0,0 1 1,-5 1-1,0 1-20,1-1 1,-1 1-1,1 1 0,0-1 1,0 1-1,-13 10 1,11-6 16,-1 0 0,1 0-1,-10 14 1,17-20-27,0 0 0,1 0 1,-1 0-1,1 0 0,0 0 0,-1 0 0,1 1 0,0-1 0,1 0 0,-1 1 0,0-1 0,1 1 0,-1-1 0,1 1 0,0 0 0,-1-1 0,1 1 0,1-1 0,-1 1 1,0-1-1,1 1 0,0 4 0,2-3 17,-1 1 0,0-1 0,1 1 0,0-1 0,0 0 0,1 0 0,-1-1 0,1 1 0,-1 0 0,1-1 0,0 0 0,0 0 0,1 0 0,-1-1 0,1 1 0,-1-1 0,1 0 0,0-1 0,0 1 0,0-1 0,0 0 0,9 1 0,-2-1 26,1 0 0,-1-1 0,0-1 0,0 0 0,0-1 0,1 0 0,-2-1 0,20-6 0,-28 8-12,28-10 30,0-1 1,56-32-1,-79 39 4,0 0 0,-1 0-1,0 0 1,0-1 0,-1 0 0,0-1-1,0 1 1,0-1 0,-1 0-1,0-1 1,0 1 0,-1-1-1,0 0 1,0 0 0,-1 0 0,3-12-1,-5 17-39,0-1 1,-1 1-1,1-1 0,-1 1 0,0-1 0,0 0 0,-1 1 1,1-1-1,-1 1 0,0-1 0,0 1 0,0-1 0,0 1 0,0 0 1,-1-1-1,0 1 0,1 0 0,-5-5 0,3 4-18,-1 0 0,1 1-1,0 0 1,-1 0 0,0 0 0,0 0-1,0 0 1,0 1 0,0 0 0,-1 0-1,1 0 1,-1 0 0,-6-1 0,-8 0 27,0 0 1,1 1 0,-1 1 0,-36 3-1,29 3 14,22-3-28,0-1 0,-1 0 0,1-1 1,-8 2-1,-58 6 195,23-9-31,18-1 73,-44 5 0,70-2-262,-1-1 0,1 1 0,0 0-1,0-1 1,-1 2 0,1-1 0,0 0 0,0 1 0,0-1-1,0 1 1,1 0 0,-1 0 0,0 0 0,1 0-1,-1 0 1,1 1 0,0-1 0,0 1 0,0 0-1,0-1 1,0 1 0,1 0 0,-1 0 0,1 0-1,-1 0 1,1 1 0,0-1 0,1 0 0,-1 0 0,0 1-1,1-1 1,0 0 0,0 7 0,0-3-9,1-1 1,-1 1-1,1-1 1,1 1-1,-1-1 1,1 0-1,0 1 1,0-1-1,1 0 1,0 0-1,0-1 1,1 1 0,-1 0-1,1-1 1,0 0-1,9 9 1,-7-10 34,0 0 0,-1 0 0,2-1 0,-1 0 1,0 0-1,1 0 0,-1-1 0,1 1 0,0-2 1,0 1-1,0-1 0,0 0 0,0 0 0,0-1 1,0 0-1,0 0 0,0-1 0,10-2 0,-9 1-10,-1 1-1,0-2 1,1 1-1,-1-1 0,-1 0 1,1 0-1,0-1 0,-1 0 1,0 0-1,0-1 1,0 0-1,0 0 0,-1 0 1,1 0-1,-2-1 1,1 0-1,5-9 0,-7 8 31,0 1 0,-1-1 0,0 0-1,0 0 1,0 0 0,-1-1 0,0 1-1,-1 0 1,1 0 0,-2-13 0,0 5 26,1 12-68,0 0-1,0 1 1,0-1-1,0 0 1,-1 1 0,0-1-1,1 1 1,-1-1-1,0 1 1,0-1-1,-1 1 1,1 0-1,0-1 1,-1 1-1,1 0 1,-1 0 0,0 0-1,1 0 1,-1 0-1,0 1 1,0-1-1,-4-2 1,1 2-53,1 0 0,-1-1 0,0 2 0,0-1 0,0 1 1,0-1-1,0 1 0,0 1 0,-1-1 0,-6 1 0,17 3-209,0-1 208,0 1 0,0 0-1,-1 0 1,0 1 0,1-1 0,-1 1 0,5 5-1,2 5-1798,14 21 0,-12-13-715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0:37.41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5 4 992,'-4'-4'352,"8"4"-256,-4 4 192,9-4-192,-1 0-256,1 0 96,4 3 64,-5-3 32,2 0-160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0:42.01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659 43 1728,'5'-19'2883,"-5"19"-2842,0 0 1,-1 0-1,1 0 0,0 0 1,0-1-1,-1 1 0,1 0 1,0 0-1,-1 0 1,1 0-1,0 0 0,-1 0 1,1 0-1,0 0 1,-1 0-1,1 0 0,0 0 1,-1 1-1,-5-2 14,0 1 0,-1-1 1,-10-3-1,-11-2 76,-21 2 196,0 3 0,-81 7 0,115-4-321,0 1 0,0 0 0,0 1 0,0 1 0,1 0 0,0 1 0,-20 11 0,27-13 2,1 0 1,-1 1-1,1 0 0,0 0 0,0 0 0,1 1 0,-1-1 1,1 1-1,1 1 0,-1-1 0,1 1 0,0-1 0,0 1 1,1 1-1,0-1 0,-3 12 0,1 1 25,2 0 0,0 1 0,1 0 0,2 41 0,1-52 13,0 1-1,1 0 1,0-1 0,1 1 0,0-1 0,0 1 0,1-1-1,1 0 1,-1-1 0,2 1 0,9 13 0,-9-16-13,1 0 0,0 0 0,1-1-1,-1 0 1,1 0 0,0-1 0,1 0 0,-1 0 0,1-1 0,0 0 0,0-1 0,0 0 0,15 3 0,11 1 105,1-2-1,46 0 1,-40-3-148,-19 0 100,0-2 1,35-3-1,-48 1-54,0 0 0,1 0 0,-1-1 0,0 0 0,-1-1 1,1 0-1,17-10 0,-21 10 1,0 0 1,0 0 0,-1-1-1,1 0 1,-1 0-1,0 0 1,0 0 0,-1-1-1,5-7 1,-6 8-14,-1 0 1,1-1 0,-1 1-1,0-1 1,-1 1 0,1-1-1,-1 0 1,0 1 0,-1-1-1,1 0 1,-2-10 0,0-2-13,-1 1-1,0 0 1,-2-1 0,0 1 0,-1 0 0,0 1 0,-2-1 0,-9-17-1,-4-9 219,16 34-167,0 0 0,0 0 0,-1 1 0,0-1 0,-11-13 0,14 19-64,-31-29-262,30 29 230,0 1 0,0 0 1,0 0-1,-1 0 0,1 0 0,-1 0 1,1 1-1,-1-1 0,-6 0 0,3 0-16,-1 0 0,0 1 0,0 0 0,0 1 0,1 0 0,-1 0 0,0 0 0,0 1 0,-14 4 0,-10 3-17,0 2 0,2 2 1,-46 22-1,61-26 40,1 1 0,0 0 0,1 1 0,0 1 1,0 0-1,1 0 0,1 1 0,-20 26 0,28-34 37,0 1-1,1-1 1,-1 1 0,1 0 0,0 0 0,1 0 0,-1 0-1,1 0 1,0 0 0,0 0 0,1 0 0,-1 0 0,1 9-1,1-7 12,0 0 0,1 0 0,0 0 0,0 0 0,0-1 0,0 1 0,1-1 0,1 1 0,4 7 0,-1-4 12,1 1 0,1-1-1,0-1 1,0 1-1,1-1 1,0-1 0,0 0-1,1 0 1,0-1-1,18 8 1,-6-5 77,1-2 0,1 0 0,-1-1 0,1-2 1,40 4-1,-50-9-61,-1-1 0,1 0 0,-1-1 0,1 0 0,-1-1 0,0-1 0,26-10 0,-30 9-9,0 0 0,-1 0 0,0-1 0,0 0 0,-1 0 0,1-1 0,-2 0 0,1-1 0,-1 0 0,0 0 0,10-15 1,2-8-14,-2 0 0,15-37 1,-26 55-122,-1-1 75,0 1 0,-1-1 0,-1 0-1,2-20 1,-4 30 15,-1 1 1,-1-1-1,1 1 0,0-1 0,-1 1 0,0-1 0,1 1 1,-1 0-1,-1-1 0,1 1 0,0 0 0,-1 0 0,0 0 1,0 0-1,0 0 0,0 0 0,0 0 0,0 0 0,-1 1 0,1-1 1,-1 1-1,-4-3 0,-1-1-49,0 1 1,-1 0-1,1 0 0,-1 1 1,0 0-1,-18-4 1,4 3-44,1 1 0,-1 1 1,0 2-1,0 0 0,1 1 1,-1 1-1,-28 5 0,36-3 62,0 1-1,1 0 1,-1 1-1,1 0 1,0 1-1,0 1 1,1 0 0,0 1-1,0 1 1,1-1-1,0 2 1,1 0-1,-1 0 1,2 1-1,0 1 1,0 0-1,-10 17 1,7-9 15,1 0 1,1 1 0,0 0-1,-11 36 1,19-48 29,0 1 0,1-1 0,0 1 0,0 0-1,1-1 1,1 1 0,0 0 0,0 0 0,0-1 0,2 1 0,-1 0 0,1-1 0,6 19 0,-6-24 24,0 0 1,0 0-1,1 0 1,-1 0-1,1 0 1,0 0-1,0-1 1,1 1-1,-1-1 1,1 0-1,0 0 1,0 0-1,0-1 1,0 1-1,0-1 1,0 0 0,0 0-1,1 0 1,-1-1-1,10 2 1,3 0 79,1-1 1,0 0 0,0-2 0,20-1-1,-38 1-117,13-1 59,-1-1 0,0 0-1,0 0 1,0-1 0,-1 0 0,1-1-1,16-8 1,-20 8-24,0-1 0,0 0 0,0 0 1,0-1-1,-1 0 0,0-1 0,0 1 0,0-1 0,-1 0 0,6-10 0,1-4 44,-1 0 0,-2-1 0,0-1 0,13-44-1,13-99-57,-26 108-39,-8 51-64,5-26-367,-6 32 400,-1-1-1,1 1 0,0-1 1,-1 1-1,1-1 0,0 1 0,0 0 1,0-1-1,0 1 0,0 0 0,0 0 1,0-1-1,0 1 0,0 0 1,1 0-1,-1 0 0,2 0 0,-2 0 10,1 1 0,-1 0 0,0 0-1,0 0 1,1 0 0,-1 0 0,0 0 0,0 0-1,1 0 1,-1 1 0,0-1 0,0 0-1,0 1 1,1-1 0,-1 1 0,0-1 0,0 1-1,0 0 1,0-1 0,1 2 0,20 19-192,26 39 234,-31-37 63,1-1 1,1-1 0,1-1 0,33 28 0,6 1 69,-39-32 31,36 26 0,-38-35 219,-26 4-523,-10-8 269,18-4-107,0 0 0,-1 0-1,1 1 1,-1-1-1,1 0 1,-1 0-1,1 0 1,0 0-1,-1 0 1,1 0 0,-1 0-1,1 0 1,-1 0-1,1 0 1,-1 0-1,1 0 1,0-1 0,-1 1-1,1 0 1,-1 0-1,1 0 1,0-1-1,-1 1 1,1 0-1,-1 0 1,1-1 0,0 1-1,-1 0 1,1-1-1,0 1 1,0 0-1,-1-1 1,2-20 217,7-38 1,-5 41-172,-1 0 0,0 0 0,-1-25 0,-2 30-86,0 0-1,-1 0 0,0 0 1,-1 0-1,-1 0 0,0 1 1,-6-13-1,8 20-28,-1-1 1,-1 1 0,1 0-1,-1 0 1,0 1-1,0-1 1,0 1-1,0-1 1,-1 1-1,0 1 1,0-1-1,0 1 1,0 0-1,0 0 1,-1 0-1,0 1 1,-8-3-1,-5 0 1,0 1 1,-1 1-1,1 0 0,-1 2 0,1 0 0,-1 2 0,0 0 0,1 1 0,-1 1 0,1 0 1,-21 7-1,0 1 29,-47 4 1,31-5 19,-34 3-8,-36 8 35,21 3 91,-26 23 70,123-43-197,1 0-1,0 1 0,0-1 0,1 2 1,0-1-1,0 0 0,0 1 1,0 0-1,1 1 0,0-1 0,0 1 1,1 0-1,-5 11 0,3-4 22,2 0 0,0 1 0,1 0 0,0-1 0,1 1 0,0 29 0,2-42 34,1 0-1,-1-1 0,0 1 0,1 0 0,-1-1 0,1 1 1,-1-1-1,1 1 0,0-1 0,-1 1 0,1-1 1,0 1-1,0-1 0,0 0 0,0 1 0,0-1 0,2 1 1,7-6 174,-5 2-165,0 0 1,-1-1 0,1 0 0,-1 0 0,1 0-1,-1-1 1,0 0 0,0 1 0,6-9 0,3-6 81,12-22 1,-13 20-90,7-10-70,42-48-1,-49 65 10,0 0 0,1 2 0,0-1 0,1 2 0,27-17 0,-25 18-77,0 1 0,0 0-1,0 2 1,1 0 0,0 0-1,1 2 1,-1 0 0,1 1 0,-1 1-1,20 0 1,-10 2-1,0 1 0,42 9 0,-43-5 56,0-1 1,35 2 0,-52-6 9,-7 0 35,0 1 1,1 0 0,-1-1 0,0 1 0,0 1 0,0-1 0,0 0-1,0 0 1,2 3 0,0-1 45,-2-2-79,0 0 1,-1 0 0,1 0 0,-1 1-1,1-1 1,-1 0 0,0 1 0,1-1-1,-1 1 1,0 0 0,0-1 0,0 1-1,0 0 1,1 3 0,-1 1-617,1 1 0,-1-1 0,0 12 0,-1-15 462,3 47-2104,-3-47 1920,1-1 0,-1 0 0,10 18-2140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0:58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11 388 4576,'2'-5'450,"0"0"0,0 0 0,-1 0 0,1-9 0,7-18 2585,-8 28-2423,0 0 0,0 1 0,0-1 0,-1 0 0,1 0 0,-1 0 0,0-5 0,0 7-356,0 1 80,0 10 43,-2 15-65,0 0 1,-8 31 0,1-12-140,4 3-54,1 1-1,2 54 0,14 93 58,-5-106-2,7 38 110,-6-60 105,-7-37 387,-1-25 18,0-20-503,-8-363-117,6 224-205,1-90-250,4 174 177,18-101 0,-19 155 85,0 0-1,-1-24 1,-1 41 16,0 0 5,-1-1 1,1 1 0,0-1-1,0 1 1,0-1 0,0 1-1,1 0 1,-1-1 0,0 1-1,0-1 1,0 1 0,0-1-1,0 1 1,0 0-1,1-1 1,-1 1 0,0-1-1,0 1 1,1 0 0,-1-1-1,0 1 1,1 0 0,-1-1-1,0 1 1,1 0 0,-1 0-1,0-1 1,1 1 0,-1 0-1,1 0 1,-1 0 0,0-1-1,1 1 1,-1 0-1,1 0 1,-1 0 0,1 0-1,-1 0 1,0 0 0,1 0-1,-1 0 1,1 0 0,-1 0-1,1 0 1,-1 0 0,1 0-1,0 1 1,1-1 28,-1 1 0,1 0 0,0-1 0,0 1 0,0 0 0,-1 0 0,1 0 0,-1 0 0,1 1 0,1 0 0,7 11 2,1 0-1,-2 1 1,0 0-1,-1 0 1,0 1-1,5 15 0,30 99-22,-26-71 93,63 157-26,-64-177-62,72 172 580,14 36-346,-97-234-225,0-2-1,2 1 1,-1-1 0,1 0 0,1 0 0,8 9 0,-14-18 59,-2-1-71,0 0-1,0 1 0,0-1 0,0 0 1,1 0-1,-1 0 0,0 1 0,0-1 1,0 0-1,0 0 0,1 0 0,-1 0 1,0 0-1,0 1 0,1-1 0,-1 0 1,0 0-1,0 0 0,1 0 0,-1 0 1,0 0-1,0 0 0,1 0 0,-1 0 1,0 0-1,0 0 0,1 0 0,-1 0 1,0 0-1,0 0 0,1 0 0,-1 0 1,0 0-1,1 0 0,9-4 403,-7 0-394,0 0-1,-1 0 1,1 0-1,-1 0 1,0 0-1,0-1 1,0 1 0,1-9-1,6-41 286,-6 31-253,41-329 90,-9 64-299,-29 249 15,2 0 0,2 0 0,15-38 0,-18 61 89,1 0 0,1 1-1,1 1 1,0-1-1,1 2 1,22-23-1,-25 27-25,5-2-149,1-3-1181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0:59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297 290 5312,'0'-1'194,"0"0"-1,0 0 1,1 0 0,-1 0-1,0 0 1,0 0 0,1 0 0,-1 0-1,1 0 1,-1 0 0,1 1 0,-1-1-1,1 0 1,1-1 0,-2 1 34,1 0 1,0 1 0,-1-1-1,1 0 1,-1 0 0,1 0-1,-1 0 1,1 0 0,-1 0-1,0 0 1,0 0 0,1 0-1,-1 0 1,0-2 0,0 0 135,0 1 0,0-1 1,0 0-1,-1 0 1,1 0-1,-1 0 0,0 1 1,0-1-1,0 0 0,0 1 1,0-1-1,-1 1 1,1-1-1,-1 1 0,-1-3 1,0 3-183,1 0 1,0 0-1,-1 0 1,1 0-1,-1 0 1,0 0 0,0 1-1,1 0 1,-1-1-1,0 1 1,0 0-1,-3 0 1,-1 0-122,1 0-1,0 0 1,-1 1-1,1 0 1,0 0-1,-1 1 1,1-1-1,0 1 1,0 1-1,0-1 1,0 1-1,0 0 1,-6 3-1,0 1-20,2 1 1,-1 0-1,1 0 0,-1 1 0,2 0 1,0 0-1,0 1 0,0 1 0,1 0 1,0 0-1,1 0 0,0 1 0,1 0 1,0 0-1,1 0 0,0 1 1,1 0-1,0 0 0,-2 16 0,3-9-45,0 0 0,2 1 0,1-1 0,0 0 0,1 0 0,1 0 0,1 0 0,10 34 1,-7-33 22,2 1 0,0-2 0,1 1 1,1-1-1,0-1 0,2 0 0,23 29 1,-26-37 40,1-1 1,0 0-1,0 0 0,1-1 1,0 0-1,0-1 1,1-1-1,0 1 0,0-2 1,1 0-1,0 0 1,0-1-1,0-1 1,23 3-1,-27-4-21,1-2 0,0 1-1,0-1 1,0-1 0,0 0 0,0 0 0,-1-1-1,1 0 1,0-1 0,-1 0 0,0-1 0,1 1 0,-2-2-1,1 1 1,0-1 0,-1-1 0,0 0 0,0 0-1,-1 0 1,12-13 0,-3-1 0,-1-1 1,-1-1-1,-1 0 1,-1-1-1,-1 0 0,-1 0 1,-1-2-1,-2 1 1,9-41-1,-12 40 45,-2 1-1,0 0 1,-1-1 0,-2 1-1,0-1 1,-7-28-1,1 17-106,-1 0-1,-2 2 1,-23-53-1,29 76-15,-2 1 0,1-1 1,-2 1-1,1 1 0,-1-1 0,-1 1 0,1 0 1,-2 1-1,1-1 0,-1 2 0,0-1 0,-1 1 1,0 1-1,0 0 0,0 0 0,-1 1 0,0 0 1,0 1-1,0 0 0,0 1 0,-1 0 0,1 1 1,-1 0-1,0 1 0,-18 0 0,18 2-108,1 0-1,-1 1 0,1 1 0,0 0 0,0 0 1,0 1-1,0 0 0,0 1 0,1 0 0,0 1 1,0 0-1,0 1 0,1 0 0,0 0 1,-9 10-1,9-8-601,0 2 1,1-1 0,0 1-1,0 1 1,1-1 0,1 1-1,0 0 1,1 1-1,0-1 1,1 1 0,0 0-1,-3 23 1,3 12-2008,4 1-1707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3:58:43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169 165 2656,'-15'-21'5151,"13"27"-4457,-5 19 118,2 0 0,-4 40 0,4-17-363,-12 62 272,-12 92 52,-12 61 213,27-169-415,10-77-105,4-17-456,0 1 0,0-1 0,0 0-1,-1 0 1,1 1 0,0-1 0,0 0 0,0 0 0,-1 1-1,1-1 1,0 0 0,0 0 0,-1 1 0,1-1 0,0 0 0,0 0-1,-1 0 1,1 0 0,0 0 0,0 0 0,-1 1 0,1-1-1,0 0 1,-1 0 0,1 0 0,0 0 0,-1 0 0,1 0-1,0 0 1,-1 0 0,1 0 0,0 0 0,-1 0 0,1-1 0,-1 0 3,0-1 1,1 1-1,-1-1 1,1 1-1,-1-1 1,1 1-1,-1-1 1,1 1-1,0-1 1,0 1-1,0-1 1,0-3-1,0 5-34,-3-15-7,2 12 47,0 0 0,0 0 0,1 0-1,-1 1 1,1-1 0,0 0 0,0 0 0,0 0-1,1-5 1,1-6-69,-1 0 0,-2-24 1,1-18 54,20-55-45,-14 82 27,1-2-6,2 0 0,2 1 0,0 0 0,2 1 0,2 0 0,19-29 0,51-87 99,-49 81 245,46-63 0,-74 117-238,0-1 0,1 1 1,0 0-1,1 1 0,0 0 0,18-11 0,-25 18-62,0 0 0,0 0 0,0 1-1,0-1 1,0 1 0,0 0 0,1-1 0,-1 2 0,0-1-1,1 0 1,-1 1 0,1-1 0,-1 1 0,1 0 0,-1 0-1,1 1 1,-1-1 0,1 1 0,-1 0 0,1-1-1,-1 1 1,0 1 0,0-1 0,1 0 0,-1 1 0,0 0-1,0 0 1,0 0 0,4 3 0,-2 0 5,0 1 0,0-1 0,-1 1 1,1-1-1,-1 1 0,0 0 0,-1 1 1,1-1-1,-1 1 0,-1 0 0,4 10 1,-4-6 11,0 0 0,0 0 1,-1 0-1,-1-1 1,0 1-1,0 0 1,-3 12-1,0-5 39,-1 0 1,0-1-1,-2 0 0,0 0 0,0-1 0,-2 1 1,0-2-1,-1 1 0,-13 17 0,13-21-15,-1 0-1,-1-1 0,0 0 1,0-1-1,-1 0 0,0-1 1,-1 0-1,0-1 0,0 0 1,-1-1-1,-19 7 0,-54 17-315,84-30 206,0 0 1,1 0 0,-1 0 0,1 0-1,-1 1 1,1-1 0,0 0-1,-1 1 1,1 0 0,0 0 0,0 0-1,0-1 1,0 2 0,-2 3 0,2-3 5,1-1 1,0 1 0,0 0 0,0 0 0,0 1 0,1-1 0,-1 0 0,1 0 0,0 0 0,-1 0 0,2 1 0,-1 2 0,3 14 255,1-1 1,1 0-1,0 0 0,12 27 1,1 5 252,-10-29-359,1-1 0,0 1 0,1-2 0,2 0 0,19 28 0,-28-45-88,-1 1 0,1-1 0,0 0 0,0 0 0,1 0 0,-1 0 0,0-1 0,1 1 0,0-1 0,0 0 0,0 0 0,0 0 0,0-1 1,6 2-1,-4-1-4,1-1 1,-1-1 0,1 1 0,-1-1-1,1 0 1,0-1 0,-1 1 0,11-4-1,2-1 61,0-1-1,-1-1 0,0-1 0,-1-1 1,24-15-1,-19 10-36,0-1-1,20-20 1,-35 29-30,0 0 0,-1-1 0,0 0 0,0 0 0,-1 0 0,0-1 1,0 0-1,0 0 0,5-15 0,-8 15 34,0 0 0,0 0 0,-1 0 0,0-1 0,0 1 0,-1-9 0,0 15-62,0 0 1,0 0 0,0 0-1,0 0 1,-1 0-1,1 0 1,-1 0 0,1 0-1,-1 0 1,0 0-1,0 0 1,0 0 0,0 1-1,0-1 1,0 0-1,0 1 1,-1-1-1,1 0 1,-1 1 0,1 0-1,-1-1 1,1 1-1,-1 0 1,0 0 0,0 0-1,0 0 1,1 0-1,-1 0 1,0 0-1,-3 0 1,1 1-4,1-1 0,-1 1-1,0 0 1,0 1 0,0-1-1,1 1 1,-1 0 0,0-1 0,1 2-1,-1-1 1,1 0 0,-1 1 0,1-1-1,-1 1 1,1 0 0,0 0 0,-3 3-1,-4 3-31,1 0-1,1 0 0,0 1 0,-9 11 0,7-7-42,1 1-1,0 0 1,1 0-1,-7 19 1,12-25 84,0-1 0,1 1 0,-1 0 0,2 0 0,-1 1 0,1-1 0,0 0 1,1 1-1,0-1 0,1 9 0,0-13 5,0 0 1,0 0-1,0 0 0,1 0 1,-1 0-1,1 0 1,0 0-1,0 0 0,0-1 1,0 1-1,1-1 1,0 0-1,4 5 1,-2-4 14,0 0-1,0-1 1,0 1 0,1-1 0,-1 0 0,1-1 0,-1 1 0,11 2 0,-6-3 62,0 1 0,0-2 0,1 0 0,-1 0 0,0 0 0,1-2 0,-1 1 0,1-1 0,-1-1 0,17-4 0,-14 1-41,1 0 1,-1-1-1,0-1 1,-1 0-1,1 0 1,-1-2-1,-1 1 1,0-2-1,0 1 1,13-17-1,-2 0-21,-2-2 0,0 0 0,17-36 0,-10 10-449,-26 57 402,1-1 1,-1 1 0,0 0-1,-1 0 1,1-1-1,0 1 1,-1 0 0,1 4-1,1 65 179,-2-46 21,4 36 1,8 39-150,-12-99 24,1 1 0,-1-1 0,1 1-1,-1-1 1,1 0 0,0 1 0,0-1 0,0 0 0,1 0-1,-1 0 1,0 1 0,1-2 0,-1 1 0,1 0 0,0 0-1,3 3 1,-4-5-28,0 0 0,-1 0-1,1 0 1,0 0 0,-1 0-1,1 0 1,-1 0 0,1-1 0,0 1-1,-1 0 1,1 0 0,0 0-1,-1-1 1,1 1 0,-1 0-1,1-1 1,-1 1 0,1-1-1,-1 1 1,1 0 0,-1-1-1,1 1 1,-1-1 0,1 1 0,-1-1-1,0 0 1,1 1 0,-1-1-1,16-23 141,-13 18-136,19-32-64,-3-1 1,22-60-1,-10 21-118,-19 55-9,-12 22 156,1 1-1,0-1 1,-1 0-1,1 0 1,0 0-1,-1 1 1,1-1-1,0 0 0,0 0 1,0 1-1,0-1 1,0 1-1,0-1 1,0 1-1,0-1 1,0 1-1,0 0 0,0-1 1,2 1-1,0 2-18,-1-1-1,1 1 0,0 0 1,-1 0-1,1 0 1,-1 1-1,0-1 0,0 0 1,4 6-1,-3-3 15,6 5 48,-1-1 1,1 0 0,0 0-1,1-1 1,16 11 0,-19-15-8,-1-1 0,1 0 0,0 0 0,0 0 0,0-1 0,0 0 0,1 0 0,-1-1 0,1 0 1,13 0-1,-9-1 35,0-1-1,0 0 1,0 0 0,14-5 0,-20 5-15,-1-1 0,0 0 0,1 0 0,-1-1 0,0 1 0,0-1 0,0-1 0,-1 1 1,1 0-1,-1-1 0,5-5 0,2-5-6,0-1 1,-1 1-1,-1-2 1,-1 1-1,0-1 1,-1 0-1,-1-1 1,-1 0-1,0 0 1,4-28-1,-8 43-42,-1 0 0,0 0 0,0 0 0,1 0-1,-1 0 1,-1 0 0,1 0 0,0 0 0,0 1 0,-1-1-1,1 0 1,-2-3 0,2 5 2,-1 0-1,1-1 1,0 1 0,0 0-1,-1-1 1,1 1 0,0 0-1,0 0 1,-1 0 0,1-1-1,0 1 1,-1 0 0,1 0-1,0 0 1,-1 0 0,1 0-1,0-1 1,-1 1 0,1 0-1,0 0 1,-1 0 0,1 0-1,0 0 1,-1 0 0,1 0-1,-1 0 1,0 1-11,-1-1 0,1 1 0,-1 0 0,1-1 0,-1 1 0,1 0 0,0 0 0,-1 0 0,-1 2 0,-1 1-10,0 0 0,0 1 1,1 0-1,0 0 0,-1 0 1,2 0-1,-1 0 0,-3 11 0,0 0-65,-6 31-1,7-18 13,-3 49 0,7-63 72,2 0-1,0-1 1,0 1-1,1-1 1,6 19 0,-6-25 83,0 0-45,1 0 0,6 15-1,-7-21-5,-1 1-1,1-1 0,0 1 0,0-1 0,0 0 0,0 1 1,0-1-1,0 0 0,0-1 0,1 1 0,4 3 0,-5-5-2,0 1 0,0-1-1,-1 1 1,1-1 0,0 0-1,0 0 1,-1 0 0,1 0-1,0 0 1,0 0 0,0 0-1,-1 0 1,1-1 0,0 1-1,0-1 1,-1 1 0,1-1-1,0 0 1,-1 0 0,1 0-1,-1 0 1,1 0 0,-1 0-1,1 0 1,1-3 0,6-4-4,0-1 0,12-17 1,-14 18-6,84-121 203,-25 32-189,-34 54-647,-29 46 550,1 0 0,-1 0 0,0 0 0,5 7 0,-7-8 65,7 9-22,-1 0 0,-1 0-1,1 1 1,-2 0 0,6 16-1,-6-14 65,1 0-1,0 0 0,16 25 1,-16-31-17,1 0 0,0 0 0,0-1 0,1 0 0,0 0 0,0 0 0,1-1 0,0-1 0,0 1 0,0-2 0,11 5 0,-16-7 20,1 0-1,0-1 1,0 0 0,0 1 0,0-2 0,0 1 0,0-1-1,1 0 1,-1 0 0,0 0 0,0 0 0,0-1 0,0 0-1,0 0 1,0-1 0,0 1 0,-1-1 0,1 0 0,0-1-1,-1 1 1,1-1 0,-1 1 0,0-1 0,5-5 0,0-1-3,-1-2 1,1 1 0,-2-1 0,11-19-1,-16 27-41,17-34 77,21-58 0,-26 60-161,0 1-1,29-48 1,-41 79 98,16-21-220,-17 23 201,-1 0-1,1 1 0,0-1 0,0 0 0,0 0 0,0 0 0,0 1 0,0-1 0,0 1 0,0-1 0,0 1 0,0-1 0,0 1 0,0-1 0,0 1 1,0 0-1,0 0 0,1 0 0,-1-1 0,0 1 0,0 0 0,2 1 0,-2-1 13,0 1 1,0-1-1,0 1 0,0 0 0,0-1 1,-1 1-1,1 0 0,0-1 1,0 1-1,0 0 0,-1 0 0,1 0 1,-1 0-1,1 0 0,-1 0 1,1 0-1,0 2 0,6 21 25,-2 1 25,-2-1 0,2 45 1,-9 51 106,3-106-81,-1 1 1,0-1 0,-6 20 0,7-30-25,-1 0 0,1 0 0,-1 0 0,1 0 0,-1-1 0,0 1 0,-1 0 0,1-1 0,-1 0 0,1 0 0,-1 0 0,0 0 0,0 0 1,-1 0-1,-4 3 0,6-5-44,0-1 0,1 1 0,-1-1 0,0 1 0,1-1 0,-1 0 1,0 1-1,0-1 0,1 0 0,-1 0 0,0-1 0,0 1 1,1 0-1,-1 0 0,0-1 0,0 1 0,1-1 0,-1 0 0,0 1 1,1-1-1,-1 0 0,1 0 0,-1 0 0,1 0 0,0 0 0,-1 0 1,-1-3-1,-4-3-134,0-1-1,0 0 1,-7-13 0,14 21 126,-3-3-305,10 6-54,7 5 384,0-2 0,1 0 1,-1 0-1,1-1 0,0-1 0,1-1 1,-1 0-1,29 1 0,-21-4 17,1-1 0,0-1-1,-1-1 1,1-1 0,42-14 0,-53 13 15,-1 0 1,1-1-1,-2 0 1,1-1-1,-1 0 1,0-1-1,0 0 1,-1-1-1,0 0 1,0 0-1,14-21 1,-17 21-22,2-3-11,-1 0-1,0 0 1,0 0-1,-1-1 0,7-20 1,-10 23-21,0-1-2,-1-1-1,0 1 1,2-14-1,-4 24-9,-1 1-1,0-1 1,0 0-1,0 0 1,0 0-1,0 0 0,0 0 1,0 1-1,0-1 1,-1 0-1,1 0 1,0 0-1,-1-1 1,1 2 2,0 0 1,0 0-1,-1 0 1,1 0 0,0-1-1,0 1 1,0 0-1,-1 0 1,1 0-1,0 0 1,0 0 0,0 0-1,-1 0 1,1 0-1,0 0 1,0 0-1,0 0 1,-1 0 0,1 0-1,0 0 1,0 0-1,0 0 1,-1 0-1,1 0 1,0 0 0,0 0-1,0 0 1,-1 1-1,1-1 1,0 0-1,0 0 1,-1 0 0,-18 18-331,14-12 337,-5 5 108,1 1 0,0 1 0,0 0 0,2 0 0,-1 0 0,2 1 0,0 0 1,0 1-1,2-1 0,-4 16 0,7-24-57,0 0 0,0 0 1,1 0-1,0 0 0,0 0 0,0 0 1,1 0-1,0 0 0,0 0 0,1 0 0,0 0 1,4 9-1,-4-11-10,0 0 0,0 0 0,1 0 0,0 0 0,0 0-1,0-1 1,0 0 0,1 0 0,-1 1 0,1-2 0,0 1 0,-1 0 0,1-1 0,1 0 0,-1 0 0,0 0 0,5 1 0,0-1-22,1 0 0,-1 0 0,1-1 0,-1 0 0,1-1 1,0 0-1,-1-1 0,1 0 0,-1 0 0,1-1 0,-1 0 0,0 0 1,0-1-1,13-7 0,0 1-1231,29-20-1,17-15-5176,-48 30 3257,15-7-558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42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61 1664,'1'-1'84,"-1"0"1,0 0-1,1 0 1,-1 1-1,1-1 1,-1 0-1,1 0 1,0 1-1,-1-1 1,1 0-1,0 1 1,-1-1-1,1 0 1,0 1-1,0-1 1,-1 1-1,1 0 1,0-1-1,6-3 2400,-12-6 1688,-3 11-3571,0 2 0,0-1 0,0 1 0,0 0-1,-13 9 1,15-8-517,1 0 0,0 1-1,0 0 1,1 0 0,-7 8-1,10-12-73,1 0 0,-1 1 1,0-1-1,0 0 0,1 0 0,-1 1 0,0-1 0,1 0 1,-1 1-1,1-1 0,0 1 0,-1-1 0,1 1 0,0-1 0,0 0 1,0 1-1,0-1 0,0 1 0,0-1 0,1 1 0,-1-1 0,0 0 1,1 1-1,-1-1 0,1 1 0,-1-1 0,1 0 0,0 0 0,0 1 1,-1-1-1,3 2 0,-2-2 33,0-1 1,0 1 0,1 0-1,-1 0 1,0-1-1,1 1 1,-1-1 0,0 1-1,1-1 1,-1 1-1,1-1 1,-1 0 0,1 0-1,-1 0 1,1 0-1,-1 0 1,3 0 0,25-6 673,-28 6-683,4-2 43,0 0-1,0 0 1,0 0-1,-1-1 1,1 1 0,-1-1-1,0 0 1,5-5 0,-7 6-52,0 0 0,0 0 0,0 0 1,0 0-1,0 0 0,0 0 0,-1-1 0,1 1 1,-1-1-1,0 1 0,0-1 0,0 0 1,0 1-1,0-1 0,1-5 0,-3 7-33,1-1 1,0 0-1,-1 0 0,1 1 1,-1-1-1,0 1 0,0-1 0,1 0 1,-1 1-1,0 0 0,0-1 1,-1 1-1,1-1 0,0 1 0,0 0 1,-1 0-1,1 0 0,0 0 1,-1 0-1,1 0 0,-1 0 0,0 0 1,1 1-1,-4-2 0,0 0-34,4 1 32,0 0-1,-1 1 0,1 0 0,0-1 0,-1 1 1,1 0-1,-1-1 0,1 1 0,0 0 0,-1 0 0,1 0 1,-1 0-1,1 0 0,-1 1 0,1-1 0,0 0 0,-3 2 1,1-1 48,-1 1 1,1-1 0,0 1 0,0 0 0,0 0 0,-6 6-1,5-4 46,-1 1 0,1 0 0,-1 0-1,2 0 1,-1 1 0,0 0-1,-4 11 1,5-5 120,7-7 361,-3-4-461,1-1 1,-1 0-1,1 0 1,0 0-1,-1 0 1,1 0-1,-1-1 1,1 1-1,2-1 1,2 0-68,-2 0 24,0 0 0,0-1 0,0 1 0,0-1 1,-1 0-1,1 0 0,0 0 0,-1-1 0,1 1 1,-1-1-1,0 0 0,0 0 0,0 0 0,0 0 1,0 0-1,2-5 0,-4 7-72,0-1 0,0 0 0,0 0 1,0 0-1,0 0 0,0 0 0,-1 0 0,1-1 0,-1 1 1,1 0-1,-1 0 0,0 0 0,0 0 0,0-1 0,0 1 1,0 0-1,0 0 0,-1 0 0,1 0 0,-1-1 0,1 1 1,-1 0-1,0 0 0,0 0 0,0 0 0,0 0 0,0 1 1,0-1-1,-1 0 0,1 0 0,-1 1 0,-1-3 0,2 4-180,0-1 0,-1 0-1,1 0 1,0 0 0,0 1 0,-1-1-1,1 1 1,0-1 0,-1 1-1,1 0 1,0-1 0,-1 1-1,1 0 1,-1 0 0,1 0-1,0 0 1,-1 0 0,1 0 0,-1 0-1,1 0 1,0 1 0,-1-1-1,1 1 1,-1-1 0,1 1-1,0-1 1,0 1 0,-1 0 0,1-1-1,-1 2 1,-4 9-1974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3:58:48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1190 3392,'1'1'53,"-1"-1"-1,0 0 1,0 0 0,0 0 0,0 0 0,1 1-1,-1-1 1,0 0 0,0 0 0,0 0 0,1 0-1,-1 0 1,0 0 0,0 0 0,0 0 0,1 0-1,-1 0 1,0 0 0,0 0 0,1 0-1,-1 0 1,0 0 0,0 0 0,0 0 0,1 0-1,-1 0 1,0 0 0,0 0 0,1 0 0,-1 0-1,0 0 1,0 0 0,0-1 0,0 1 0,1 0-1,-1 0 1,0 0 0,0 0 0,0 0-1,0-1 1,1 1 0,12-8 1009,-11 7-843,13-10 382,-1 0-1,1 0 0,20-24 0,34-47-245,-32 37-108,59-65 196,29-34-45,-93 103-317,46-78 0,36-118 265,-18 13 652,-93 217-939,14-36 440,-16 39-447,0 1 1,0-1-1,0 1 0,-1-1 1,1 0-1,-1 1 0,0-1 1,-1-7-1,1 11-51,0 0 0,0 0 0,0 0 0,0 0 0,0 0 0,0-1 0,0 1 0,0 0 0,0 0 0,0 0 0,0 0 0,0 0 0,0 0 0,0 0 0,-1-1 0,1 1 0,0 0 0,0 0 0,0 0 0,0 0 0,0 0 0,0 0 0,0 0 0,-1 0 0,1 0 0,0 0 0,0 0 0,0-1 0,0 1 0,0 0 0,0 0 0,-1 0 0,1 0 0,0 0 0,0 0 0,0 0 0,0 0 0,0 0 0,0 0 0,-1 1 0,-6 3 0,-7 12 58,4 2 157,0 0 0,1 1-1,-12 35 1,-10 64 363,22-83-421,-74 331 1725,60-197-1417,12-70-106,10-94-330,0 0 0,1 0 0,0 0 0,-1 0-1,2 0 1,-1 0 0,1 0 0,0 0-1,0 0 1,0 0 0,4 9 0,-5-14-19,0 1 1,1-1-1,-1 0 1,0 0-1,0 1 1,1-1-1,-1 0 1,0 0-1,1 1 1,-1-1-1,0 0 1,1 0-1,-1 0 0,0 0 1,1 0-1,-1 1 1,0-1-1,1 0 1,-1 0-1,0 0 1,1 0-1,-1 0 1,1 0-1,-1 0 1,0 0-1,1 0 1,-1-1-1,0 1 1,1 0-1,-1 0 1,0 0-1,1 0 1,-1 0-1,0-1 1,1 1-1,-1 0 0,0 0 1,1 0-1,-1-1 1,0 1-1,0 0 1,1-1-1,-1 1 1,0 0-1,0-1 1,6-7 66,-1 1 0,0-2-1,6-13 1,-11 21-75,73-137 360,45-60-254,57-97-255,-119 198 123,24-42 30,-74 127-51,0 0 0,-1 0 0,6-24 0,-11 31 107,-1 5 39,-7 10 175,-9 20 257,2 9-97,-20 80 0,12-36-154,-77 196 389,74-210-357,2-13-213,12-28-84,-12 38 0,-8 43 276,20-58 218,25-89 58,-4 20-588,0 1 0,1 0 0,1 0 1,1 1-1,0 1 0,1 0 0,1 1 0,0 0 0,1 1 0,28-19 0,-19 16-61,-14 8-26,1 1-1,0 0 0,1 1 0,16-7 0,-26 13 97,0-1 0,-1 1-1,1 0 1,0-1 0,0 1 0,0 0 0,-1 0 0,1 0-1,0 0 1,0 1 0,-1-1 0,1 0 0,0 1 0,0-1-1,-1 1 1,1 0 0,0-1 0,-1 1 0,1 0 0,-1 0-1,1 0 1,-1 0 0,0 0 0,1 1 0,-1-1 0,0 0-1,0 1 1,0-1 0,0 1 0,2 2 0,2 5 2,-1 0-1,0 1 1,0 0 0,3 13 0,-1-3-52,-1-9 134,1 0 0,0-1-1,8 13 1,-13-23-65,-1 1 0,1 0 0,-1 0 0,1-1 1,0 1-1,0 0 0,-1-1 0,1 1 0,0 0 0,0-1 0,0 1 1,0-1-1,0 0 0,0 1 0,0-1 0,0 0 0,-1 0 0,1 1 0,0-1 1,2 0-1,0 0 19,0 0 1,-1-1 0,1 1-1,0-1 1,-1 1-1,1-1 1,4-2 0,1-1 11,0 0 0,0-1 0,-1 0 1,8-7-1,39-39-132,-37 34 235,37-45-51,-34 38-170,-12 6 120,-8 19-166,5-1-181,-1 0 336,0 0-46,-1 1 0,1-1-1,0 1 1,-1 0 0,1 0-1,-1 0 1,1 0 0,-1 1 0,5 2-1,9 4-39,-12-6 50,0 0-1,0 1 1,0 0 0,0 0 0,-1 0-1,1 0 1,-1 1 0,0 0-1,0 0 1,0 0 0,-1 0 0,1 1-1,4 8 1,-1 0-17,-1 1 0,0-1 0,7 26 0,-10-28 111,2-1 0,-1 1-1,8 9 1,-5-6-22,-5-11-58,-1 0 0,1-1 1,0 1-1,0-1 1,0 1-1,0-1 0,0 0 1,1 0-1,-1 0 1,1 0-1,-1-1 0,1 1 1,0 0-1,4 1 1,-2-1-4,0-1 0,0 0 1,0 0-1,1 0 1,-1 0-1,0-1 1,0 0-1,7-1 0,-3 0 15,1 0 0,-1-1 0,0 0 0,0-1 0,0 0 0,0 0 0,0-1 0,-1-1 0,12-6 0,-1-4 65,-1-1-1,-1 0 0,-1-1 0,0-1 0,25-36 1,-37 46-25,1 1 0,5-15 1,-9 20-96,0 0 0,0-1 1,-1 1-1,1 0 0,0 0 0,-1-1 1,0 1-1,0 0 0,1-1 0,-1 1 1,0 0-1,-1-1 0,1 1 0,-1-3 1,1 5 18,0-1 1,-1 1-1,1 0 1,0 0 0,0-1-1,-1 1 1,1 0 0,0 0-1,-1-1 1,1 1-1,0 0 1,0 0 0,-1 0-1,1 0 1,-1-1 0,1 1-1,0 0 1,-1 0-1,1 0 1,0 0 0,-1 0-1,1 0 1,0 0 0,-1 0-1,1 0 1,0 0-1,-1 0 1,1 0 0,-1 0-1,1 1 1,0-1-1,-1 0 1,1 0 0,0 0-1,-1 0 1,1 1 0,0-1-1,0 0 1,-1 1-1,-11 8-149,7-3 142,1 0-1,0 1 1,1-1 0,-1 1-1,1 0 1,0 0 0,1 0-1,0 0 1,0 1 0,0-1-1,1 1 1,0-1 0,1 1-1,0 13 1,1-10 16,0 1-1,1 0 1,0 0 0,1-1-1,0 1 1,1-1 0,0 0-1,10 17 1,-13-26 24,0 0-1,0 0 1,0 0 0,0 0 0,0-1-1,1 1 1,-1 0 0,1-1 0,-1 1 0,1-1-1,0 0 1,0 0 0,-1 1 0,1-1-1,0 0 1,0 0 0,0-1 0,0 1-1,2 0 1,-2-1 0,0 0 0,0 0 0,0 0 0,0 0 1,0 0-1,0-1 0,0 1 0,0-1 0,0 1 0,0-1 0,0 0 0,-1 0 0,1 0 1,0 0-1,0 0 0,-1 0 0,1 0 0,-1-1 0,2-1 0,47-52 313,-12 11-205,-13 17-46,1-1-53,2 1 0,42-32 0,-49 41-115,-18 15 41,-1 1 0,1-1 1,0 0-1,0 1 0,0 0 0,0-1 1,1 1-1,-1 0 0,0 1 1,1-1-1,0 1 0,-1 0 0,1-1 1,4 1-1,-6 1 21,1 0 1,-1 1-1,1-1 1,-1 1-1,0 0 1,1 0-1,-1 0 1,0 0-1,0 0 1,0 0-1,0 0 1,0 1-1,0-1 1,0 1-1,0 0 1,-1-1-1,1 1 1,2 4-1,0-1 13,-1 0 0,0 1 1,0-1-1,0 1 0,0 0 0,1 6 0,1 8 70,-1 0 1,-2 0 0,0 1-1,0-1 1,-4 35 0,2-51-27,-1 0 1,1 0 0,-1 0 0,0 0-1,0 0 1,0 0 0,-1-1 0,1 1-1,-1 0 1,0-1 0,-4 6 0,5-8-17,0 1 0,0-1 0,0 0 0,0 0 0,0 0 0,0-1 0,-1 1 0,1 0 0,0 0 0,-1-1 0,1 1 0,0-1 0,-1 1 0,1-1 0,0 1 0,-1-1 1,1 0-1,-1 0 0,1 0 0,-1 0 0,1 0 0,-1 0 0,1 0 0,-1 0 0,1 0 0,0-1 0,-1 1 0,1-1 0,-1 1 0,1-1 0,0 1 0,-2-2 0,-9-5-466,1-1 0,-19-16 0,21 16-2,-14-14-323,18 16 567,-1 1 0,1 0 1,-9-7-1,14 12 189,0 0 0,0 0-1,0-1 1,0 1-1,0 0 1,0 0-1,0-1 1,1 1 0,-1 0-1,0 0 1,0 0-1,0 0 1,1-1 0,-1 1-1,0 0 1,0 0-1,0 0 1,1 0 0,-1 0-1,0 0 1,0 0-1,0 0 1,1-1-1,-1 1 1,41 4-221,86-10 669,-112 4-420,0-1 0,1 0-1,-1-1 1,0 0 0,-1-1 0,18-9 0,61-41 268,-80 45-223,0 0 1,0 0-1,-1-1 1,19-24-1,6-12 2,-3-2 0,-2-2 0,40-82 0,70-155 45,-135 275-108,-4 9-12,-1 1 1,0-1-1,0 1 1,0-1 0,-1 0-1,1 0 1,-1 0-1,0 0 1,1-4-1,-2 7 22,0 1 0,0 0 0,0-1 0,0 1 0,0 0 0,0-1 0,0 1 0,0 0 0,0-1 0,0 1-1,0 0 1,0-1 0,0 1 0,-1 0 0,1-1 0,0 1 0,0 0 0,0 0 0,0-1 0,-1 1 0,1 0 0,0-1 0,0 1-1,-1 0 1,1 0 0,0 0 0,0-1 0,-1 1 0,1 0 0,0 0 0,-1 0 0,1 0 0,0-1 0,-1 1 0,1 0 0,0 0-1,-1 0 1,1 0 0,0 0 0,-1 0 0,1 0 0,0 0 0,-1 0 0,1 0 0,0 0 0,-1 0 0,1 0 0,-1 1 0,-16 7 285,9-1-236,0 0-1,0 1 0,1 0 1,0 0-1,1 1 1,-1 0-1,2 0 0,-1 0 1,-5 14-1,-4 14 139,-13 48 0,8-22-86,-113 367 605,100-252-80,30-165-343,8-23-177,5-7-178,1 2 1,0 0-1,1 0 0,0 1 1,1 0-1,1 1 0,24-18 1,-31 26 36,16-12-228,29-18 1,-44 31 235,0 0 0,0 0 0,1 1 0,-1 0 1,1 0-1,0 1 0,17-2 0,-24 3 13,-1 1 0,1 0 0,0 0 0,-1 0 0,1 0 0,-1 1 0,1-1 0,0 0 0,-1 1 0,1-1 0,-1 1 0,1-1 0,-1 1 0,0 0 0,1-1 0,-1 1 0,1 0 0,-1 0 0,0 0 0,0 0 0,0 0 0,0 1 0,0-1 0,0 0 0,0 0 0,0 1-1,0-1 1,0 1 0,-1-1 0,1 1 0,0-1 0,-1 1 0,1-1 0,-1 1 0,0 2 0,2 6 4,-2 0 1,1 0-1,-1 0 0,-3 17 0,2-14-47,0 4 131,1 30 0,0-42-36,1-1 0,-1 1 0,1 0 0,0-1 0,0 1 0,1 0 0,-1-1 0,1 0-1,0 1 1,0-1 0,3 4 0,-4-6-31,0-1 0,1 0-1,-1 0 1,0 0 0,0-1 0,0 1-1,1 0 1,-1 0 0,1-1-1,-1 1 1,0-1 0,1 1-1,-1-1 1,1 1 0,-1-1 0,1 0-1,-1 0 1,1 0 0,-1 0-1,1 0 1,-1 0 0,1 0-1,-1-1 1,1 1 0,-1 0 0,1-1-1,-1 1 1,1-1 0,-1 0-1,0 1 1,3-2 0,4-3-23,-1 0 1,1 0 0,12-13-1,-17 16 3,31-29-414,74-51 0,-91 75 111,-17 7 310,0 0 1,1 0 0,-1 0 0,1 0 0,-1 0-1,0 0 1,1 0 0,-1 0 0,1 0-1,-1 0 1,0 1 0,1-1 0,-1 0 0,0 0-1,1 0 1,-1 1 0,0-1 0,1 0 0,-1 0-1,0 1 1,0-1 0,1 0 0,-1 0 0,0 1-1,0-1 1,1 0 0,-1 1 0,0-1-1,0 1 1,0-1 0,0 0 0,0 1 0,1-1-1,-1 0 1,0 1 0,0-1 0,0 1 0,0-1-1,0 0 1,0 1 0,0-1 0,0 1 0,-1 0-1,-3 67-306,2-49 363,0 1-1,2 0 0,3 31 0,-3-44-28,1 0 0,1 0 0,-1 0-1,1 0 1,0-1 0,1 1-1,0-1 1,0 1 0,0-1 0,6 8-1,-9-13-6,1-1-1,0 1 1,-1 0-1,1-1 1,0 1-1,-1-1 1,1 1 0,0-1-1,0 1 1,0-1-1,-1 1 1,1-1-1,0 0 1,0 1-1,0-1 1,0 0-1,0 0 1,0 1-1,0-1 1,-1 0-1,1 0 1,0 0-1,0 0 1,1-1-1,0 1 10,-1-1-1,1 0 0,-1 1 1,1-1-1,-1 0 0,0 0 1,1 0-1,-1 0 0,0 0 1,0-1-1,0 1 0,2-2 1,2-4 4,-1 1 1,-1-1 0,1 0-1,4-15 1,-5 13-21,0-1 0,-1 0 0,-1 0 0,1-16-1,-1 20-80,-1 1 0,-1-1 0,1 0 0,-1 1 1,0-1-1,0 1 0,-1-1 0,1 1 0,-6-10 0,4 11 47,0 1 0,0 0 0,0 0 0,-1 0 0,1 0 0,-1 0 0,0 1 0,0-1 0,0 1 0,0 0 0,0 0 0,0 1 0,-1-1 0,1 1 0,-5-1 0,6 3-139,13-4-252,52-31 478,104-66 469,-148 89-510,-1 0 0,0-2 0,-1 0 0,0 0 1,-1-2-1,-1 0 0,0 0 0,-1-2 0,0 1 0,-2-2 0,17-32 0,117-287-140,-137 316 125,-3 12-43,-1-1-1,-1 0 1,0 0-1,0 0 1,-1 0-1,1-10 1,-3 19 12,0 0 0,0 0 0,0 1 0,0-1 0,0 0-1,0 1 1,0-1 0,0 0 0,0 1 0,0-1 0,-1 0 0,1 1 0,0-1 0,0 0 0,-1 1 0,1-1 0,-1 1-1,1-1 1,0 1 0,-1-2 0,0 2 6,1 0 0,-1 0 0,1 0 0,0 0 0,-1 0 0,1 0 1,-1 0-1,1 0 0,-1 0 0,1 0 0,0 0 0,-1 0 0,1 0 0,-1 1 0,1-1 0,-1 0 0,1 0 0,0 0 0,-1 1 0,1-1 0,0 0 0,-1 0 0,1 1 0,-5 3-59,1 0-1,-1 1 1,-4 6-1,7-8 118,-14 19 69,2 1 0,0 1 0,2 0 0,-15 40 1,15-35-49,-84 234 1015,90-246-1029,2 0 1,0 0-1,1 1 0,0-1 0,2 1 0,0-1 0,2 22 0,0-32-33,0-1 1,0 1-1,1-1 0,-1 0 0,2 1 0,-1-1 0,1 0 0,0 0 1,5 7-1,-5-8 0,0-1 1,1 0-1,-1-1 0,1 1 1,0-1-1,0 0 1,1 0-1,-1 0 0,0 0 1,1-1-1,0 1 0,0-1 1,6 2-1,-2-2-6,0 0 0,0-1 0,0 0 0,1-1 0,-1 1 0,0-2 0,1 1 0,-1-1 0,18-5 0,7-3 17,42-18 0,-50 18-24,138-43 4,-45 16 4,-118 36-5,0-1 0,0 1 0,1-1-1,-1 0 1,0 0 0,0 1 0,0-1 0,0 0-1,0 0 1,0 0 0,2-2 0,-2-1-16,-6 6-73,-7 6-45,-1-1 0,-15 6 1,-15 9 34,31-14 105,-1 0-1,1 1 1,-21 19 0,27-22-26,1 0 1,1 0-1,-1 0 1,1 0 0,0 1-1,0-1 1,1 1-1,-1 0 1,-2 11 0,3-10 31,1 1 1,0-1-1,0 1 1,1-1 0,0 1-1,1 0 1,0 0-1,0-1 1,3 18 0,-3-25-9,0 0 0,0 0 1,0 0-1,1-1 1,-1 1-1,0 0 0,0 0 1,1 0-1,-1-1 0,1 1 1,-1 0-1,1 0 1,-1-1-1,1 1 0,-1 0 1,1-1-1,0 1 0,-1-1 1,1 1-1,0-1 1,0 1-1,-1-1 0,1 1 1,0-1-1,0 0 1,0 1-1,-1-1 0,1 0 1,0 0-1,0 0 0,0 0 1,0 1-1,0-1 1,0 0-1,1-1 0,2 0 30,1 0 1,-1-1-1,0 1 0,1-1 0,6-5 0,-8 6-30,20-13 47,-1 0-1,24-21 1,40-41 174,-69 60-163,-2 2-49,-1-1 1,0 0-1,-1-1 0,-1 0 1,11-20-1,-6 3-260,25-61 1,46-180-347,-75 231 472,18-99-538,-30 139 614,-2-5-76,-2 8 108,-9 19 138,-7 24 324,3 1 1,-14 55-1,-14 97 425,41-179-844,-5 22 97,3-1-1,-3 61 1,9-81-535,-1 0 0,2 0 1,1 1-1,0-2 0,1 1 1,1 0-1,11 27 0,-14-41-206,-1 0-1,1-1 0,0 1 1,0-1-1,1 0 1,-1 1-1,1-1 0,-1 0 1,1-1-1,0 1 0,0 0 1,4 1-1,15 12-2856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0T23:58:49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28 3136,'-10'-7'9381,"37"15"-7088,58 7 820,123 8-1,-153-21-3598,-1-3 1,1-2-1,75-14 1,18-14-7814,-79 14 4161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21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96 2080,'0'-13'5760,"1"6"-5300,-1 6-377,0 0-1,1 0 1,-1 0 0,0 0 0,0-1-1,0 1 1,-1 0 0,1 0 0,0 0-1,0 0 1,0-1 0,-2-1 0,2-7 702,0 9-729,0 0 0,0 0 0,0-1 0,0 1-1,0 0 1,-1 0 0,1 0 0,0 0 0,0 0 0,-1-1 0,0 0 0,1 1-44,0 1 0,0 0 0,-1 0 0,1-1 0,0 1 0,0 0 0,0 0 0,0-1 0,0 1 0,0 0 0,0-1 0,-1 1 0,1 0 0,0-1 0,0 1 0,0 0 0,0-1 0,0 1 0,1 0 0,-1-1 1,0 1-1,0 0 0,0 0 0,0-1 0,0 1 0,0 0 0,0-1 0,1 1 0,-1 0 0,0 0 0,0-1 0,0 1 0,1 0 0,-1 0-9,0-1 0,0 1 1,0 0-1,0 0 0,0 0 0,1 0 0,-1 0 1,0 0-1,0 0 0,0 0 0,0 0 0,0-1 0,0 1 1,0 0-1,0 0 0,0 0 0,0 0 0,0 0 1,0 0-1,0-1 0,0 1 0,0 0 0,0 0 0,0 0 1,0 0-1,0 0 0,0 0 0,0-1 0,0 1 1,0 0-1,0 0 0,0 0 0,0 0 0,0 0 0,0 0 1,0 0-1,0-1 0,0 1 0,0 0 0,0 0 1,0 0-1,-1 0 0,1 0 0,0 0 0,0 0 1,0 0-1,0 0 0,0 0 0,0-1 0,0 1 0,-1 0 1,1 0-1,0 0 0,4-12 349,-4 14-259,-5-9 75,3 7-76,4 8 910,7 17-533,2 47 46,8 78 421,6 75-548,-10-93-206,-14-116-134,21 221 656,-6-100-59,-15-131-526,-1 1-1,1-1 0,-2 10 1,1 0 666,-30-19-11873,24 2 8902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22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558 43 2496,'3'-11'713,"-3"10"-499,0-1 0,0 1 0,1-1 0,-1 1 0,1-1 1,-1 1-1,1 0 0,1-3 0,-1 3-87,-1 1 0,0-1 0,0 1 0,0-1-1,1 1 1,-1-1 0,0 1 0,0-1 0,0 1 0,0-1 0,0 1 0,0-1 0,0 1 0,0-1 0,0 0 0,-1 1 0,1-1-1,0 1 1,0-1 0,-1 0 0,1 1-90,0 0-1,0 0 1,0 0 0,0-1-1,0 1 1,0 0 0,0 0-1,0 0 1,0-1 0,0 1-1,0 0 1,-1 0-1,1 0 1,0 0 0,0-1-1,0 1 1,0 0 0,-1 0-1,1 0 1,0 0 0,0 0-1,0 0 1,0-1 0,-1 1-1,1 0 1,0 0-1,0 0 1,0 0 0,-1 0-1,1 0 1,0 0 0,0 0-1,-1 0 1,1 0 0,0 0-1,0 0 1,0 0-1,-1 0 1,1 0 0,0 0-1,0 0 1,0 0 0,-1 0-1,1 1 1,0-1 0,0 0-1,0 0 1,0 0-1,-1 0 1,1 0 0,0 1-1,-23 18 505,-1-1 0,0 0 0,-40 19 0,-6 6 79,36-17-366,1 1 0,-43 46 0,73-70-242,-33 37 194,1 3 1,2 0 0,-47 83-1,76-118-271,0 0-1,0 0 0,-3 10 1,6-15 87,0 0 0,1 0 1,-1 0-1,1 0 0,-1 1 0,1-1 1,0 0-1,0 0 0,0 0 0,1 1 0,-1-1 1,2 4-1,-1-6 9,-1 1 1,1-1 0,0 0-1,0 1 1,0-1-1,0 0 1,0 0-1,0 1 1,0-1 0,0 0-1,0 0 1,0 0-1,1-1 1,1 2 0,24 9 364,-11-5-349,72 31 750,28 12-276,-89-35-370,-1 0 0,31 23 0,23 26 387,-69-56-873,-10-7 212,-1 0 1,0 0-1,1 0 1,-1 0-1,0 0 1,0 0 0,1 0-1,-1 0 1,0 0-1,1 0 1,-1 0-1,0-1 1,1 1-1,6-5-2626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22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0 4224,'-11'5'5188,"12"7"-4376,-16 248 3411,-16-3-3201,23-203-705,-9 45 312,8-54-412,3 0 0,-3 55 0,11-34 226,-2-64-427,0 1 0,0-1 0,1 0 1,-1 0-1,0 1 0,1-1 0,-1 0 0,1 0 1,0 1-1,0-1 0,0 0 0,0 0 0,0 0 1,0 0-1,0 0 0,1-1 0,-1 1 0,1 0 0,3 3 1,-3-4 30,0 0 1,0 0 0,1 0 0,-1 0 0,0 0-1,1 0 1,-1 0 0,1-1 0,-1 1-1,1-1 1,0 0 0,-1 0 0,1 0 0,-1 0-1,1 0 1,-1-1 0,4 0 0,106-29-29,-70 17 22,62-10 0,-74 20-147,40 1 1,-56 2-452,-13-26-9149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23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48 5408,'-13'-11'4731,"20"8"-2556,22-3-311,-9 2-892,30-3 0,-3 3-561,41-1-379,-59 1 350,-17 0-1543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23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38 5888,'-9'-6'3011,"23"-3"-359,-14 9-2630,10-4 493,0 0 0,0 1 0,0 0 0,0 0 0,0 1 0,1 1 0,15-1-1,77 5 778,-58 0-885,-23-2-349,12 0 77,1 1 0,-1 2 0,63 15 0,-77-18-1457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27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227 534 1568,'5'-1'4442,"-5"1"-4342,0-1-1,0 1 0,0 0 0,-1-1 0,1 1 1,0 0-1,0-1 0,0 1 0,-1 0 0,1 0 1,0-1-1,0 1 0,-1 0 0,1 0 0,0-1 1,0 1-1,-1 0 0,1 0 0,0 0 0,-1-1 1,1 1-1,0 0 0,-1 0 0,1 0 0,0 0 1,-1 0-1,1 0 0,-1 0 0,1 0 0,0 0 0,-1 0 1,1 0-1,-1 0 0,-22 2 1049,14 0-992,0 0 1,0 1-1,-9 4 1,0 4-20,1 0 0,1 1 0,0 1 0,0 1-1,-20 23 1,32-33-139,0 0 1,1 0-1,-1 1 0,1-1 0,1 1 0,-1-1 0,0 1 0,1 0 0,0 0 1,-1 6-1,2-8 15,1-1 0,0 1 1,-1-1-1,1 1 0,1 0 1,-1-1-1,0 1 0,0-1 0,1 1 1,0-1-1,-1 0 0,1 1 1,0-1-1,0 0 0,0 1 1,1-1-1,-1 0 0,1 0 0,-1 0 1,1 0-1,-1 0 0,1 0 1,3 2-1,0 0 64,0 0-1,1-1 1,0 1-1,0-1 1,0 0-1,0 0 1,0-1-1,0 0 1,9 2-1,-1-1 140,1-1-1,-1 0 0,18-1 1,-24-1-97,0-1 1,0 0 0,1 0 0,-1-1 0,0 0 0,-1-1 0,1 1 0,0-2-1,-1 1 1,1-1 0,7-5 0,-13 8-104,0-1 0,0 1 0,0-1 0,0 1 0,0-1-1,0 0 1,0 0 0,-1 0 0,1 0 0,-1 0 0,1-1 0,-1 1 0,0 0 0,0-1 0,0 1-1,0-1 1,0 1 0,0-1 0,-1 1 0,1-1 0,-1 1 0,0-1 0,0 0 0,0 1 0,0-1-1,0 1 1,-1-1 0,1 0 0,-1 1 0,0-1 0,1 1 0,-1-1 0,0 1 0,0 0 0,-1-1-1,1 1 1,0 0 0,-3-2 0,3 2-42,0 1-1,0-1 1,0 1-1,-1 0 1,1 0-1,0-1 1,-1 1-1,1 0 1,-1 0-1,1 0 1,-1 1-1,0-1 1,0 0-1,1 1 1,-1-1-1,-3 0 1,-2 0-91,0 0 1,1 1-1,-10 1 0,2-1-48,22-1 202,0 0 1,0-1 0,0 0 0,0-1 0,-1 1 0,1-1 0,-1-1-1,0 1 1,8-6 0,-5 0 75,-1-1 0,0-1 0,0 1 0,-1-1-1,-1 0 1,11-20 0,30-81 278,-21 45-212,117-262 274,-142 324-506,-2 3 19,1 1-1,0-1 0,0 0 1,-1 1-1,1-1 0,0 0 1,0 1-1,1-1 0,0-1 0,-2 3 20,1 0 0,-1 0 0,0 0 0,0 0 0,0 0 0,1 0 0,-1 0 0,0 0-1,0 1 1,0-1 0,0 0 0,1 0 0,-1 0 0,0 0 0,0 0 0,0 0 0,0 0-1,0 0 1,1 0 0,-1 1 0,0-1 0,0 0 0,0 0 0,0 0 0,0 0 0,0 0 0,0 1-1,0-1 1,1 0 0,-1 0 0,0 0 0,0 0 0,0 0 0,0 1 0,0-1 0,0 0-1,0 0 1,0 0 0,0 1 0,0-1 0,0 0 0,0 0 0,0 0 0,0 0 2,1 11-85,-1-1 1,0 0-1,-2 15 0,0-1 52,-25 369 51,-18-5 314,33-298-158,12-89-159,-7 60 496,-29 120-1,35-177-395,0 0 0,-1 0 0,1 0 0,-1 0 0,0-1-1,0 1 1,0 0 0,0-1 0,-1 1 0,-4 5-1,6-9-71,0 1-1,1 0 1,-1-1-1,0 1 0,1-1 1,-1 1-1,0-1 1,0 0-1,1 1 0,-1-1 1,0 0-1,0 1 1,0-1-1,0 0 0,1 0 1,-1 0-1,0 0 1,0 0-1,0 0 0,0 0 1,0 0-1,1 0 1,-1 0-1,0 0 0,0 0 1,0-1-1,0 1 1,1 0-1,-1-1 0,0 1 1,0-1-1,1 1 1,-1-1-1,0 1 0,1-1 1,-1 1-1,0-1 1,1 0-1,-1 1 0,1-1 1,-1-1-1,-2-1-3,1-1 1,-1 0-1,1 1 0,0-1 1,1 0-1,-3-8 0,0-11-101,0 0-1,2-1 1,0 0 0,2 1-1,1-1 1,1 0 0,5-25-1,-6 41 60,0 0 0,0 0-1,1 1 1,0-1 0,1 0 0,-1 1-1,1 0 1,1-1 0,0 1-1,0 0 1,0 1 0,1-1-1,0 1 1,0 0 0,0 0-1,12-9 1,-6 7 15,1 0 0,0 1 1,0 1-1,0 0 0,1 1 0,0 0 0,17-4 0,5 1-281,58-5 0,-75 12-667,0 0 0,30 3-1,-40-1-127,0 0 0,0 1-1,0 0 1,0 0 0,0 1 0,-1-1-1,1 2 1,8 4 0,6 8-2267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29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1031 3808,'0'-13'1227,"0"13"-1199,0 0 0,-1 0 1,1-1-1,0 1 1,0 0-1,0 0 1,0 0-1,0 0 1,0 0-1,0 0 0,0-1 1,-1 1-1,1 0 1,0 0-1,0 0 1,0 0-1,0 0 0,0 0 1,-1 0-1,1 0 1,0 0-1,0 0 1,0 0-1,0 0 1,0 0-1,-1 0 0,1 0 1,0 0-1,0 0 1,0 0-1,0 0 1,-1 0-1,1 0 1,0 0-1,0 0 0,0 0 1,0 0-1,0 0 1,-1 0-1,1 0 1,0 0-1,0 0 1,0 0-1,0 1 0,0-1 1,0 0-1,-1 0 1,1 0-1,0 0 1,0 0-1,0 0 1,0 1-1,0-1 0,0 0 1,0 0-1,0 0 1,0 0-1,0 0 1,0 1-1,0 83 2907,1 11-1362,-14 126-1,8-178-796,1 46 0,3-80 52,-2-10-200,-3-13-73,3-8-407,2 0 0,0 0 1,4-35-1,-2 23-128,2-10-105,16-78-1,20-36-159,6 11 310,-37 124-26,2 1 0,1 0 1,0 1-1,19-25 0,-25 39-49,0 1-1,0 0 1,1 0-1,0 0 1,1 1-1,-1 0 1,1 0-1,0 1 1,0 0-1,0 0 1,15-6-1,-18 9 4,0 0 0,1 0 0,-1 0 0,0 0 0,0 1 0,0-1 0,0 1 0,0 0 0,1 1 0,-1-1 0,0 1 0,0-1-1,0 1 1,0 1 0,0-1 0,0 0 0,0 1 0,0 0 0,-1 0 0,1 0 0,0 0 0,-1 1 0,0-1 0,0 1 0,4 4 0,-3-2 16,1 1-1,-1-1 1,-1 1 0,1 0 0,-1 0-1,0 0 1,4 13 0,-1 1 65,4 27 0,-8-33-50,0-1 0,-1 1 0,-1-1-1,0 1 1,-1-1 0,0 1-1,-1-1 1,-7 24 0,6-27 52,-1 0 0,0-1 0,0 1 0,-1-1 0,-1 0 0,1 0 0,-1 0 0,-1-1 0,0 0 0,0-1 0,-16 14 0,14-14 7,-1 0 1,1-1-1,-1 0 0,0-1 1,0 0-1,-1 0 1,1-1-1,-1-1 1,0 0-1,0 0 0,-1-1 1,1 0-1,-22-1 1,60-7-998,-11 2 873,64-11-4,93-22 154,-122 22-43,52-23 0,-78 26 9,0-1 0,-1 0 0,43-33 0,167-151 69,-287 274-704,28-38 695,2 2-1,1 0 1,-18 52 0,31-54 9,8-36-108,1-1 1,0 1-1,0-1 0,0 1 0,0-1 0,0 1 0,0-1 1,0 1-1,1-1 0,0 1 0,-1-1 0,1 1 0,2 2 0,-3-4-17,1 0 0,0-1 1,0 1-1,-1 0 0,1-1 0,0 1 0,0-1 0,0 1 0,0-1 0,0 0 0,0 1 0,0-1 0,0 0 0,0 0 0,0 0 0,0 1 0,0-1 0,0 0 0,0 0 0,0-1 0,0 1 0,0 0 0,0 0 0,0 0 0,0-1 0,0 1 0,0 0 0,0-1 0,0 1 0,1-1 0,4-2 73,1-1-1,-1 1 0,6-6 0,2-1 1,-2-1 0,1-1 0,-1 0 0,-1 0 0,14-21 0,-6 5-93,26-51-1,-22 27-33,-17 36-124,1 1 0,15-27 0,-31 93-822,4-29 994,1 0-1,1 0 1,1 1 0,1 38-1,2-54 18,0 0-1,0 0 1,1-1-1,0 1 1,0-1-1,0 1 1,1-1-1,5 11 1,-5-13 8,0 0 0,0-1 0,0 1 0,0-1 1,1 1-1,-1-1 0,1 0 0,0-1 0,0 1 1,0-1-1,0 1 0,0-1 0,1 0 0,4 1 0,-4-2 4,0 0 0,0 0 0,0 0 0,1-1 0,-1 1 0,0-1 0,0-1 0,1 1 0,-1-1 0,0 0-1,0 0 1,0 0 0,0-1 0,0 0 0,0 0 0,0 0 0,-1 0 0,1-1 0,6-4 0,0-2-29,0 0-1,0-1 1,-1 0 0,0 0 0,0-1 0,8-13-1,8-19-52,30-61 0,-50 93 40,-1-1-70,-1 4-367,-1 20 288,-2 41 28,-1-41 74,0 1 0,0-1 0,5 21 0,-4-28 67,1 8 28,2-1-1,7 20 0,-10-29-41,1 0 0,-1 0 0,1 0-1,0 0 1,0 0 0,0-1 0,0 1 0,0-1 0,1 1 0,-1-1 0,1 0 0,-1 0-1,1 0 1,0 0 0,3 1 0,-3-2 22,-1 0 1,1-1-1,-1 1 1,1-1-1,0 0 0,-1 1 1,1-1-1,0 0 1,-1-1-1,1 1 0,-1 0 1,1-1-1,4-1 1,34-15 289,-34 14-309,10-6 14,1-1 0,-1-1 0,-1 0 0,0-2 0,-1 0 0,0 0 1,14-18-1,8-12 20,37-59 1,35-76 138,-83 122-81,36-114 0,-1-107-218,-57 260-17,-1 1 0,-1-1 0,-1 0 0,0 0 0,-1 1-1,-3-22 1,3 38 126,0 0 0,0 0 0,0 0-1,0 0 1,0 0 0,0-1 0,0 1 0,0 0-1,0 0 1,0 0 0,0 0 0,0 0-1,0 0 1,0 0 0,0 0 0,0-1-1,0 1 1,0 0 0,0 0 0,0 0 0,0 0-1,0 0 1,0 0 0,-1 0 0,1 0-1,0 0 1,0 0 0,0 0 0,0-1 0,0 1-1,0 0 1,0 0 0,0 0 0,0 0-1,-1 0 1,1 0 0,0 0 0,0 0-1,0 0 1,0 0 0,0 0 0,0 0 0,0 0-1,-1 0 1,1 0 0,0 0 0,0 0-1,0 0 1,0 0 0,0 0 0,0 0 0,0 1-1,0-1 1,-1 0 0,-5 7-127,-4 11 98,-7 24-58,1 0-1,-17 81 0,29-105 133,-58 307 48,56-274-14,-1 100 0,8-122 10,2 0 1,0-1-1,2 1 0,1-1 0,11 29 0,-15-52-20,0 1 1,1-1-1,-1 0 0,5 6 0,-7-10-39,1 0 1,0 0-1,-1 0 1,1 0-1,0 0 0,-1 0 1,1-1-1,0 1 1,0 0-1,0 0 1,0-1-1,0 1 0,-1-1 1,1 1-1,0-1 1,1 1-1,-1-1 0,0 1 1,0-1-1,0 0 1,0 0-1,0 0 1,0 1-1,0-1 0,0 0 1,0 0-1,2-1 1,0 0 2,0-1 1,0 1-1,0-1 0,-1 0 1,1 0-1,-1 0 1,1 0-1,-1 0 0,0-1 1,0 1-1,0-1 1,2-2-1,21-38 27,-22 38-29,16-31 158,55-92-421,-53 95 313,-10 16 8,21-25 0,-32 42-99,0 0-1,0 0 1,0-1 0,0 1-1,0 0 1,1 0 0,-1-1-1,0 1 1,0 0-1,0 0 1,1 0 0,-1 0-1,0-1 1,0 1 0,1 0-1,-1 0 1,0 0 0,0 0-1,1 0 1,-1 0 0,0 0-1,1 0 1,-1 0-1,0-1 1,0 1 0,1 0-1,-1 0 1,0 1 0,1-1-1,-1 0 1,3 8-247,-3 22 193,0-21 50,-1 37 123,4 79-109,-1-110 59,0 0 1,1 0-1,1-1 1,0 1-1,1-1 1,8 18-1,-6-19 44,-4-6-48,0 0-1,1-1 1,5 9 0,-8-13-33,1-1 0,-1 1 1,1 0-1,0-1 0,0 1 1,0-1-1,0 0 0,0 1 1,0-1-1,0 0 0,0 0 0,0 0 1,0-1-1,4 2 0,-3-1-121,0-1 0,1 1 0,-1-1 0,0 0 0,1 0 0,-1 0 0,0 0 0,1-1 0,-1 1 0,0-1 0,0 0-1,6-2 1,-6 2-833,-1-1 0,1-1-1,0 1 1,0 0-1,-1-1 1,1 1-1,-1-1 1,3-3 0,3-6-1012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30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46 4064,'-26'-15'1824,"9"4"-1568,8 3 640,5 8-544,-5-8-160,5 8-96,-6-4-256,10 8 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45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22 2496,'1'-1'91,"-1"1"-70,0 0 0,0 0-1,0 0 1,0 0 0,1 0 0,-1 0 0,0 0-1,0 0 1,0 0 0,0-1 0,0 1 0,0 0-1,1 0 1,-1 0 0,0 0 0,0 0 0,0-1-1,0 1 1,0 0 0,0 0 0,0 0 0,0 0-1,0 0 1,0-1 0,0 1 0,0 0 0,0 0-1,0 0 1,0 0 0,0-1 0,0 1 0,0 0-1,0 0 1,0 0 0,0 0 0,0-1 0,0 1-1,0 0 1,0 0 0,0 0 0,-4-5 2251,1 1-1648,2 3-544,0 1 1,1-1-1,-1 1 1,0 0 0,0-1-1,1 1 1,-1 0-1,0 0 1,0 0-1,0-1 1,0 1-1,0 0 1,1 0-1,-1 0 1,0 0-1,0 1 1,0-1 0,0 0-1,0 0 1,1 0-1,-1 1 1,0-1-1,0 0 1,0 1-1,1-1 1,-2 1-1,-1 1 39,1-1-1,-1 1 0,0 0 1,1 0-1,0 0 0,-3 3 0,0 1-29,0 0 0,1 1 0,-1 0 0,1 0-1,1 0 1,-1 0 0,1 1 0,1-1 0,-1 1-1,1 0 1,1-1 0,-1 1 0,1 0 0,1 0-1,0 0 1,0 0 0,0 0 0,1 0 0,1 8-1,-1-13-35,0 0-1,0-1 1,1 1-1,-1-1 1,0 0 0,1 1-1,-1-1 1,1 0-1,0 0 1,0 0-1,0 0 1,0 0-1,0 0 1,0-1-1,0 1 1,1 0-1,-1-1 1,1 0 0,-1 0-1,1 0 1,-1 0-1,1 0 1,0 0-1,-1-1 1,1 1-1,0-1 1,5 0-1,-5 1 2,1-1 0,0-1-1,0 1 1,-1 0-1,1-1 1,-1 0 0,1 0-1,0 0 1,-1 0 0,1-1-1,-1 1 1,0-1 0,0 0-1,1 0 1,-1 0-1,0 0 1,-1 0 0,1-1-1,0 1 1,3-5 0,-1-2 30,1 1 1,-2-1-1,1 0 0,-1 0 1,0 0-1,2-13 1,-5 17-73,0 1-1,0-1 1,0 0 0,-1 0 0,0 0 0,0 0-1,0 0 1,-1 0 0,1 0 0,-1 0-1,0 1 1,-1-1 0,1 0 0,-4-7 0,3 9-35,0 1-1,0-1 1,0 0 0,0 1 0,0 0 0,0-1 0,0 1 0,-1 0 0,1 0 0,-1 0 0,0 1 0,1-1 0,-1 1 0,0-1 0,0 1 0,0 0 0,0 0 0,0 0 0,0 0 0,0 1 0,-1 0 0,1-1-1,0 1 1,0 0 0,0 0 0,0 1 0,-5 0 0,-26 0-792,22-1-1863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31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107 621 3808,'-18'47'7562,"-5"13"-6314,2 0 0,-14 72 0,32-120-1152,1-1-1,0 1 0,1 0 0,0 20 1,1-28-33,0 0 1,1-1 0,-1 1-1,1 0 1,0 0-1,0-1 1,0 1 0,0 0-1,1-1 1,0 1 0,-1-1-1,1 0 1,0 0-1,1 0 1,-1 0 0,1 0-1,-1 0 1,4 3-1,-4-5-22,-1 0 0,1 0 0,-1-1-1,1 1 1,0 0 0,-1-1-1,1 1 1,0-1 0,-1 0-1,1 1 1,0-1 0,0 0 0,-1 0-1,1 0 1,0 0 0,0 0-1,-1-1 1,1 1 0,0-1-1,-1 1 1,1-1 0,0 1-1,-1-1 1,1 0 0,-1 0 0,1 0-1,-1 1 1,1-2 0,-1 1-1,2-1 1,5-5 92,-1 0 0,1-1 0,10-15 0,-10 13-17,99-136 128,-55 71-195,-29 43-32,97-144-530,-83 113 293,-3-2 1,-3-1-1,-3-2 0,34-125 0,-53 162 178,-4 15-54,-1 0 0,3-25 0,-7 40 80,0 0 0,1 0 0,-1 0 0,0 0 0,-1 0 1,1 0-1,0 0 0,0 0 0,0 0 0,-1 1 0,1-1 0,0 0 0,-1 0 1,1 0-1,-1 0 0,0-1 0,1 2 9,0 0 0,0 0 0,-1 0-1,1 0 1,0-1 0,0 1 0,0 0 0,-1 0 0,1 0 0,0 0-1,0 0 1,-1 0 0,1 0 0,0 0 0,-1 0 0,1 0 0,0 0-1,0 0 1,-1 0 0,1 0 0,0 0 0,0 0 0,-1 0 0,1 0-1,-11 8-157,0 7 85,0 1-1,0 0 1,-11 25-1,-24 60 106,43-94-21,-29 64 173,-35 92 312,59-138-388,0 1 1,2 0-1,1 0 1,-3 46-1,7-48 6,1 1 0,2 0-1,0-1 1,1 1-1,8 24 1,-9-40-38,0 0 0,1-1-1,0 0 1,1 1 0,0-1 0,0-1-1,1 1 1,0-1 0,0 0 0,1 0-1,0 0 1,0 0 0,0-1 0,1 0-1,0-1 1,0 0 0,12 7 0,-15-10-35,0 0 1,0 0-1,1-1 0,-1 1 1,0-1-1,1 0 1,-1 0-1,1 0 0,0-1 1,-1 0-1,1 0 1,0 0-1,-1 0 0,1-1 1,-1 1-1,1-1 1,-1 0-1,1-1 0,6-2 1,-1-2 39,-1-1 1,1 0-1,-1 0 0,0-1 1,-1 0-1,0-1 0,12-14 1,-2-3 54,25-44 0,-23 34-56,37-74-221,-55 97-482,-4 9 216,-4 8 109,2 1 270,-1 0 0,1 1 0,1-1 0,-1 1 1,1 0-1,0 1 0,1-1 0,-1 0 0,1 1 0,-2 10 0,0 7 208,-3 38 1,6-49-31,1 1 1,0-1-1,3 17 1,-2-25-83,0 0-1,0-1 1,0 1 0,1-1 0,-1 1 0,1-1 0,0 1 0,0-1 0,1 0-1,0 0 1,-1 0 0,5 4 0,-6-7-26,1 0 1,-1 1-1,1-1 0,-1 0 0,1-1 0,-1 1 1,1 0-1,0 0 0,-1-1 0,1 1 1,0-1-1,-1 1 0,1-1 0,0 0 1,0 1-1,-1-1 0,1 0 0,0 0 1,0-1-1,0 1 0,-1 0 0,1 0 0,0-1 1,0 1-1,-1-1 0,1 0 0,-1 1 1,1-1-1,0 0 0,1-2 0,6-2 60,-1-1-1,-1 0 1,1-1-1,7-8 0,-10 9-47,58-60 150,25-24-228,-70 73-94,0 2 1,1 0 0,25-14 0,-40 27 76,0 0 0,0 0 0,0 0 0,7-2 0,-9 7-7,-3 4-5,-7 13-6,-39 70 114,-62 88 0,97-160 65,-16 16 1,23-29-4,0 0-1,-1 0 0,1 0 0,-1 0 0,0-1 0,-10 6 1,8-8 243,8-7-41,11-7-167,7 0-145,0 1-1,1 1 0,0 1 1,33-11-1,-2 1-150,68-36-1932,-99 45 686,-1-2-1,0 0 0,0-1 0,16-15 0,-19 10-1509,-6 4 993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31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75 7456,'-5'0'3392,"49"-5"-2944,-5 2 1248,5 6-1024,30-11 416,6 5-608,20-14-160,2 11-192,17-7-640,-14 6 256,0-5-2656,-9 8 1632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33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4 469 2656,'-4'-1'7433,"12"2"-6658,-4-1-580,-1 0 0,0 0 0,0-1 0,0 1 0,0-1 0,0 0 1,0 0-1,0 0 0,0-1 0,0 1 0,0 0 0,0-1 0,-1 0 0,6-4 1,-1-1 11,0-1 0,0 1 1,7-12-1,-2 2-38,38-53 111,49-94 0,-27 38 45,-71 124-314,0 0 0,-1 0 0,1-1 0,-1 1 0,1 0 0,-1 0 0,0-4 0,1 6-17,-1-1 1,0 1-1,0 0 0,0 0 0,0-1 0,0 1 0,0 0 0,0-1 0,0 1 0,0 0 0,0-1 0,0 1 0,0 0 0,0-1 0,0 1 0,0 0 0,0 0 0,-1-1 0,1 1 1,0 0-1,0-1 0,0 1 0,0 0 0,-1 0 0,1-1 0,0 1 0,0 0 0,0 0 0,-1 0 0,1-1 0,0 1 0,0 0 0,-1 0 0,1 0 0,0 0 0,-1-1 0,1 1 0,0 0 1,0 0-1,-1 0 0,1 0 0,0 0 0,-1 0 0,1 0 0,0 0 0,-1 0 0,1 0 0,0 0 0,-1 0 0,1 0 0,0 0 0,0 0 0,-1 0 0,1 1 0,0-1 0,-1 0 1,-3 3-10,-1-1 1,1 1-1,0 0 1,0 1 0,1-1-1,-1 1 1,1-1-1,-1 1 1,1 0 0,-4 8-1,-3 5 121,-9 27 1,18-42-108,-7 18 127,2-1-1,0 1 1,1 0 0,1 1-1,1-1 1,0 31 0,3-47-103,0 0 0,1 0 0,-1-1 0,1 1 0,0 0 0,1 0 0,-1 0 0,0-1 1,1 1-1,0-1 0,0 1 0,0-1 0,0 0 0,1 0 0,-1 0 0,1 0 0,3 3 0,-2-2 42,0-2-1,-1 1 0,1 0 1,0-1-1,0 0 1,1 0-1,-1 0 0,0 0 1,1 0-1,-1-1 1,1 0-1,0 0 0,-1-1 1,8 1-1,6-1 26,0-1 0,0-1 0,0-1 0,0 0 0,0-1 0,24-9-1,-21 8-222,-17 5 168,0 0 1,0-1-1,0 0 0,0 0 1,0 0-1,0-1 0,0 1 0,0-1 1,-1 0-1,5-3 0,6-2 30,-10 5 3,-1-1-1,1 1 1,0-1 0,-1 0-1,0 0 1,0 0-1,1 0 1,2-5-1,21-34-70,-9 13-52,13-26 119,-4 1-294,-27 53 217,1 1 0,-1-1 0,0 1 0,1-1 0,0 1 0,-1-1-1,1 1 1,-1 0 0,1-1 0,-1 1 0,1 0 0,0 0 0,-1-1-1,1 1 1,0 0 0,-1 0 0,1 0 0,0 0 0,-1 0 0,1 0 0,0 0-1,-1 0 1,1 0 0,0 0 0,0 0 0,-1 0 0,1 0 0,-1 0-1,1 1 1,0-1 0,-1 0 0,1 1 0,0-1 0,-1 0 0,1 1-1,-1-1 1,1 1 0,-1-1 0,1 1 0,0 0 0,0 1-3,1 1 0,-1-1 0,0 1 1,0 0-1,0-1 0,0 1 0,-1 0 0,1 0 1,-1 0-1,0 0 0,1-1 0,-2 4 0,2 2 51,1 28 47,-2-1 0,-1 0 0,-2 1 1,-11 51-1,14-81 502,4-7-227,8-14-72,19-41-65,9-11-136,-26 45-174,2 1-1,0 1 0,1 0 1,2 2-1,-1 0 0,29-20 1,-44 36 46,1-1 1,0 1 0,0 0-1,0 1 1,5-3 0,-8 4 32,1-1 1,-1 1-1,0 0 1,0 0-1,0 0 1,0 0-1,0 0 1,0 0-1,1 0 1,-1 0-1,0 0 1,0 0-1,0 1 1,0-1-1,0 0 1,0 1-1,0-1 1,0 1-1,0-1 1,0 1-1,0 0 1,0-1-1,1 3 1,1 0 19,0 1 1,0 0-1,-1-1 1,1 1 0,-1 1-1,0-1 1,0 0-1,-1 0 1,3 9-1,-1 3 157,2 24-1,0 2 97,-1-26-164,0 0 0,0-1 1,2 1-1,0-1 1,8 15-1,-11-24-79,1 0-1,-1 0 1,1 0-1,0 0 1,1-1 0,-1 0-1,1 0 1,0 0-1,0 0 1,1-1 0,0 0-1,-1 0 1,1-1-1,8 4 1,-11-6-294,1 0-1,-1 0 1,0 0 0,0-1-1,0 1 1,1-1-1,-1 0 1,0 0 0,0 0-1,1-1 1,-1 1 0,4-2-1,-5 2 21,-1 0 0,0-1 0,0 1 0,1-1 0,-1 1 0,0-1 0,0 0 0,0 0 0,1 1 0,-1-1 0,0 0 0,0 0-1,0 0 1,-1 0 0,1 0 0,0 0 0,0 0 0,0 0 0,-1-1 0,1 1 0,-1 0 0,1 0 0,-1-1 0,1 1 0,-1 0 0,0-1 0,1 1 0,-1 0-1,0-2 1,0-10-1643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34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71 6048,'-35'-35'2752,"22"20"-2400,8 7-320,5 3-96,-3-3 32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46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3 885 3392,'1'1'646,"-1"-1"-596,0 0-1,0 0 1,0 0 0,0 0-1,0 1 1,0-1 0,0 0-1,0 0 1,0 0 0,0 0-1,0 0 1,0 1 0,0-1-1,0 0 1,0 0 0,0 0 0,-1 2 894,1-2-895,0 0 1,0 0 0,0 1-1,-1-1 1,1 0 0,0 0-1,0 0 1,0 0 0,0 0-1,0 0 1,-1 0 0,1 0-1,0 0 1,0 0 0,0 0 0,0 0-1,0 0 1,-1 0 0,13 10 2105,-8-7-2175,-2-1 128,0-1-1,0 0 1,0 1-1,1-1 0,-1 0 1,1-1-1,-1 1 1,0 0-1,1-1 0,-1 1 1,1-1-1,0 0 1,-1 1-1,5-2 0,0 1 86,0-1 0,0 0 0,-1 0 0,11-4 0,-5 1-49,0-2-1,0 1 1,-1-2-1,0 1 1,0-2-1,-1 1 1,0-1-1,0-1 1,-1 0-1,12-14 1,-2-1 27,-1-1-1,-1-1 1,17-36 0,-29 52-110,0 0 1,-1 0 0,0-1 0,-1 0 0,0 0-1,2-20 1,-5 28-57,0 0-1,0 0 0,0 0 1,0 0-1,0 0 1,-1 0-1,0 0 0,1 0 1,-1 0-1,0 1 1,0-1-1,-1 0 0,-1-3 1,1 4-28,0 0 0,1 0 0,-1 1 0,0-1 0,0 1 0,0-1 0,0 1 0,0 0 1,-1 0-1,1 0 0,0 0 0,-1 0 0,1 0 0,0 0 0,-1 1 0,1 0 0,-1-1 0,-3 1 0,-1 0-20,0 0 1,0 0-1,1 0 0,-1 1 0,0 0 1,1 1-1,-1 0 0,1 0 0,0 0 1,-1 0-1,1 1 0,0 0 0,0 1 0,1-1 1,-1 1-1,1 0 0,-6 6 0,3-2 45,0 1-1,0 0 1,1 1-1,0-1 0,1 1 1,0 1-1,1-1 1,-8 23-1,7-14 54,0 1-1,2 1 1,1-1 0,0 0-1,1 1 1,1-1 0,4 40-1,-2-52 18,1 0 0,-1 0 1,1 0-1,1 0 0,-1 0 0,1 0 0,1-1 0,-1 0 0,1 1 0,1-1 0,9 12 1,-11-16-20,0 1 1,0-1-1,1 0 1,-1 0-1,1 0 1,0 0-1,0-1 1,0 0-1,0 1 1,0-1-1,0-1 1,1 1-1,-1-1 1,1 1-1,-1-1 1,1-1-1,-1 1 1,1-1-1,-1 1 1,1-1-1,0-1 1,5 0-1,1-1 32,0-2 0,0 1 0,0-1 0,-1-1 1,0 0-1,0 0 0,0-1 0,13-11 0,2-2 44,39-42 0,-6-3-146,-31 31-79,37-31 1,-58 59 81,-4 2-2,1 1 0,0-1 1,0 1-1,0-1 1,0 1-1,1 0 1,-1 1-1,7-4 1,-9 5 13,-1 0 0,0 0 0,0 0 0,1 0 1,-1 0-1,0 0 0,0 0 0,1 0 0,-1 0 1,0 0-1,0 0 0,1 0 0,-1 0 0,0 0 1,0 0-1,1 0 0,-1 0 0,0 0 0,0 1 1,1-1-1,-1 0 0,0 0 0,0 0 0,0 0 1,1 1-1,-1-1 0,0 0 0,0 0 0,0 0 1,0 1-1,1-1 0,1 12 19,-5 19 136,2-22-79,-3 29 83,-9 48 1,8-56 70,5-29-216,0-1-1,0 1 1,0-1 0,0 0-1,0 1 1,0-1 0,0 1-1,0-1 1,0 0 0,0 1-1,0-1 1,0 0 0,0 1-1,1-1 1,-1 0 0,0 1-1,0-1 1,0 0 0,0 1-1,1-1 1,-1 0 0,1 1-1,-1-1 4,1 0-1,0-1 0,-1 1 1,1 0-1,-1-1 0,1 1 0,0-1 1,-1 1-1,1-1 0,-1 1 1,1-1-1,-1 1 0,0-1 0,1 1 1,-1-1-1,1 0 0,-1 1 1,1-2-1,19-31 352,-5 9-485,24-32 0,-38 55 108,-1 0 0,1 0 0,0 1 0,-1-1 1,1 0-1,0 0 0,-1 1 0,1-1 0,0 0 1,0 1-1,0-1 0,0 1 0,0-1 0,-1 1 0,1 0 1,0-1-1,0 1 0,0 0 0,0-1 0,0 1 0,0 0 1,0 0-1,0 0 0,0 0 0,0 0 0,0 0 1,0 0-1,0 1 0,0-1 0,0 0 0,0 0 0,0 1 1,0-1-1,0 1 0,0-1 0,0 1 0,0-1 0,-1 1 1,2 0-1,3 4-28,-1-1 1,-1 0 0,1 1-1,-1 0 1,5 8-1,-5-9 31,34 68-160,0-2 69,-35-67 131,0 0 0,0 0-1,0 0 1,0 0 0,1-1-1,0 1 1,-1-1 0,1 0-1,0 0 1,0 0 0,0 0-1,0 0 1,1-1 0,-1 1-1,0-1 1,1 0 0,-1 0-1,5 1 1,-3-2 5,-1 1 0,1-1 0,0 0 0,-1-1 0,1 1 0,0-1 0,-1 0 0,1 0 0,-1 0 0,1-1 0,-1 0 0,0 1 0,8-6 0,6-5 37,-1-1 0,0 0 0,-1-1 0,-1-1 1,19-24-1,58-89 142,-64 85-112,-3-2-1,22-53 0,-28 50-14,-3-1 0,15-78-1,-15 43-242,4-89-1,-19 166 133,0-3-96,-1 0-1,0 0 1,-2-19-1,1 27 93,1 1 0,0-1-1,-1 1 1,1 0 0,-1-1 0,1 1 0,-1 0-1,0-1 1,0 1 0,1 0 0,-1 0-1,0 0 1,-1-2 0,1 3 15,1 0 0,0 0 1,0 0-1,-1 0 0,1-1 1,0 1-1,-1 0 0,1 0 0,0 0 1,-1 0-1,1 0 0,0 0 0,-1 0 1,1 0-1,0 0 0,-1 0 0,1 0 1,0 0-1,0 0 0,-1 0 1,1 0-1,0 0 0,-1 0 0,0 1-6,0 0-1,0-1 1,1 1-1,-1-1 0,0 1 1,1 0-1,-1-1 1,0 1-1,1 0 1,-1 0-1,1 0 0,-1 1 1,-4 9-63,1 0 0,0 0 0,-3 17-1,4-15 60,-56 321-21,54-289 50,3 0 1,3 64-1,21 84 36,-19-175 4,1-1 0,6 19-1,-9-31 8,1-1-1,0 1 0,0 0 1,1 0-1,0-1 0,-1 0 0,2 1 1,-1-1-1,0 0 0,1 0 1,4 3-1,-6-6-27,-1 1 0,1-1 0,0 0 1,0 0-1,1 0 0,-1 0 0,0 0 0,0-1 1,0 1-1,1-1 0,-1 1 0,0-1 0,0 0 1,1 0-1,-1 0 0,0 0 0,0 0 0,1-1 1,-1 1-1,0-1 0,0 1 0,4-2 0,2-2 42,0 0 0,-1 0 0,0-1 0,11-8 0,-2 1 7,-1-2 0,-1 0 0,0-1 0,0 0 0,15-25 0,-13 16-26,-2-1 0,-1 0 0,13-34 0,-22 48-4,0-1-1,2-16 1,-5 25-74,0 0 1,-1 0-1,0 1 1,0-1-1,0 0 1,0 0-1,0 0 1,0 1-1,-1-1 1,1 0-1,-1 0 1,0 1-1,0-1 0,0 0 1,-2-2-1,2 4 8,1 0-1,-1 0 0,0 0 0,0 1 0,0-1 0,0 0 1,1 1-1,-1-1 0,0 1 0,0-1 0,0 1 0,-1-1 1,1 1-1,0 0 0,0-1 0,0 1 0,0 0 0,0 0 0,0 0 1,0 0-1,0 0 0,-1 0 0,1 0 0,0 0 0,0 0 1,0 1-1,0-1 0,0 0 0,0 1 0,0-1 0,0 1 1,0-1-1,0 1 0,-1 1 0,-4 1-22,1 1 0,0 0 0,0 0 0,-7 7 0,4-1 25,0 0 0,0 0 0,2 1 0,-1 0 0,1 0 0,1 1 0,0-1-1,0 1 1,1 0 0,1 1 0,0-1 0,1 0 0,0 1 0,0 13-1,2-21 25,0-1-1,1 1 1,-1-1-1,1 1 1,0-1-1,0 1 1,0-1 0,1 0-1,0 0 1,-1 0-1,5 6 1,-4-7 1,0-1 0,0 1 1,0 0-1,1-1 1,-1 0-1,1 1 0,0-1 1,0 0-1,0-1 1,0 1-1,0 0 0,0-1 1,0 0-1,0 1 1,0-1-1,4 0 0,2 1 28,-1-1-1,1-1 1,-1 1-1,1-2 0,-1 1 1,1-1-1,-1 0 0,0-1 1,11-3-1,11-4 34,34-18-1,-6 3-66,-57 23-5,11-3-65,22-6 0,-30 10 55,0-1 0,0 1 0,0-1 0,0 1 0,1 1 0,-1-1 0,0 1 0,0-1 0,5 3 0,-1-1 10,-1 1 0,1 1 0,-1-1 0,0 1 1,0 0-1,10 8 0,33 35-92,-2-3 149,-39-38 1,1 1-1,-1-2 0,1 1 1,1-1-1,-1-1 0,0 0 1,15 4-1,-3-3-62,1 0 0,33 1 0,-45-5-507,-1 0 0,1-1 0,0-1 0,-1 0 1,1 0-1,-1-1 0,17-5 0,-18 0-2071,-3 3 838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46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32 138 5472,'-31'-5'2816,"36"5"-1248,4 0-928,13-3 704,3 3-768,19-8 256,0 5-480,18-10-64,-1 1-160,19-7 256,-6 8-192,9-9 160,-9 9-192,-2-9-1824,-11 7 896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50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0 491 3808,'0'0'1227,"19"6"1327,-11-4-2156,0 0 0,0 0 0,0-1 1,0 0-1,1-1 0,-1 1 0,0-2 0,1 1 0,-1-1 0,0 0 0,0-1 0,0 0 0,0 0 1,0-1-1,0 0 0,14-7 0,-5-3-286,0 0-1,-1-1 1,0-1-1,-1 0 1,-1-1 0,0-1-1,21-33 1,65-139-82,-63 97-41,-35 88 24,0 0-1,0-1 1,-1 1 0,1-1-1,-1 1 1,-1-1 0,2-8-1,-3 10-194,-2 7 67,-1 11 34,-12 55 47,-10 49 406,23-101-260,1 0-1,1 1 1,1-1-1,2 28 1,-1-42-70,-1 1 0,1 0 0,1-1 0,-1 1 0,1-1 0,-1 1 0,1-1 0,0 0 0,1 0 0,5 8 0,-6-10-7,0 0 0,1 1 1,-1-1-1,1 0 0,-1 0 1,1 0-1,0 0 1,0-1-1,0 1 0,0-1 1,0 0-1,0 0 0,0 0 1,0 0-1,1-1 0,-1 1 1,4 0-1,4-1 79,0-1 0,0 0 0,-1 0 0,1-1 0,-1 0 0,1-1-1,19-8 1,-6 0-33,0 0-1,23-17 0,-10 2-78,-2-1 0,47-46 0,-37 31-531,-44 41 500,0 0 0,0-1-1,1 1 1,-1 0-1,1 0 1,-1 0-1,1 1 1,-1-1-1,1 0 1,-1 1-1,1-1 1,-1 1-1,1-1 1,0 1-1,2-1 1,-3 1 21,0 1 0,0-1-1,0 0 1,0 1 0,0-1 0,-1 0 0,1 1-1,0-1 1,0 1 0,0-1 0,-1 1 0,1 0-1,0-1 1,-1 1 0,1 0 0,-1-1 0,1 1-1,-1 0 1,1 0 0,-1 0 0,1-1 0,-1 1-1,0 0 1,1 0 0,-1 0 0,0 0 0,0 0-1,0 1 1,3 12 5,-1-1-1,0 17 1,-1-6 24,-1-12 49,0-1 1,-2 15 0,0 6 303,2-31-355,0-1-1,0 0 0,0 1 0,0-1 1,-1 0-1,1 1 0,0-1 0,0 0 1,0 1-1,0-1 0,1 0 0,-1 1 1,0-1-1,0 1 0,0-1 0,0 0 1,0 0-1,0 1 0,0-1 0,1 0 1,-1 1-1,0-1 0,0 0 0,0 1 1,1-1-1,-1 0 0,0 0 0,0 0 1,1 1-1,-1-1 0,0 0 0,0 0 1,1 0-1,-1 1 0,1-1 0,0 0 25,0-1-1,-1 1 1,1 0-1,0-1 1,0 1 0,0 0-1,-1-1 1,1 1-1,0-1 1,-1 0-1,1 1 1,0-1-1,0 0 1,19-24 464,-11 11-679,2 0 0,0 0 0,19-17 0,-29 29 141,1 1 0,-1 0-1,0 0 1,1 0 0,-1 0-1,1 0 1,-1 1-1,1-1 1,-1 0 0,1 1-1,-1-1 1,1 1-1,-1-1 1,1 1 0,0 0-1,-1 0 1,1 0 0,0 0-1,0 0 1,-1 0-1,1 0 1,0 0 0,-1 1-1,1-1 1,-1 0 0,1 1-1,2 1 1,3 2 25,-1 0 0,0 0 0,0 1 1,0-1-1,5 7 0,7 5 173,-7-8-118,1 0 1,0 0 0,1-2-1,-1 1 1,1-2 0,27 9-1,-26-11-1560,0 0 1,0-1-1,28 1 0,-25-3-254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50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54 5216,'-44'-47'2368,"26"43"-2048,10 1-320,8 6-64,5-6-256,3 3 192,15 0-96,6 3 128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51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1069 2496,'0'1'60,"0"0"1,0-1-1,0 1 1,0 0-1,0-1 1,0 1-1,0 0 1,1-1-1,-1 1 1,0-1-1,0 1 0,0 0 1,1-1-1,-1 1 1,0-1-1,1 1 1,-1 0-1,0-1 1,1 1-1,-1-1 1,1 1-1,-1-1 1,1 0-1,-1 1 1,1-1-1,0 1 0,-1-1 1,1 0-1,-1 0 1,1 1-1,0-1 1,-1 0-1,1 0 1,-1 0-1,1 1 1,0-1-1,-1 0 1,1 0-1,0 0 0,-1 0 1,1 0-1,0 0 1,-1-1-1,1 1 1,1 0-1,3-1 454,0-1-1,0 1 1,0-1 0,7-4-1,6-4-40,-1 0-1,-1-1 1,0-1-1,26-24 1,53-67-124,-82 89-304,182-235 201,-190 241-243,41-55 65,56-102-1,-68 91 402,31-98-1,-32 80 761,-20 46-697,-11 37-434,-7 28 18,-54 172 1246,44-146-1097,12-37-202,-77 266 1208,71-236-1133,2 1-1,2 0 1,2-1 0,1 1-1,4 48 1,-1-72-7,2-1 1,6 26 0,-8-37-86,0 1 0,0 0 1,0-1-1,1 1 0,0-1 1,0 0-1,0 1 0,0-1 1,0 0-1,1 0 0,-1-1 0,1 1 1,0 0-1,-1-1 0,5 3 1,-5-4-15,0 0 0,0-1 0,0 1 0,0-1 0,0 1 0,0-1 0,1 0 0,-1 0 0,0 0 0,0 0 0,0 0 0,1 0 0,-1 0 0,0-1 0,0 1 0,0-1 0,0 0 0,0 1 0,0-1 0,0 0 0,0 0 0,0-1 0,0 1 0,0 0 0,-1-1 0,3-1 0,4-4 1,0-1 0,-1 0-1,12-15 1,-18 21-42,21-28-150,-14 17-237,1 1-1,12-14 0,-20 27 359,-1-1 0,1 1-1,-1-1 1,0 1 0,1-1 0,-1 1 0,0-1-1,1 1 1,-1 0 0,0-1 0,0 1-1,1-1 1,-1 1 0,0 0 0,0-1 0,0 1-1,0 1 1,-1 17-120,-5 28-1,3-27 309,-2 38 0,5-52-75,1 0 0,-1 0 0,1-1 1,0 1-1,0 0 0,1 0 1,0-1-1,0 1 0,0-1 0,6 10 1,-7-13-23,1 0 0,-1-1 0,0 1 0,1-1 0,0 1 0,-1-1 0,1 1 0,0-1 1,0 0-1,-1 0 0,1 0 0,0 0 0,0 0 0,0-1 0,0 1 0,0 0 0,1-1 0,2 1 0,-4-1-18,0 0-1,1 0 0,-1 0 0,0 0 0,1 0 0,-1-1 0,0 1 1,1 0-1,-1-1 0,0 1 0,0-1 0,0 1 0,1-1 0,-1 0 1,0 1-1,0-1 0,0 0 0,0 0 0,0 0 0,0 0 0,0 0 1,0 0-1,-1 0 0,1 0 0,0 0 0,0 0 0,-1 0 0,1 0 1,-1-1-1,1 1 0,0-2 0,0-2-10,0 0 0,-1 0 0,1 0 0,-1 0-1,0 0 1,0 0 0,0 0 0,-3-9 0,-12-42-66,7 29-168,1 5-62,0-1 0,-16-31 0,22 54 256,1-1 1,-1 0 0,1 1-1,0-1 1,0 0 0,-1 0-1,1 1 1,0-1 0,0 0-1,0 0 1,0 1 0,0-1-1,0 0 1,0 0 0,0 1-1,0-2 1,0 1 16,0 1 0,1 0 0,-1-1 0,0 1 0,1-1 0,-1 1 0,0 0 0,0 0 0,1-1 0,-1 1 0,1 0 0,-1-1 0,0 1 0,1 0 0,-1 0 1,0 0-1,1 0 0,-1-1 0,1 1 0,-1 0 0,1 0 0,4 0 63,-1-1 0,1 1 0,-1 1 0,9 0 0,1 1-50,316-4 338,-258-6-3315,-52 4 203,-12 2 801,-8 2 1805,0 0 77,0-1 0,0 1 0,0 0 0,0 0 0,0 0 0,0 0 0,0-1 0,0 1 1,0 0-1,0 0 0,0 0 0,0-1 0,-12-5-3524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52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40 118 6560,'-39'-15'2976,"52"10"-2592,0 2 864,9-2-768,25-3 576,12 5-608,15-9-96,1 1-224,16-5 64,-7 4-128,12 1-736,-4 3 384,-8 0-3584,-14 8 2144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13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1374 2720,'-4'0'2023,"13"-1"-1022,-4-1-702,0 1 1,0-1-1,0 0 0,0-1 1,0 1-1,0-1 1,-1 0-1,1 0 0,-1 0 1,0-1-1,5-6 1,7-7 192,17-24 1,-24 29-287,105-146 407,21-28-90,-102 140-450,-1-1-1,25-52 1,-23 26 213,41-131-1,-58 131-189,-61 227-347,10-37 382,16-57 239,-16 89-1,32-135-345,1 0 0,1 26-1,1-34 24,-1 0 0,1 0-1,0 0 1,1 0-1,0 0 1,-1 0-1,2 0 1,3 8-1,-5-13-15,-1 0-1,1 0 1,0 0 0,-1 0-1,1 0 1,0 0-1,-1 0 1,1-1 0,0 1-1,0 0 1,0-1-1,0 1 1,0 0 0,0-1-1,0 1 1,0-1-1,0 1 1,0-1 0,0 0-1,0 1 1,0-1-1,0 0 1,0 0 0,1 0-1,-1 0 1,0 0-1,0 0 1,0 0 0,0 0-1,0 0 1,0 0-1,1-1 1,0 0 0,3-1 65,0-1 0,0 1 1,0-2-1,-1 1 1,8-6-1,-10 7-72,53-47 221,83-92 1,60-115-6,-17-25-91,-165 249-116,-1 0 1,-1 0-1,16-59 0,-29 88-30,1-5-28,1-1 0,-1 0 0,-1 0 0,2-13 0,-3 22 17,0 0 1,0 0 0,0 0 0,0 0 0,0 0 0,0 0 0,0-1 0,0 1 0,0 0 0,0 0 0,0 0-1,0 0 1,0 0 0,0 0 0,0 0 0,0 0 0,0 0 0,0 0 0,0-1 0,0 1 0,0 0 0,0 0 0,0 0-1,0 0 1,0 0 0,0 0 0,-1 0 0,1 0 0,0 0 0,0 0 0,0 0 0,0-1 0,0 1 0,0 0 0,0 0-1,0 0 1,0 0 0,0 0 0,0 0 0,0 0 0,-1 0 0,1 0 0,0 0 0,0 0 0,0 0 0,0 0-1,0 0 1,0 0 0,0 0 0,0 0 0,0 0 0,-1 0 0,1 0 0,0 0 0,0 0 0,0 0 0,0 0 0,0 0-1,0 0 1,-7 7-108,-4 8 170,-43 80-15,34-57 214,-14 32 130,-37 108 0,34-80-283,15-43-59,-65 159 470,65-168-343,-64 145 484,71-157-152,15-34-490,0 0 1,0 0-1,0 0 0,0 0 1,0-1-1,-1 1 0,1 0 1,0 0-1,0 0 0,0 0 1,0 0-1,0 0 0,0 0 1,0 0-1,0 0 0,0 0 1,0 0-1,0 0 0,0-1 0,0 1 1,0 0-1,0 0 0,0 0 1,0 0-1,0 0 0,-1 0 1,1 0-1,0 0 0,0 0 1,0 0-1,0 0 0,0 0 1,0 0-1,0 0 0,0 0 1,0 0-1,0 0 0,-1 0 1,1 0-1,0 0 0,0 0 1,0 0-1,0 0 0,0 0 0,0 0 1,0 0-1,0 0 0,0 0 1,0 0-1,0 0 0,0 0 1,-1 0-1,1 1 0,0-1 1,0 0-1,0 0 0,0 0 1,0 0-1,0 0 0,0 0 1,0 0-1,0 0 0,0 0 1,0 0-1,-2-5 218,2-3-200,0 0 0,1 1-1,1-1 1,-1 0 0,1 1-1,0 0 1,1-1 0,0 1-1,3-7 1,1 3-34,-1 0 0,1 1 1,1 0-1,17-18 0,1 5-66,0 1 0,2 1 0,33-19 0,-45 29 16,-8 6-36,0-1-1,0 1 1,1 0 0,-1 1 0,1 0 0,1 0 0,8-1 0,-16 4 71,-1 1-1,0 0 1,1 0 0,-1 0-1,0 0 1,1 0 0,-1 0-1,0 0 1,1 1 0,-1-1-1,0 0 1,1 1 0,-1-1-1,0 1 1,0-1 0,1 1-1,-1 0 1,0 0 0,0-1-1,0 1 1,0 0 0,0 0-1,0 0 1,0 0 0,0 0-1,-1 0 1,1 0 0,0 1-1,-1-1 1,1 0 0,-1 0-1,1 0 1,-1 1 0,1-1-1,-1 0 1,1 3 0,0 5 29,0 1 0,0-1 0,-1 0 0,0 13 0,-1-7-59,1 8 40,-1-9 64,1 0 0,3 23 1,-2-33-31,-1 0 0,1 0 1,0-1-1,1 1 0,-1-1 0,0 1 1,1-1-1,0 0 0,0 1 1,0-1-1,0 0 0,1 0 1,-1 0-1,5 3 0,-5-4 23,0 0 1,1 0-1,-1-1 0,0 1 0,0-1 0,1 0 1,-1 0-1,1 0 0,0 0 0,-1 0 0,1 0 1,-1-1-1,1 1 0,3-1 0,-3 0-12,0 0 1,0-1-1,0 1 0,0-1 0,0 0 1,0 0-1,0 0 0,0-1 0,0 1 0,0 0 1,4-5-1,3-1 21,-1 0-1,-1-1 1,1 0 0,-1-1 0,-1 0 0,8-11 0,-1-1 103,19-41 0,-28 53-188,-1-1 1,0 1-1,0-1 0,-1 0 1,-1-1-1,0 1 0,1-14 1,-2 23 10,-1 0 1,0 1-1,0-1 0,0 1 1,0-1-1,-1 1 1,1-1-1,0 1 0,0-1 1,0 1-1,0-1 1,0 1-1,-1-1 0,1 1 1,0-1-1,0 1 1,-1-1-1,1 1 0,0-1 1,-1 0-1,0 1-3,1 0 0,-1 0 0,1 0 0,0 0 0,-1 0 0,1-1 0,-1 1-1,1 0 1,0 0 0,-1 0 0,1 0 0,-1 0 0,1 1 0,0-1 0,-1 0 0,1 0 0,-1 0 0,1 0 0,0 0-1,-1 1 1,-2 0-53,1 0 0,0 1-1,0-1 1,0 1-1,0 0 1,-3 3-1,0 2 51,0 0-1,0 0 1,0 1-1,1 0 1,0 0-1,1 0 1,0 0-1,-3 14 1,5-18 60,0-1 1,1 1 0,0 0-1,0 0 1,0 0 0,0-1-1,0 1 1,1 0-1,1 7 1,-1-9-12,0 1 1,1-1-1,-1 0 0,0 0 0,0 1 1,1-1-1,0 0 0,-1 0 0,1 0 0,0-1 1,0 1-1,0 0 0,0-1 0,0 1 1,5 2-1,2 0 16,1 0 0,-1-1-1,1 0 1,0-1 0,0 0 0,0 0 0,12 0 0,72-2 257,-74-1-241,11 0-1153,0-2 0,-1-1 0,54-15 1,-76 17 437,-1-1 1,0 0-1,0 0 1,0 0-1,0-1 0,7-5 1,9-4-1252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46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2144,'1'8'4485,"0"-5"-4200,0 0-1,0 0 1,0 0 0,-1 0-1,1 1 1,-1-1 0,0 0-1,0 0 1,0 0 0,0 1 0,-1 3-1,1-1-31,-1 0-1,1-1 1,2 11 0,1 0 100,0-1 0,-1 0 1,2 19 980,0-42-470,-1 2-874,-1-1-1,0 0 1,2-13 0,4-12 3,-1 16-52,0 1 1,18-27-1,-4 7-37,-18 29-27,0 1 0,1-1-1,0 1 1,0 0 0,1 0-1,-1 1 1,10-8 0,-14 13 125,1-1 1,0 0-1,-1 0 0,1 1 1,-1-1-1,1 0 1,-1 1-1,1-1 1,-1 0-1,1 1 1,-1-1-1,1 1 1,-1-1-1,0 1 0,1-1 1,-1 1-1,0 0 1,1-1-1,-1 1 1,0-1-1,1 2 1,1 1 49,5 9 238,1 0-1,-2 0 1,0 0-1,0 1 1,-2-1-1,7 25 1,-6-18-110,-4-12-174,0 0-1,1-1 0,-1 1 1,2-1-1,-1 1 1,1-1-1,0 0 1,7 11-1,4-17-5579,-2-1 1666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52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 2912,'-1'0'151,"-1"0"-1,0 0 1,0 0 0,0-1 0,1 1 0,-1 0-1,0-1 1,0 1 0,1-1 0,-4-1 0,5 2-29,-1 0 0,1 0 0,-1 0 1,1 0-1,-1 0 0,1-1 1,-1 2-1,1-1 0,-1 0 1,1 0-1,-1 0 0,1 0 1,-1 0-1,-9 6 4027,24 3-3792,-1 0 1,2 0 0,19 7-1,21 14 42,17 11-3103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55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1262 3968,'-2'0'501,"1"0"-419,1-1 0,0 1 0,-1 0 0,1 0 0,0 0 0,-1 0 0,1 0 0,0 0 0,-1 0 0,1 0 1,0 0-1,-1 0 0,1 0 0,0 0 0,-1 0 0,1 0 0,0 0 0,-1 0 0,1 1 0,0-1 0,-1 0 0,1 0 0,0 0 0,0 0 0,-1 1 0,1-1 0,0 0 0,0 0 0,-1 1 0,1-1 0,0 0 0,0 0 0,-1 1 0,7-1 1961,5-1-1686,0-1-1,-1 0 0,0-1 1,0 0-1,0-1 1,0 0-1,11-6 1,-17 8-265,24-12 139,-1-1 0,0-1 1,-2-1-1,1-2 0,36-35 0,-25 15-130,-1-1 0,44-65 1,-55 69-14,-13 17-58,1-1 0,1 2 1,1 0-1,19-18 1,-33 35-40,0 1 0,-1-1 0,1 0 0,0 1 0,0-1 0,-1 1 1,1-1-1,0 1 0,0 0 0,0-1 0,0 1 0,0 0 1,0-1-1,1 1 0,-2 0 10,0 0 1,1 0-1,-1 0 1,0 0-1,1 1 1,-1-1-1,0 0 1,0 0-1,1 0 1,-1 0 0,0 1-1,0-1 1,1 0-1,-1 0 1,0 0-1,0 1 1,1-1-1,-1 0 1,0 0-1,0 1 1,0-1-1,0 0 1,0 1-1,1-1 1,-1 0-1,0 1 1,0-1-1,1 5 52,-1-1-1,0 1 1,0 0-1,-1 8 0,0-2-5,0 17 184,-2 41 438,8 109-1,-4-172-630,0 0 0,0 0 0,0 0 0,1 0 0,-1 0 0,2-1 0,-1 1-1,0-1 1,1 0 0,0 0 0,1 1 0,-1-2 0,5 6 0,-5-7 14,1 0 0,-1 0 0,1 0 0,0-1 0,0 1 0,0-1 0,1 0 0,-1 0 0,0-1 0,1 1 0,-1-1 0,1 0 0,-1 0 0,1 0 0,0-1 0,-1 0 0,9 0 0,7-1 64,-1-1 1,0-1-1,0-1 0,-1 0 1,1-2-1,-1 0 0,0-1 1,0-1-1,-1 0 0,22-15 1,-14 5-29,0-1 0,-1-2 0,0 0 0,-2-1 0,35-47 0,-22 19 22,-2-2 0,29-59 0,-57 102-134,-1-1-1,0 0 0,0 0 0,0 0 0,1-12 0,-5 20-26,1 0 0,-1-1 1,1 1-1,-1-1 0,0 1 0,0 0 0,0-1 0,0 1 0,-1-1 1,1 1-1,-1 0 0,1-1 0,-1 1 0,-2-4 0,3 5 29,0 1 0,0-1 0,-1 1 0,1-1-1,0 1 1,0-1 0,-1 1 0,1 0 0,0-1-1,-1 1 1,1-1 0,0 1 0,-1 0 0,1-1-1,-1 1 1,1 0 0,-1 0 0,1-1 0,-1 1-1,1 0 1,0 0 0,-1 0 0,1 0-1,-1-1 1,1 1 0,-1 0 0,1 0 0,-1 0-1,1 0 1,-1 0 0,1 0 0,-1 0 0,0 0-1,1 1 1,0-1 0,-1 0 0,1 0 0,-2 1-1,-1 0-41,1 1-1,-1 0 1,1-1 0,-1 1-1,1 0 1,-3 4-1,-7 9 14,1 1 0,1 0-1,1 0 1,-14 32 0,20-40 35,-7 14 69,1 1 0,0 1 0,-5 31 0,11-41-13,1-1 0,1 1 0,0-1 1,0 1-1,2 0 0,-1-1 0,5 22 0,-4-30 4,1-1 0,-1 1 0,1-1 0,-1 0 0,1 0 0,0 0 0,1 0 0,-1 0 0,1 0 0,-1-1-1,1 1 1,0-1 0,1 0 0,-1 0 0,0 0 0,1 0 0,0 0 0,0-1 0,0 1 0,0-1 0,0 0-1,0-1 1,0 1 0,0-1 0,1 0 0,-1 0 0,1 0 0,-1 0 0,8-1 0,7 0 37,0 0 1,-1-2-1,28-6 1,56-17 109,-63 13-174,-1-2 1,0-2-1,43-23 1,99-76 216,-126 77-184,200-136-20,-247 170-66,-6 4 18,0-1 1,0 1-1,0-1 0,0 1 0,0-1 0,0 0 0,-1 1 0,1-1 0,0 0 0,0 0 1,0 0-1,-1 1 0,1-1 0,1-2 0,-18 11-222,3 3 194,0 0 0,1 0 0,0 1 0,1 1 0,1 0 1,-15 24-1,-45 92 145,58-105-32,8-16-43,-38 85 174,38-84-150,1 1 0,0 0 1,1 0-1,0 0 0,1 0 1,-1 0-1,2 16 0,0-25-24,0 0 0,0 0-1,0 0 1,0 0 0,0 0-1,0 0 1,0 0 0,0 0-1,1 0 1,-1 0 0,0 0-1,1 0 1,-1 0-1,1 0 1,-1 0 0,1 0-1,-1 0 1,1 0 0,0-1-1,-1 1 1,1 0 0,0 0-1,0-1 1,0 1 0,-1 0-1,1-1 1,0 1-1,0-1 1,0 1 0,0-1-1,0 0 1,0 1 0,0-1-1,0 0 1,0 0 0,0 0-1,0 0 1,0 0 0,0 0-1,0 0 1,0 0 0,0 0-1,0 0 1,0 0-1,0-1 1,0 1 0,2-1-1,5-2 47,1-1 0,-1 1 1,-1-2-1,12-7 0,-12 8-78,18-13 66,0-2 0,-2 0 1,0-1-1,25-30 0,70-100-701,-107 139 339,-4 7 57,-7 4 239,0 0 0,0 0 0,0 0 0,0 0 0,0 0 0,0 0 0,1 0 0,-1 1 0,0-1 1,0 0-1,0 0 0,0 0 0,0 0 0,0 0 0,0 0 0,1 0 0,-1 0 0,0 0 1,0 0-1,0 0 0,0 1 0,0-1 0,0 0 0,0 0 0,0 0 0,0 0 0,0 0 0,0 0 1,0 0-1,0 1 0,0-1 0,0 0 0,0 0 0,1 0 0,-1 0 0,0 0 0,-1 1 1,1-1-1,0 0 0,0 0 0,0 0 0,0 0 0,-1 12-19,0-1 1,-2 0-1,1 0 1,-1 0-1,-7 16 0,4-10 43,-5 21 0,10-31 24,-1 0 1,1 0-1,1 0 0,-1 0 0,1 0 1,2 13-1,-2-18-21,1 0 0,-1 0 0,1 0 0,0 0 0,-1 0 0,1 0 0,0-1 0,0 1 1,0 0-1,0 0 0,1-1 0,-1 1 0,0 0 0,1-1 0,-1 1 0,1-1 0,-1 0 0,1 1 0,0-1 0,0 0 1,0 0-1,-1 0 0,1-1 0,0 1 0,0 0 0,0-1 0,3 1 0,5 1 43,-1-2 0,1 1 1,0-1-1,-1-1 0,1 0 0,-1 0 0,1-1 1,-1 0-1,17-6 0,2-3 46,47-25-1,0-6-17,37-19-68,-61 34-135,46-22 45,-78 41-8,0 1 0,1 0 0,23-4 0,-42 10 56,1 1 1,0-1-1,0 1 0,0 0 1,0 0-1,0 0 0,0 0 1,0 0-1,0 0 0,0 1 1,-1-1-1,1 0 0,0 1 1,0 0-1,0-1 0,-1 1 1,1 0-1,0 0 0,-1 0 1,3 1-1,-3 0 7,0-1 1,0 0-1,0 1 1,0-1-1,0 1 1,-1-1 0,1 1-1,0 0 1,-1-1-1,1 1 1,-1 0-1,0-1 1,1 1-1,-1 0 1,0 0-1,0-1 1,0 1-1,0 0 1,-1-1-1,1 1 1,-1 3-1,-5 13 15,0 0 1,-1 0-1,-1 0 1,-1-1-1,-21 31 0,14-23 76,-14 33 1,28-54-73,0 0 0,0 0 0,1 0 0,0 0 0,0 1 0,0-1 0,0 0 0,1 1 0,0-1 0,0 0 0,0 7 0,1-9 7,-1 0 0,1 0-1,-1-1 1,1 1 0,0 0-1,0-1 1,0 1 0,0 0-1,0-1 1,0 1 0,1-1 0,-1 0-1,0 1 1,1-1 0,-1 0-1,1 0 1,0 0 0,-1 0-1,1 0 1,0 0 0,-1 0 0,1-1-1,0 1 1,0-1 0,0 1-1,-1-1 1,1 1 0,0-1-1,2 0 1,2 0 44,1 0 1,-1 0-1,0 0 0,1-1 1,-1 0-1,0 0 0,0 0 0,8-3 1,0-2 31,0 0 1,19-11-1,-16 7-42,-1-2 0,0 0 0,0-1 0,-1-1 0,-1 0 0,14-18-1,5-4-17,178-196 41,-158 174 31,-2-2 0,56-89 1,-62 76-318,-4-3 0,-3-1 0,39-113 0,-70 155-250,-7 35 458,0 0 0,0-1-1,0 1 1,0 0-1,0 0 1,0-1 0,0 1-1,1 0 1,-1 0-1,0-1 1,0 1 0,0 0-1,-1-1 1,1 1 0,0 0-1,0 0 1,0-1-1,0 1 1,0 0 0,0-1-1,0 1 1,0 0-1,0 0 1,-1 0 0,1-1-1,0 1 1,0 0-1,0 0 1,-1-1 0,-9 17-102,-121 305 355,113-266-189,2 1-1,3 0 0,-10 90 1,17-72-1142,4 0 1,8 96 0,-6-169 993,0 32-1274,0-33 1331,0 0-1,0 1 0,0-1 0,0 1 0,0-1 1,0 0-1,0 1 0,0-1 0,0 0 1,0 1-1,-1-1 0,1 0 0,0 1 1,0-1-1,0 0 0,-1 1 0,1-1 1,0 0-1,0 1 0,-1-1 0,1 0 0,0 0 1,0 1-1,-1-1 0,1 0 0,-1 0 1,0 0-67,1 0 1,-1-1-1,0 1 1,0 0-1,1-1 1,-1 1-1,0-1 1,1 1-1,-1-1 1,0 1-1,1-1 1,-1 0-1,1 1 0,-1-1 1,1 0-1,-1 1 1,1-1-1,-1-1 1,-38-70-1520,25 48 1492,-12-23 220,-63-85 0,-11 22 3781,98 109-3732,-15-19 970,17 19-1085,-1 1 0,1-1-1,0 1 1,-1-1 0,1 1 0,0-1-1,-1 1 1,1-1 0,0 1 0,0-1-1,0 0 1,0 1 0,-1-1 0,1 1-1,0-1 1,0 0 0,0 1-1,0-1 1,0 0 0,0 1 0,1-1-1,-1 1 1,0-1 0,0 0 0,0 1-1,1-1 1,-1 1 0,0-1 0,0 1-1,1-1 1,-1 1 0,0-1 0,1 1-1,-1-1 1,1 1 0,-1-1 0,1 1-1,-1 0 1,2-1 0,1-1 25,1 1 1,0-1-1,0 1 1,0 0 0,0 1-1,1-1 1,-1 1-1,0 0 1,4 0-1,-7 0-49,62-3 55,111 11 0,-94 1-576,-2 4-1,94 27 0,-168-38 474,0-1-1,1 1 1,-1 0 0,0 0 0,0 0 0,0 0 0,0 1-1,-1 0 1,1-1 0,-1 2 0,1-1 0,-1 0 0,0 1-1,3 4 1,-3-3 50,-1 0-1,1 0 0,-1 0 1,-1 0-1,1 0 0,-1 1 1,0-1-1,0 0 0,0 1 1,-1-1-1,0 0 0,0 9 0,-4 23 626,-14 66 0,-19 36 6,22-86-454,4-9-2143,37-78-7466,-9 14 7056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56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3072,'1'0'56,"-1"0"1,1-1-1,-1 1 0,0 0 1,1 0-1,-1 0 0,1 0 1,-1 0-1,1 0 0,-1 0 1,1 0-1,-1 0 1,0 0-1,1 0 0,-1 0 1,1 0-1,-1 0 0,1 1 1,-1-1-1,0 0 0,1 0 1,-1 0-1,1 1 0,-1-1 1,0 0-1,1 0 1,-1 1-1,0-1 0,1 0 1,-1 1-1,0-1 0,0 1 1,1-1-1,-1 0 0,0 1 1,0-1-1,1 1 0,-1-1 1,0 0-1,0 1 1,0-1-1,0 1 0,0-1 1,0 1-1,0-1 0,0 1 1,0-1-1,0 1 0,-3 30 2145,2-20-1606,-3 23 887,1-17-873,2 0-1,0 1 1,1 22 0,1-35-469,0 0 1,0 1-1,0-1 1,0 0-1,1 0 1,0 0-1,0 0 1,0-1 0,1 1-1,-1 0 1,1-1-1,0 0 1,0 1-1,1-1 1,5 5-1,-3-4 42,1 0 0,-1 0-1,1-1 1,0 0 0,1 0-1,-1-1 1,0 0 0,1 0-1,0-1 1,0 0-1,0 0 1,0 0 0,0-1-1,0-1 1,15 0 0,-20 0-107,0 0 0,-1-1 1,1 0-1,0 1 1,0-1-1,-1 0 0,1 0 1,0 0-1,-1-1 0,1 1 1,-1-1-1,0 1 0,4-5 1,-2 3-11,0-1 1,-1 0 0,0 0-1,0 0 1,0-1 0,-1 1-1,3-7 1,-1 1-21,0-1 0,-1 1 0,0-1 1,-1 1-1,0-1 0,-1 0 0,0-12 0,-1 13-42,-1 0 0,0 0 0,-4-16 0,4 22-32,0 0 0,0 0 1,-1 0-1,1 0 0,-1 0 0,0 1 0,0-1 1,0 1-1,-1-1 0,1 1 0,-1 0 0,-4-5 0,3 6-6,0-1-1,1 1 1,-1-1-1,0 1 1,0 0-1,0 0 1,-1 1-1,1-1 0,0 1 1,-1 0-1,1 0 1,-1 1-1,1-1 1,-9 1-1,5 1-35,1-1 0,-1 1 0,0 1 0,1-1 0,0 1-1,-1 1 1,1-1 0,0 1 0,0 0 0,0 1 0,-8 6 0,15-10 13,-1 0 0,1 0 0,-1 1 0,1-1 0,0 1-1,-1-1 1,1 0 0,-1 1 0,1-1 0,0 1 0,0-1 0,-1 1 0,1-1 0,0 1 0,0-1 0,0 1 0,-1-1 0,1 1 0,0-1 0,0 1 0,0-1 0,0 1 0,0-1-1,0 1 1,0-1 0,0 1 0,0-1 0,0 1 0,1-1 0,-1 1 0,0-1 0,0 1 0,0-1 0,1 1 0,-1-1 0,0 1 0,1-1 0,-1 1 0,0-1 0,1 0 0,-1 1-1,0-1 1,2 1 0,0 1-181,0 0 0,0-1 0,1 1-1,-1-1 1,1 1 0,4 1 0,2 0-259,1-1 0,-1 0 1,1 0-1,-1-1 0,1 0 1,15-1-1,59-9-712,-35-1 966,27-3 576,-66 12 59,1 1 0,0 0-1,-1 0 1,1 1 0,12 2-1,-20-2-244,-1-1 0,1 1 0,-1 0 0,1 0 0,-1 0 0,1 0 0,-1 0 0,0 1 0,1-1 0,-1 1 0,0-1 0,0 1 0,0 0 0,0 0 0,0 0 0,2 3 0,-3-2 28,1 0-1,0 0 1,-1 0 0,0 1 0,0-1-1,0 0 1,0 1 0,-1-1-1,1 1 1,-1-1 0,0 5-1,-1 6 440,0 1 0,-2 0-1,0 0 1,-8 23 0,10-34-499,1 11 285,0-15-384,0 0 0,0 1 0,0-1 0,1 0 0,-1 1-1,0-1 1,0 0 0,1 0 0,-1 1 0,0-1 0,0 0 0,1 0-1,-1 1 1,0-1 0,1 0 0,-1 0 0,0 0 0,1 0 0,-1 0-1,1 1 1,-1-1 0,0 0 0,1 0 0,-1 0 0,0 0 0,1 0-1,-1 0 1,1 0 0,-1 0 0,0 0 0,1 0 0,-1 0 0,1-1-1,-1 1 1,0 0 0,1 0 0,-1 0 0,0 0 0,1-1 0,-1 1-1,0 0 1,0 0 0,1-1 0,-1 1 0,1-1 0,97-62 726,-74 45-836,1 1 0,1 1 0,0 2 0,40-17 0,-61 29 102,0 1 1,0 0-1,1-1 0,-1 1 0,0 1 0,0-1 0,1 1 0,6 0 0,-10 1 8,0-1 0,1 1 0,-1-1 0,0 1 0,0-1-1,0 1 1,0 0 0,0 0 0,0 0 0,0 0 0,0 1-1,-1-1 1,1 1 0,0-1 0,-1 1 0,1-1 0,-1 1-1,1 0 1,-1-1 0,0 1 0,0 0 0,1 2 0,2 5 60,-1 1 0,0-1 0,2 16 0,6 19 114,-9-41-198,-1 0-1,1 1 1,-1-1-1,1 0 1,0 1-1,0-1 1,1 0-1,-1 0 1,5 4-1,-4-5-231,0 0 0,0 0 0,1 0-1,-1 0 1,1-1 0,-1 0 0,1 1-1,0-1 1,0 0 0,-1-1 0,1 1-1,0-1 1,0 1 0,0-1-1,0 0 1,-1-1 0,1 1 0,0-1-1,6-1 1,5-2-680,0-1-1,0 0 0,19-10 1,-11 4 681,0-1 0,-1 0 0,0-2 0,-1-1 0,0 0 0,23-24 0,-42 37 352,0 0 1,0 0-1,-1 0 0,1 0 1,-1 0-1,1 0 1,-1-1-1,2-3 1,-3 6-81,0-1 0,0 1 0,0 0 0,0 0 0,0 0 0,0-1 0,0 1 0,0 0 0,0 0 0,0-1 0,0 1 0,0 0 0,-1 0 0,1-1 0,0 1 0,0 0 0,0 0 0,0 0 0,0-1 0,0 1 0,-1 0 0,1 0 0,0 0 0,0-1 0,0 1 0,0 0 0,-1 0 0,1 0 0,0 0 0,0 0 0,-1-1 0,-15 1 924,7 1-525,0 2 0,0-1 0,-1 1 0,2 1 1,-1 0-1,0 0 0,1 0 0,0 1 1,0 1-1,0-1 0,1 1 0,0 0 0,-13 15 1,15-13-184,0 1 0,1 0 0,0 0 0,0 0 0,1 0 0,1 1 0,-1-1 0,-1 15 0,2-10-191,0-1-1,-2-1 1,-7 23-1,8-31-428,1-1-1,-1 1 0,0 0 0,0-1 0,0 0 1,0 1-1,0-1 0,-1 0 0,0-1 0,-6 5 1,10-7 275,-15 11-1690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56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33 3232,'-1'-1'190,"0"-1"0,0 1 0,0 0 0,1-1 0,-1 1 0,1-1-1,-1 1 1,1-1 0,0 0 0,-1 1 0,1-4 0,0 5-44,0-1 0,1 0 0,-1 1 0,1-1 0,-1 1 0,0-1 0,1 0 0,-1 1 0,1-1 0,-1 1 0,1-1 0,-1 1 0,1 0-1,-1-1 1,1 1 0,0-1 0,-1 1 0,1 0 0,0 0 0,-1-1 0,1 1 0,0 0 0,-1 0 0,1 0 0,0 0 0,-1 0 0,1 0 0,1 0 0,6-1 195,0 1 0,0-1 1,0 2-1,0-1 0,0 1 1,-1 1-1,1-1 0,0 1 1,0 1-1,-1-1 0,0 1 1,1 1-1,-1-1 0,13 10 1,-10-6-584,0 1 0,0 0 0,-1 1 1,0 0-1,-1 1 0,0 0 0,0 0 0,10 19 1,-5-6-1215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4:57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17 5312,'0'-16'11551,"0"24"-10847,-4 0 288,4 0-608,-5 0 160,1 0-320,-5-5 0,9 6-128,-8-9-128,8 3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35:34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2816,'14'-15'7792,"-14"14"-7758,0 1 0,0 0 0,0 0 0,0 0 0,0 0 1,0 0-1,1-1 410,-1 1-410,0 0 0,0 0 0,0 0 0,0 0 0,0 0 0,0 0 1,0-1-1,0 1 0,0 0 0,1 0 0,-1 0 0,0 0 0,0 0 1,0 0-1,0 0 0,0 0 0,0 0 0,0 0 0,0 0 0,1 0 1,-1 1-1,0-1 0,0 0 0,1 0 342,-1 0-342,0 0 0,0 0 0,0 1 0,0-1 0,0 0 1,0 0-1,0 0 0,0 9 2086,0-2-919,5-12-780,-5 4-447,1 1 1,-1 0-1,1 0 1,-1-1-1,0 1 1,1 0-1,-1-1 1,1 1-1,-1 0 1,0-1-1,1 1 1,-1-1-1,0 1 1,1 0-1,-1-1 0,0 1 1,1-1-1,-1 1 1,0-1-1,0 1 1,0-1-1,0 1 1,1-1-1,-1 1 1,0-1-1,0 0 1,0 0-1,0 0-400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1:52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1081 1984,'-2'10'1098,"2"-9"-1035,-1-1-1,1 1 1,0-1-1,0 1 1,0-1-1,0 1 0,0-1 1,0 1-1,-1-1 1,1 1-1,0-1 1,1 1-1,-1-1 1,0 1-1,0 0 1,5 9 4474,0-12-3918,-4 1-711,4-1 300,-1-1 0,1 0 0,-1-1 0,0 1-1,0-1 1,0 1 0,0-1 0,-1 0 0,4-5-1,27-46 94,-19 30-98,107-183 437,-120 203-646,-1 2-2,1 0 1,0 0-1,-1-1 1,1 1 0,0 0-1,1 0 1,-1 1-1,0-1 1,5-4 0,-6 7 8,-1 0 0,0 0 0,1 0 0,-1 0 1,0 0-1,0 0 0,1 0 0,-1 0 0,0 0 1,1 0-1,-1 0 0,0 0 0,1 0 1,-1 0-1,0 0 0,0 0 0,1 1 0,-1-1 1,0 0-1,1 0 0,-1 0 0,0 0 0,0 0 1,1 1-1,-1-1 0,0 0 0,0 0 0,0 1 1,1-1-1,-1 0 0,0 0 0,0 1 0,0-1 1,0 0-1,0 0 0,1 1 0,-1-1 0,0 0 1,0 1-1,0-1 0,0 0 0,0 0 0,0 1 1,0-1-1,0 0 0,0 1 0,0-1 1,0 1-1,0 19 119,0-16-86,0 7 23,0 8 198,0 0 0,5 28 0,-4-41-194,1-1 1,-1 1-1,1 0 1,0-1-1,0 0 1,1 1-1,-1-1 1,1 0-1,1 0 1,-1 0-1,0-1 1,8 8-1,-8-10-15,1 1 1,-1-1-1,1 0 0,0 0 0,0 0 0,0 0 0,0-1 1,0 1-1,0-1 0,1 0 0,6 1 0,7-1 213,25 1-1,-38-2-225,17 0 68,0-2 0,0 0 0,0-1-1,24-6 1,-33 5-40,1 0 0,-1-1 0,-1-1 0,1 0 0,-1-1 0,0 0 0,20-16 0,-11 4 39,-1-1 0,-1 0 0,-1-2 0,0 0 0,-2-1 0,-1 0 0,19-41 0,-31 59-121,-1 0-1,0 0 1,-1-1 0,1 1-1,-1-1 1,0 1 0,0-1-1,0 1 1,-1-1 0,0 1-1,-1-12 1,1 16 7,0 1-1,0-1 1,-1 0 0,1 0-1,0 0 1,0 1 0,0-1-1,-1 0 1,1 1 0,0-1-1,-1 0 1,1 1-1,0-1 1,-1 0 0,1 1-1,-1-1 1,1 1 0,-2-2-1,2 2 4,0 0 0,-1 0 0,1 0 0,-1 0-1,1 0 1,-1 0 0,1 0 0,0 0 0,-1 0-1,1 0 1,-1 0 0,1 0 0,-1 0 0,1 0-1,-1 0 1,1 0 0,0 0 0,-1 1 0,1-1 0,-1 0-1,1 0 1,-1 1 0,-2 2-68,-1 0 0,1 0 1,-1 0-1,-3 6 0,5-7 59,-13 19-115,0 1 0,2 1 0,0 0 0,2 1 0,-14 41 0,21-57 155,2 1 0,-1 0 0,1 0 1,1 1-1,-1-1 0,2 0 1,-1 12-1,2-17 18,-1-1 0,0 1 0,1 0 0,0 0 0,0-1 0,0 1 0,0-1 0,1 1 0,0-1 0,-1 1 0,1-1 0,0 0 0,0 0 0,1 0 0,-1 0 0,1 0 0,0-1 0,-1 1 0,1-1 0,5 4 0,-4-4 16,1 1 0,0-1 0,-1 0 1,1 0-1,0-1 0,0 0 1,0 0-1,0 0 0,0 0 0,0-1 1,0 1-1,1-1 0,-1-1 1,0 1-1,0-1 0,0 0 0,0 0 1,0 0-1,0-1 0,8-3 1,-1-1 17,0 0 1,0-1-1,-1-1 1,0 0-1,0 0 1,13-14-1,14-19 30,-2-1-1,-1-2 0,32-55 1,-66 98-112,30-42-564,-29 40 506,1-1 0,0 1 1,0 1-1,0-1 1,0 0-1,0 1 0,1-1 1,-1 1-1,1 0 0,4-2 1,-8 4 56,1 0 1,0 0-1,0 0 0,-1 0 1,1 0-1,0 0 1,0 0-1,0 0 1,-1 0-1,1 1 0,0-1 1,-1 0-1,1 0 1,0 1-1,0-1 1,-1 0-1,1 1 0,-1-1 1,1 1-1,0-1 1,-1 0-1,1 1 0,-1 0 1,1-1-1,-1 1 1,1-1-1,-1 1 1,1 0-1,-1-1 0,0 1 1,1 1-1,1 2-20,0 1-1,0 0 1,-1-1-1,1 6 1,4 25 49,-1 0-1,-3 1 1,-1-1 0,-1 1 0,-9 61 0,8-89 100,0 1 1,0-1-1,-1 1 1,-1-1 0,1 0-1,-1 0 1,-5 9 0,8-16-79,-1-1-1,1 1 1,-1 0 0,1-1 0,-1 1 0,1-1-1,-1 1 1,0-1 0,1 1 0,-1-1-1,0 1 1,1-1 0,-1 1 0,0-1 0,0 0-1,1 0 1,-1 1 0,0-1 0,0 0 0,0 0-1,1 0 1,-2 0 0,0 0-34,0 0-1,0-1 1,0 1 0,1-1 0,-1 1-1,0-1 1,0 1 0,1-1-1,-3-1 1,-2-2-139,1 1-1,0-1 0,1 0 1,-1-1-1,-4-4 0,1-4-516,8 13 637,0 0 1,0 0 0,0 0-1,0-1 1,0 1-1,0 0 1,0 0-1,0 0 1,0 0-1,1-1 1,-1 1 0,0 0-1,0 0 1,0 0-1,0-1 1,0 1-1,0 0 1,0 0-1,0 0 1,0 0 0,1-1-1,-1 1 1,0 0-1,0 0 1,0 0-1,0 0 1,0 0-1,1 0 1,-1 0 0,0-1-1,0 1 1,0 0-1,1 0 1,-1 0-1,0 0 1,0 0-1,0 0 1,0 0 0,1 0-1,-1 0 1,0 0-1,0 0 1,0 0-1,1 0 1,-1 0-1,0 0 1,0 0 0,0 0-1,1 0 1,-1 0-1,0 1 1,0-1-1,0 0 1,0 0-1,1 0 1,-1 0 0,0 0-1,0 0 1,0 1-1,13 1-2,-1-1-1,1 0 1,-1 0-1,1-2 1,-1 1-1,20-5 1,-17 4 65,-4 0-4,0-1 1,0 1 0,0-2 0,0 1-1,0-2 1,0 1 0,-1-2 0,0 1-1,0-1 1,0-1 0,0 0 0,8-7-1,-1-2 15,-1-1-1,0-1 1,25-37-1,32-62 220,-57 88-188,118-219 437,-119 213-502,-2 0-1,-1-1 1,-1 0-1,-3 0 0,8-62 1,-15 90-61,1-12-193,-1 0 0,-3-39 0,0 49-9,1 9 232,1 0-1,0 0 1,0 0 0,0 0-1,0 0 1,0-1-1,0 1 1,0 0 0,0 0-1,0 0 1,-1 0 0,1 0-1,0 0 1,0 0-1,0 0 1,0 0 0,0 0-1,0 0 1,0 0 0,-1 0-1,1 0 1,0 0 0,0 1-1,0-1 1,0 0-1,0 0 1,0 0 0,0 0-1,0 0 1,0 0 0,0 0-1,-1 0 1,1 0-1,0 0 1,0 0 0,0 0-1,0 0 1,0 1 0,0-1-1,0 0 1,0 0 0,0 0-1,0 0 1,-8 21-155,3 12 269,1 0-1,1 0 0,3 37 1,1-36 171,3-1 0,8 42 1,-3-28-81,75 320 268,-80-350-576,0-7-983,-1 0 0,-1 1 0,0 0 0,1 13 0,-13-43-6760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1:53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64 6816,'-13'-5'3072,"21"10"-800,2-5-1504,11-5 896,7 5-960,19-8-160,10 1-352,22-6 96,0 10-192,1-8-800,-10 6 352,-6-3-3584,-10 4 2176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1:55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1115 2560,'3'2'2070,"-3"-2"-2034,7-5 2096,7-10-29,-7 5-1793,0 0 1,-1-1-1,0 0 0,-1 0 0,0 0 1,5-18-1,6-15-13,86-173 258,14 42-276,-4 4 87,-79 106-54,47-130 0,-73 178-247,-1 2 2,-1-1 1,0 1-1,-1-1 1,-1 0-1,3-21 1,-7 32-358,-4 13-50,-18 47 305,-56 129 236,-90 189 497,22 18 198,-11 110 997,151-477-698,12-37-696,13-34-315,-2 10-146,3 2 1,1 0 0,41-54-1,74-62-146,-21 26-8,69-102 52,-144 169-194,-26 38-245,25-31 0,-33 45 427,1-1 284,-6 7-204,0 0 0,0 0 0,0 0 1,0 0-1,0 0 0,0 1 0,0-1 0,0 0 0,0 0 0,0 0 0,0 0 0,0 0 0,0 0 0,0 0 0,0 0 1,0 0-1,0 0 0,0 0 0,0 0 0,0 0 0,0 0 0,0 0 0,0 0 0,0 0 0,1 0 0,-1 0 0,0 0 1,0 0-1,0 0 0,0 1 0,0-1 0,0 0 0,0 0 0,0 0 0,0 0 0,0 0 0,0 0 0,0 0 0,0 0 1,0 0-1,0 0 0,0 0 0,1-1 0,-1 1 0,0 0 0,0 0 0,0 0 0,0 0 0,0 0 0,0 0 0,0 0 1,0 0-1,0 0 0,0 0 0,0 0 0,0 0 0,0 0 0,0 0 0,0 0 0,0 0 0,0 0 0,0 0 0,0 0 1,0 0-1,0 0 0,0-1 0,1 5-5,-1 0 1,1-1 0,0 1-1,-1 0 1,1-1 0,3 7-1,4 17 57,-7-24-54,8 119-47,-5-7 195,-4-110-128,0-1 0,0 1 0,1 0 0,-1-1 0,1 1 0,1 0 0,-1-1 0,0 1 0,1-1 0,0 0 0,0 0 0,1 1 0,-1-1 0,1 0 0,5 5 0,-7-8 5,0 0-1,0 0 1,0-1 0,0 1 0,0-1 0,0 1-1,0-1 1,1 1 0,-1-1 0,0 0 0,0 0 0,1 1-1,-1-1 1,0 0 0,0 0 0,1 0 0,-1 0-1,2-1 1,21-7 187,-15 5-137,24-11 12,0-2-1,-1 0 1,41-30 0,-66 42-76,48-35-81,76-69 1,-44 33 36,-23 18-150,-63 56 148,1-1 0,0 0 0,0 1-1,0-1 1,0 1 0,0 0 0,0 0 0,5-2-1,-7 3 30,0 0 0,0 0 0,0 0-1,0 0 1,0 0 0,1 0 0,-1 0-1,0 0 1,0 0 0,0 0-1,0 0 1,0 0 0,0 0 0,1 0-1,-1 0 1,0 0 0,0 0 0,0 0-1,0 0 1,0 0 0,0 0-1,1 0 1,-1 0 0,0 0 0,0 1-1,0-1 1,0 0 0,0 0 0,0 0-1,0 0 1,0 0 0,0 0-1,1 0 1,-1 0 0,0 1 0,0-1-1,0 0 1,0 0 0,0 0 0,0 0-1,0 0 1,0 0 0,0 1-1,0-1 1,0 0 0,0 0 0,0 0-1,0 0 1,0 0 0,0 1 0,0-1-1,0 0 1,0 0 0,0 0 0,0 0-1,0 0 1,-1 0 0,1 0-1,0 1 1,0-1-1,-10 33-38,-2-1 0,-26 52 0,19-45 99,-16 48 1,32-80-5,2 0-1,-1 0 1,1 0-1,-1 13 1,2-19-37,0 1 0,0-1 1,0 1-1,0-1 0,0 1 0,0-1 1,0 0-1,1 1 0,-1-1 0,0 1 0,1-1 1,-1 0-1,1 1 0,0-1 0,-1 0 1,1 0-1,0 1 0,0-1 0,0 0 0,0 0 1,0 0-1,0 0 0,0 0 0,0 0 1,0 0-1,0 0 0,1-1 0,-1 1 1,3 0-1,-2 0 10,1-1 1,-1 1-1,1-1 1,0 0-1,-1 0 1,1 0-1,0 0 1,-1-1-1,1 1 1,-1-1-1,1 1 1,-1-1-1,1 0 1,-1 0-1,1 0 1,-1-1-1,0 1 1,1 0-1,3-4 1,0 0 8,-1-1 0,1 1 0,-1-1 0,0-1 0,5-7 0,-1-1 25,0-1 0,-2 0 0,0 0 0,10-33 0,10-72-83,-26 116 15,1-19-397,-2 16 119,-1 13-34,-5 26 480,3-1 0,0 1 0,2 0 0,6 62 0,-5-90-122,0 0-1,1 0 1,-1 0-1,1 0 1,0 0-1,0 0 1,0 0-1,1 0 1,-1 0-1,1 0 1,-1-1-1,1 1 1,0-1 0,2 4-1,-3-5-14,1-1-1,-1 1 1,1 0-1,-1 0 1,0 0-1,1-1 1,-1 1-1,1-1 1,-1 1 0,1-1-1,0 0 1,-1 1-1,1-1 1,-1 0-1,1 0 1,0 0-1,-1 0 1,1 0-1,-1-1 1,1 1 0,-1 0-1,1-1 1,-1 1-1,1-1 1,-1 0-1,1 1 1,-1-1-1,1 0 1,-1 0-1,2-1 1,22-16 205,43-41 0,-34 28-201,6-6-4,55-45-274,-83 74 219,0 0-1,0 1 1,0 1-1,1-1 1,0 2-1,26-8 1,-37 12 38,0 1 1,-1 0-1,1-1 0,0 1 1,0 0-1,0 0 0,-1 0 1,1 0-1,0 0 0,0 1 1,-1-1-1,1 1 0,0-1 0,0 1 1,-1-1-1,1 1 0,0 0 1,-1 0-1,1 0 0,-1 0 1,1 0-1,-1 0 0,0 0 1,1 0-1,-1 1 0,0-1 1,0 0-1,0 1 0,0-1 1,0 1-1,0-1 0,0 1 0,0 0 1,0 1-1,1 4 33,0 1 0,0-1 1,0 1-1,-1-1 0,0 1 0,0 13 0,-7 52 154,0-2 432,6-70-619,0-1 0,0 0 0,0 0 0,-1 0-1,1 0 1,0 0 0,0 1 0,0-1 0,0 0 0,0 0-1,0 0 1,1 0 0,-1 0 0,0 1 0,0-1-1,0 0 1,0 0 0,0 0 0,0 0 0,0 0 0,0 1-1,0-1 1,0 0 0,0 0 0,0 0 0,0 0-1,1 0 1,-1 0 0,0 0 0,0 0 0,0 1 0,0-1-1,0 0 1,0 0 0,1 0 0,-1 0 0,5-3 166,8-13-14,27-53-49,-31 51-169,1-1 0,1 2 1,1-1-1,0 2 1,21-23-1,-32 38 52,-1 1 1,1-1-1,0 0 0,0 0 0,0 1 1,-1-1-1,1 1 0,0-1 0,0 1 1,0-1-1,0 1 0,0-1 0,0 1 1,0 0-1,0 0 0,0-1 1,0 1-1,2 0 0,-3 0 3,1 0 1,-1 1-1,1-1 0,-1 0 1,1 1-1,-1-1 0,1 0 1,-1 1-1,1-1 0,-1 1 1,1-1-1,-1 0 0,1 1 1,-1-1-1,0 1 0,1-1 0,-1 1 1,0 0-1,0-1 0,1 1 1,-1-1-1,0 2 0,1 4-6,0 1 0,0-1-1,0 1 1,-1 9-1,0-10 41,-1 21-75,0-13 95,3 30-1,-2-43-34,0-1 0,0 1 0,0 0 1,0-1-1,1 1 0,-1 0 0,0 0 0,0-1 0,0 1 0,1 0 0,-1-1 0,0 1 0,1 0 0,-1-1 0,1 1 0,-1-1 0,1 2 0,0-2-8,-1 0-1,0 0 1,1 0-1,-1 0 0,0 0 1,1 0-1,-1 0 1,0 0-1,1 0 0,-1 0 1,0 0-1,1 0 1,-1-1-1,0 1 0,1 0 1,-1 0-1,0 0 1,0 0-1,1 0 0,-1-1 1,0 1-1,0 0 1,1 0-1,-1 0 1,0-1-1,1 1 0,15-25 98,-12 19-56,6-13-64,2 2-1,0-1 1,1 2 0,23-24 0,-35 39 7,0 0 0,0 0 1,1 0-1,-1 0 0,0 0 0,0 0 0,1 0 1,-1 1-1,0-1 0,1 1 0,-1-1 1,1 1-1,-1-1 0,1 1 0,-1 0 0,1 0 1,-1 0-1,1 0 0,-1 0 0,2 0 1,-1 0-2,0 1 0,0 0 1,0 0-1,-1 0 0,1 0 1,0 0-1,-1 0 0,1 0 1,-1 0-1,1 0 1,-1 1-1,1-1 0,1 3 1,3 6-14,0 0 0,0 0 0,-1 0 0,5 16 0,-5-14 38,-2-4 47,1 1 5,0 0 0,9 15 0,-11-21-75,-1-1-1,1 0 1,0 0 0,-1 0 0,1 0-1,0 0 1,0-1 0,1 1-1,-1 0 1,0-1 0,0 0-1,1 1 1,-1-1 0,1 0 0,3 1-1,25 4-2694,26 8-4808,-48-11 6059,-6-2 957,0 0 1,0 0-1,0 0 1,-1 0-1,1 0 1,0-1-1,0 0 1,0 1-1,0-1 0,0 0 1,0 0-1,5-1 1,10-3-1600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1:56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1 169 3808,'0'0'1227,"6"3"1204,-3-3-2098,0-1-1,1 1 0,-1-1 0,0 0 1,0 0-1,0 0 0,0 0 0,0-1 1,0 1-1,0-1 0,-1 0 0,1 1 0,0-1 1,-1-1-1,0 1 0,1 0 0,-1 0 1,0-1-1,3-4 0,3-5 13,0-1 0,11-26-1,-17 34-193,1-1-98,-1 0 1,0 1 0,3-13 0,-5 16-69,0 1 1,1 0-1,-1 0 0,0-1 0,0 1 0,0 0 1,0-1-1,0 1 0,0 0 0,0-1 0,-1 1 0,1 0 1,0 0-1,-1-1 0,1 1 0,-1 0 0,1 0 1,-1 0-1,1 0 0,-1 0 0,0 0 0,0-1 0,0 2 1,-1-3-1,2 3 4,-1 0 1,0 0 0,0 0-1,0 0 1,1 0-1,-1 0 1,0 0-1,0 0 1,0 0 0,1 0-1,-1 0 1,0 0-1,0 1 1,1-1-1,-1 0 1,0 0 0,0 1-1,1-1 1,-1 1-1,0-1 1,0 1-1,-14 12 348,9-7-143,0 1 0,1 0 0,0 1 0,0-1 0,1 1 0,0 0 0,1 0 0,-4 9 0,0 6 706,-7 40 0,13-58-829,1-1-1,-1 1 1,1 0-1,0 0 1,0-1-1,1 1 1,-1 0 0,1 0-1,0-1 1,1 1-1,-1-1 1,1 1-1,0-1 1,0 0 0,0 1-1,4 5 1,-4-8-53,0 1 0,1-1 0,-1 1 1,0-1-1,1 0 0,0 0 1,-1 0-1,1-1 0,0 1 0,0-1 1,0 1-1,0-1 0,0 0 0,0 0 1,0 0-1,0-1 0,0 1 1,1-1-1,-1 1 0,0-1 0,0 0 1,1 0-1,-1-1 0,0 1 0,4-2 1,27-7-691,5 1 170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47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2656,'0'-4'250,"1"-12"1402,-1 16-1532,0 0 1,0-1 0,0 1 0,0 0-1,0-1 1,0 1 0,0 0 0,1-1-1,-1 1 1,2-2 845,-2 2-845,0-1-1,0 1 1,1 0 0,-1 0-1,0 0 1,1-1 0,-1 1 0,0 0-1,1 0 1,-1 0 0,0 0 0,1 0-1,0 0 1,8 16 2684,-7-8-2444,0 0 0,-1 0 0,1 1 0,-1-1 0,-1 0 0,0 11 0,1 10 238,7 101 179,-7-74-3860,-1-47 1082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1:57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238 692 3552,'-1'-1'179,"0"0"0,0 0 0,0 0 0,-1 0 0,1 0 1,-1 0-1,1 0 0,-1 1 0,1-1 0,-1 1 0,1-1 0,-1 1 0,1-1 1,-3 1-1,1 0 76,1 1-1,-1-1 1,0 1 0,1 0 0,-1-1 0,-5 4-1,7-4-164,-10 6 314,0-1 0,1 2 0,0-1 0,0 1 0,0 1 0,-16 17 0,5-2 326,-28 38 0,45-55-678,-1 1-1,1 0 1,0 0 0,1 0 0,0 0 0,-3 10 0,5-15-18,1 0 0,-1 0 0,1 0 0,-1 1 0,1-1 0,0 0 0,0 0 0,0 1-1,0-1 1,0 0 0,1 0 0,-1 1 0,1-1 0,-1 0 0,1 0 0,0 0 0,0 0 0,0 0 0,0 0 0,0 0 0,0 0 0,1 0 0,-1 0 0,1 0 0,-1-1 0,3 2 0,1 1 33,0-1 0,0 1 0,1-2 0,-1 1 0,1 0 0,0-1 0,-1 0 1,1-1-1,0 1 0,0-1 0,0 0 0,0-1 0,1 1 0,-1-1 0,0-1 1,0 1-1,0-1 0,10-2 0,-8 1-7,-1 0 0,0 0 0,0-1 0,0 0 0,-1 0 0,1-1 0,-1 0 0,0 0 0,0 0 0,0-1 0,0 0 0,-1 0 0,0-1 0,9-10 1,-8 5-29,0 1 0,-1-1 0,0 0 0,0-1 0,-1 1 0,-1-1 0,0 0 0,0 0 1,1-16-1,-3-1-31,0 0 0,-8-54 1,7 74 97,-1 0 0,2-1 0,-1 1 0,1 0-1,0-1 1,1 1 0,0 0 0,6-14 0,3-6-19,21-35 0,5-9-53,17-89 50,-39 111 86,1 1 0,25-49-1,-41 98-164,1 1-1,-1-1 1,0 1-1,0-1 1,1 0-1,-1 1 1,0-1-1,1 1 1,-1-1-1,1 1 1,-1-1-1,0 1 1,1 0-1,-1-1 1,1 1-1,-1-1 1,1 1-1,0 0 1,-1-1-1,1 1 1,-1 0-1,1 0 1,-1 0-1,2-1 1,-2 2-2,1-1 0,0 1 0,-1-1 0,1 1 0,0-1 0,-1 1-1,1-1 1,-1 1 0,1 0 0,-1-1 0,1 1 0,-1 0 0,0-1 0,1 1 0,-1 0 0,0 0 0,0-1 0,1 1 0,-1 0 0,0 0 0,0 0 0,0-1 0,0 2-1,3 25-48,-1 0-1,-2 37 1,0-30 21,-36 710 342,28-661 116,-27 121 1,35-203-381,-12 38 413,3-24-88,8-14-338,1-1 0,-1 1 0,1-1 0,0 0 0,-1 1 0,1-1 1,-1 0-1,1 1 0,-1-1 0,1 0 0,-1 0 0,1 1 0,-1-1 0,1 0 0,-1 0 1,1 0-1,-1 0 0,1 0 0,-1 0 0,0 0 0,1 0 0,-2 0 0,1 0-3,0-1 1,0 0-1,0 1 0,0-1 0,0 0 0,0 0 0,0 1 0,0-1 0,1 0 0,-1 0 0,0 0 1,0 0-1,1 0 0,-1 0 0,0 0 0,1 0 0,-1 0 0,1-1 0,0 1 0,-1 0 0,1 0 1,0-3-1,-1 1 29,-2-5-70,2 0 0,-1-1 0,1 1 0,0-1 0,1 1 0,-1-1-1,2 0 1,-1 1 0,2-1 0,-1 1 0,1-1 0,0 1 0,0 0 0,1 0-1,1 0 1,-1 0 0,1 0 0,0 1 0,1 0 0,0 0 0,0 0 0,10-10-1,-7 9-2,0 0 0,1 1 1,0 0-1,1 0 0,0 1 0,0 0 0,0 1 0,1 0 0,-1 1 0,1 0 0,0 0 0,18-2 0,32-6-2093,63-2 1,-66 12 69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00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246 621 2080,'2'1'242,"-2"-1"-222,0 0 1,1 0 0,-1 0-1,0 0 1,0 0 0,0 0 0,1 0-1,-1 0 1,0 0 0,0 0-1,0 0 1,1 0 0,-1 0-1,0 0 1,0 0 0,0 0 0,1 0-1,-1 0 1,0 0 0,0 0-1,0 0 1,1 0 0,-1 0 0,0 0-1,0-1 1,0 1 0,1 0-1,-1 0 1,-5-11 4538,4 11-4358,0 0 0,-19-5 1698,14 4-1755,1 0 0,-1 0 0,1 1-1,-1 0 1,-7 1 0,5 1 60,1 0 0,1 1 0,-12 5 1,2 0 61,7-4-176,0 1-1,1 1 1,-1 0 0,1 0 0,1 0 0,-1 1 0,1 0-1,0 1 1,1 0 0,0 0 0,0 0 0,0 0 0,1 1 0,1 0-1,-1 0 1,-3 14 0,5-16-47,1 1 1,0 0-1,0 0 0,0 0 1,1 0-1,1 0 0,-1 0 1,1 1-1,1-1 0,-1 0 1,1 0-1,1 0 0,-1 0 1,2 0-1,-1 0 0,1-1 1,0 1-1,0-1 0,1 0 1,9 13-1,-5-9 4,1 0 1,14 11-1,-18-18 28,0 0 0,-1 0 0,1-1 0,1 0 0,-1 0 0,0 0-1,11 3 1,-6-3-18,1 0 0,0-1 0,0 0 0,0-1 0,0 0 0,1-1 0,-1 0 0,0-1 0,0 0 0,0-1 0,0 0 0,0 0 0,0-1 0,-1-1 0,11-4 0,10-7 181,56-36 0,-74 42-179,0-2-1,0 1 1,-1-2-1,-1 1 1,0-2-1,12-16 0,-20 25-24,8-11 120,11-23 0,-19 32-135,-1 1 0,0-1 0,0 0 0,0 0 0,0 0 0,-1 0 0,0 0 0,0-9-1,-1 9-73,0 0 0,-1 0-1,0 0 1,0 0 0,0 0-1,-5-10 1,6 14 28,-1 0 1,1 1-1,-1-1 1,0 0-1,0 1 0,0-1 1,0 1-1,0 0 1,0-1-1,-1 1 1,1 0-1,0 0 1,-1 0-1,1 0 1,-1 0-1,1 0 0,-1 0 1,1 0-1,-1 0 1,0 1-1,1-1 1,-1 1-1,0-1 1,1 1-1,-1 0 1,0-1-1,0 1 0,0 0 1,1 0-1,-3 1 1,0-1-31,1 1 1,-1 0-1,1 0 0,-1 0 1,1 0-1,-1 1 1,1-1-1,0 1 0,0 0 1,0 0-1,0 0 1,-4 4-1,3-1 9,-1 0 0,1 0 0,0 0 0,0 0 0,0 1 0,-3 8 0,0 1 103,1 1-1,0 1 0,2-1 1,-5 25-1,7-31 17,1-1-1,0 1 1,0-1 0,1 1 0,1-1 0,-1 1-1,4 14 1,-3-20-16,1 1 0,-1 0 0,1-1 0,0 1-1,1-1 1,-1 0 0,1 0 0,-1 1 0,1-2 0,1 1-1,-1 0 1,0-1 0,1 1 0,0-1 0,0 0 0,5 3-1,-4-4 10,0 0 0,0 0-1,0 0 1,0 0 0,1-1-1,-1 0 1,0 0 0,1-1-1,-1 1 1,1-1 0,-1 0-1,1 0 1,-1-1-1,1 0 1,-1 0 0,10-3-1,-1-1 80,1 0 0,-1-1 1,0 0-1,22-14 0,-8 0-122,-1-1 0,-1-2 0,24-25 0,29-26-495,-72 68 427,3-2-555,-10 8 601,1 0 1,-1 0 0,0 0-1,0 0 1,0 0 0,1 0-1,-1 0 1,0 0-1,0 0 1,1 0 0,-1 0-1,0 0 1,0 0 0,1 0-1,-1 0 1,0 0-1,0 1 1,0-1 0,1 0-1,-1 0 1,0 0 0,0 0-1,0 1 1,0-1-1,1 0 1,-1 0 0,0 0-1,0 0 1,0 1-1,0-1 1,0 0 0,0 0-1,0 1 1,1-1 0,-1 0-1,0 0 1,0 1-1,0-1 1,0 0 0,0 0-1,0 1 1,0-1 0,0 0-1,0 1 1,1 10 131,0 0 1,0 0 0,-1 0 0,-2 21-1,-11 45 206,7-41-111,5-35-197,1 0 0,0-1 0,0 1 0,0 0 0,0 0 0,0 0 1,0 0-1,0 0 0,0 0 0,0 0 0,0 0 0,0 0 0,0 0 0,1 0 0,-1 1 0,1-2-20,-1 0 1,0 0-1,0 0 0,1 0 1,-1 1-1,0-1 0,0 0 0,1 0 1,-1 0-1,0 0 0,0 0 1,1 0-1,-1 0 0,0 0 0,1 0 1,-1 0-1,0 0 0,0 0 1,1 0-1,-1 0 0,0 0 0,0 0 1,1 0-1,-1-1 0,0 1 1,0 0-1,1 0 0,-1 0 1,0 0-1,0 0 0,1-1 0,2-1 46,0-1-1,0 0 0,0 1 1,0-1-1,3-5 0,74-117-166,-78 123 79,0-1 0,0 0 0,0 1 0,0-1 0,1 1 0,-1 0 0,1 0 0,0 0-1,-1 0 1,1 0 0,0 1 0,0-1 0,0 1 0,4-2 0,-7 3 29,1 0-1,-1 0 1,1 0 0,-1 0-1,1 0 1,-1 0 0,1 1-1,-1-1 1,1 0 0,-1 0 0,1 0-1,-1 0 1,1 1 0,-1-1-1,1 0 1,-1 1 0,1-1-1,-1 0 1,0 1 0,1-1-1,-1 0 1,1 1 0,-1-1-1,0 1 1,1-1 0,-1 1-1,0-1 1,0 0 0,0 1-1,1-1 1,-1 1 0,0 0-1,5 21-126,-5-15 112,2-1 28,0 6-25,1 0 0,0 0 1,1 0-1,6 14 0,-8-23 40,-1 0 0,1 0 1,0-1-1,-1 1 0,1-1 0,0 1 0,0-1 0,1 0 0,-1 0 0,0 0 1,1 0-1,-1 0 0,1 0 0,0-1 0,0 0 0,0 1 0,-1-1 0,1 0 1,0 0-1,0 0 0,0-1 0,5 1 0,-1-1 4,-1 0 0,0-1-1,1 1 1,-1-2 0,0 1 0,1-1 0,-1 0-1,0 0 1,0 0 0,-1-1 0,1 0-1,6-4 1,5-5-4,1 0-1,17-18 1,-26 22-15,21-19 128,47-52 0,-72 73-114,16-18 26,-2-1-1,0-1 1,-1-1 0,22-45-1,-15 10-189,20-80 0,-6-42-134,-25 112 107,-10 53 51,-2 12-18,0 0 0,-1-1 0,1 1 0,-2-1-1,1 0 1,-1 1 0,0-1 0,-2-12 0,2 20 120,0 0 0,0 0-1,0 0 1,0 0 0,0-1 0,0 1 0,0 0 0,0 0 0,0 0 0,0 0 0,0 0 0,0 0-1,0 0 1,0 0 0,0-1 0,-1 1 0,1 0 0,0 0 0,0 0 0,0 0 0,0 0 0,0 0-1,0 0 1,0 0 0,0 0 0,-1 0 0,1 0 0,0 0 0,0-1 0,0 1 0,0 0-1,0 0 1,0 0 0,0 0 0,-1 0 0,1 0 0,0 0 0,0 0 0,0 0 0,0 0 0,0 0-1,0 0 1,-1 1 0,-4 4-279,-5 13 111,2 1 163,1 0-1,1 1 1,1 0-1,-4 24 0,-3 83 12,9-83 111,3-37-85,-3 25 136,1 0 0,2 1 0,6 51 0,-2-59 31,1 8 103,11 35 0,-14-59-225,1-1-1,0 1 0,1-1 0,0 0 1,0 0-1,0 0 0,1-1 0,1 0 1,6 9-1,-10-14-37,0-1 0,-1 1 0,1-1 1,0 0-1,0 1 0,0-1 0,0 0 0,0 0 1,0 0-1,0 0 0,0-1 0,0 1 0,1-1 1,-1 1-1,0-1 0,0 0 0,1 1 0,-1-1 1,0 0-1,1-1 0,-1 1 0,0 0 0,0-1 1,0 1-1,3-2 0,7-2 24,-2-2-1,1 1 1,-1-1 0,0-1-1,0 0 1,0 0 0,-1-1-1,0 0 1,-1 0-1,0-1 1,0 0 0,-1-1-1,0 0 1,8-16 0,-13 24-86,-1-1 1,0 1 0,0-1-1,0 0 1,0 0 0,-1 0-1,1-4 1,-1 7 27,0-1 1,0 1-1,0 0 0,0 0 1,0-1-1,0 1 0,0 0 1,0 0-1,0 0 0,0 0 1,0-1-1,0 1 0,0 0 1,-1 0-1,1 0 0,0 0 1,0-1-1,0 1 0,0 0 1,0 0-1,-1 0 0,1 0 1,0 0-1,0-1 0,0 1 1,0 0-1,-1 0 0,1 0 1,0 0-1,0 0 0,0 0 1,-1 0-1,1 0 0,0 0 1,0 0-1,0 0 0,-1 0 1,1 0-1,-12 3-255,-9 7-21,16-6 303,0 1 0,0 0 0,1 1 1,-1-1-1,1 1 0,1-1 0,-1 1 0,-5 12 0,8-15 2,0 0 0,0 0-1,0 0 1,1 0 0,-1 0-1,1 0 1,-1 0 0,1 0 0,1 6-1,-1-7-11,0 0 0,1-1 0,-1 1 0,1 0 0,0-1 0,-1 1 1,1 0-1,0-1 0,0 1 0,0-1 0,0 1 0,0-1 0,0 0 0,1 1 0,-1-1 0,0 0 0,1 0 0,1 1 0,1 1 15,0-2 1,0 1-1,1 0 1,-1-1-1,0 0 1,0 0 0,1 0-1,-1 0 1,1-1-1,-1 0 1,1 0-1,-1 0 1,9-1-1,5-3 63,37-10-1,-36 8-78,-14 5 6,15-6-66,1 2 1,0 0-1,42-3 1,-57 8 73,0 0-1,-1 0 1,1 1 0,0-1-1,0 1 1,-1 1 0,1-1 0,-1 1-1,1 0 1,-1 0 0,0 1 0,1-1-1,-1 1 1,0 0 0,-1 1-1,1-1 1,-1 1 0,1 0 0,5 7-1,39 57 860,6 6-411,-47-65-414,0-1 0,1 0-1,-1 0 1,2-1 0,19 12 0,-21-14-37,1-1 1,0 0 0,0 0-1,0-1 1,1 0-1,-1-1 1,1 0 0,-1-1-1,1 1 1,0-2 0,13 0-1,-19 0-273,1-1 0,0 0 0,-1 0 0,1 0 0,-1 0-1,1-1 1,-1 1 0,0-1 0,0-1 0,1 1 0,-1 0 0,-1-1 0,1 0-1,0 0 1,-1 0 0,1 0 0,-1-1 0,0 1 0,0-1 0,0 0 0,-1 0-1,0 0 1,1 0 0,-1 0 0,2-7 0,3-24-3307,-2 2 1185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01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18 112 7552,'-18'-7'3424,"54"-1"-2976,-7 0 1440,-1 8-1120,20-11 192,4 3-576,31-12-256,6 4-64,15-3 0,-2 4-32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02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253 786 2912,'-2'-4'235,"1"0"1,-1 1-1,1-1 1,-1 1-1,0-1 0,-5-4 1,6 6-58,-1 1-1,0 0 1,0-1 0,0 1-1,0 0 1,0 0 0,0 0-1,0 0 1,0 0 0,-1 1-1,1-1 1,0 0 0,0 1-1,-1 0 1,1 0 0,0 0-1,-1 0 1,1 0 0,0 0 0,-1 0-1,1 1 1,0-1 0,-3 2-1,-4 0-13,0 1-1,1 0 1,-1 1 0,-13 7-1,12-5-76,0 1-1,0 0 1,1 1-1,0 0 0,0 0 1,1 1-1,0 0 1,1 1-1,0 0 0,0 0 1,1 0-1,0 1 1,1 0-1,-5 12 0,9-20-38,1 1 0,-1 0 0,0-1 0,1 1 0,0 0 0,0 0 0,0-1 0,0 1 0,0 0 0,1 0 0,0-1 0,0 1 0,0 0 0,0-1 0,1 1 0,-1-1 0,1 1 0,0-1 0,0 0 0,0 0 0,0 0 0,0 0 0,1 0 0,0 0 0,-1-1 0,1 1 0,0-1 0,0 0 0,1 0 0,-1 0 0,0 0 0,1 0 0,-1-1 0,1 1 0,-1-1 0,1 0 0,-1 0 0,1-1 0,5 1 0,-2 0 20,-1 0-1,1-1 1,-1 0-1,1-1 1,0 1-1,-1-1 1,1-1-1,-1 1 1,0-1-1,1 0 1,-1-1-1,0 1 1,0-1-1,-1 0 1,1-1-1,0 1 1,-1-1-1,0 0 1,0-1-1,0 1 1,-1-1-1,1 0 1,-1 0-1,0 0 1,-1-1-1,1 1 1,-1-1-1,5-11 1,-1-6 53,-1 1 1,0-1 0,-2 0-1,3-43 1,-4 32 176,8-39 1,18-45-328,53-136-1,-65 209-58,37-68 1,-46 99 91,0 1 0,0 1 0,1 0 1,1 0-1,0 0 0,0 2 0,1-1 0,1 1 1,18-12-1,-29 21-38,1 0 0,-1 0 0,1 0-1,-1 0 1,1 1 0,-1-1 0,1 1 0,0-1 0,-1 1 0,1 0 0,0-1 0,-1 1-1,1 0 1,0 0 0,1 0 0,-2 1 21,0-1 0,1 0 0,-1 1 0,0-1 0,0 1 0,0-1 0,-1 1 0,1 0 0,0-1 0,0 1 0,0 0 0,0 0 0,-1-1 1,1 1-1,0 0 0,-1 0 0,2 2 0,0 2 5,0 1 1,0 0 0,0 0 0,-1-1-1,0 1 1,0 0 0,0 9 0,0 23 38,-2 1 1,-1-1 0,-9 45 0,-31 119 35,19-99-112,-78 294 184,56-234 364,-3 11 43,31-121-188,-30 61 0,39-96-187,-1-1 1,0-1 0,-17 22 0,23-34-80,-1 1 0,0-1 0,0 0 0,-1-1 0,1 1 0,-9 5 0,10-8-28,0 1 0,0-1 0,0 0 1,0 0-1,0 0 0,0 0 0,0-1 0,-1 1 0,1-1 1,0 0-1,0 0 0,-6 0 0,5-1-47,0 0 0,1 0 1,0 0-1,-1-1 0,1 1 0,0-1 0,0 0 0,-1 0 0,2 0 1,-1 0-1,0 0 0,0-1 0,1 1 0,-1-1 0,1 0 1,-1 1-1,1-1 0,0 0 0,1-1 0,-1 1 0,0 0 0,1 0 1,0-1-1,-2-4 0,1 2-23,1-1 0,-1 1 0,1-1 0,0 0 0,0 0 0,1 0 1,0 0-1,1 1 0,-1-1 0,1 0 0,0 0 0,3-7 0,0 4-8,0-1 1,1 1-1,0 0 0,1 0 0,0 0 0,0 1 1,1 0-1,1 1 0,-1-1 0,1 1 1,17-13-1,17-9-65,2 2 0,0 2 1,60-26-1,3 11-1788,-79 31 652,117-37-5719,-100 31 2092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04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1 533 3648,'16'-8'1612,"-12"7"-1321,0-1 0,0-1 1,0 1-1,-1 0 0,7-6 1,-1-2 391,0 0-1,0-1 1,13-19 0,-2 0-33,-17 26-546,37-50 1233,75-78 1,-56 71-1108,-28 28 95,1 1 0,66-49 0,-97 80-313,3-2 21,0 0 0,1 1 0,-1-1 0,8-2 0,-12 5-26,1 0 0,-1 0 0,1-1 0,0 1 0,-1 0 0,1 0 1,-1 0-1,1 0 0,0 0 0,-1 0 0,1 0 0,-1 0 0,1 0 0,0 0 0,-1 0 0,1 0 0,-1 0 1,1 0-1,0 1 0,-1-1 0,1 0 0,-1 0 0,1 1 0,-1-1 0,1 0 0,-1 1 0,1-1 0,-1 1 1,1-1-1,-1 1 0,0-1 0,1 0 0,-1 1 0,1 0 0,-1-1 0,0 1 0,0-1 0,1 1 0,-1-1 0,0 1 1,0-1-1,0 1 0,0 0 0,0-1 0,1 1 0,-1 0 0,-1 0 0,1 4 56,0 0 0,0 1 0,-1-1-1,0 0 1,0 0 0,-1 0 0,1 0 0,-1 0-1,-3 6 1,-2 6 3,-13 39 96,-13 64 1,23-86-64,7-24 86,1-1 0,0 1 0,0-1 0,-1 12 0,4-24-45,1-1-1,-1 1 1,0-1 0,1 1 0,0 0-1,0 0 1,0 0 0,3-4 0,4-6 4,6-10-197,1 0-1,0 2 0,2 0 0,1 1 0,0 0 1,1 2-1,1 1 0,1 0 0,1 1 0,46-23 0,-64 36-33,30-11-255,-33 13 282,1 0 1,-1 0 0,1 1-1,-1-1 1,1 1 0,-1 0 0,1 0-1,-1 0 1,1 0 0,0 0-1,3 1 1,-6-1 53,1 1 0,-1-1-1,1 0 1,0 0 0,-1 1 0,1-1-1,-1 1 1,1-1 0,-1 0 0,1 1-1,-1-1 1,1 1 0,-1-1 0,0 1-1,1-1 1,-1 1 0,0 0-1,1-1 1,-1 1 0,0-1 0,0 1-1,1 0 1,-1-1 0,0 1 0,0 0-1,0-1 1,0 1 0,0-1 0,0 1-1,0 0 1,0-1 0,0 1 0,0 0-1,-1 0 1,0 3 39,0 0 0,0 0 1,-1 0-1,-2 5 0,-20 33 253,13-23-107,-18 38 1,24-36 203,5-21-366,0 0 0,0 1 1,0-1-1,0 0 0,0 1 0,0-1 1,0 0-1,0 1 0,0-1 0,0 0 0,0 1 1,0-1-1,0 0 0,0 1 0,0-1 1,0 0-1,0 1 0,0-1 0,0 0 1,0 1-1,1-1 0,-1 0 0,0 1 0,0-1 1,0 0-1,1 0 0,-1 1 0,0-1 1,0 0-1,1 0 0,-1 1 0,0-1 0,0 0 1,1 0-1,-1 0 0,0 0 0,1 1 1,-1-1-1,0 0 0,1 0 0,-1 0 1,0 0-1,1 0 0,-1 0 0,0 0 0,1 0 1,-1 0-1,0 0 0,1 0 0,-1 0 1,0 0-1,1 0 0,18-8 190,0-1 0,-1 0 0,22-15 0,-14 8-91,-19 12-104,22-14-265,0 2 0,58-23 0,-86 39 217,1-1 0,0 0 0,0 1 0,0 0 0,-1-1 1,1 1-1,0 0 0,0 0 0,0 0 0,0 0 0,-1 0 0,1 1 0,0-1 0,2 1 0,-3 0 28,0-1 0,0 1 0,1 0 0,-1-1 0,0 1 1,0 0-1,0 0 0,0 0 0,0 0 0,0 0 0,-1 0 0,1 0 1,0 0-1,0 0 0,0 2 0,1 4 99,0 1-1,0-1 1,0 0-1,-1 1 1,0 13-1,2 11 427,-2-30-491,-1 0 1,0 0-1,1 0 0,0 0 1,-1 1-1,1-2 0,0 1 0,0 0 1,0 0-1,0 0 0,1 0 1,-1-1-1,0 1 0,1 0 0,-1-1 1,3 3-1,-2-4-3,-1 1 0,1 0 0,0-1 0,-1 0 0,1 1 0,0-1 0,-1 0 0,1 0 0,0 0 0,-1 0 0,1 0 0,0 0 0,-1 0 0,1-1 0,0 1 0,-1-1 0,1 1 0,-1-1 0,1 1 0,-1-1 0,1 0 0,2-2 0,33-18 147,61-31-57,-22 17-60,57-23-176,-122 54-176,-21 11-38,3-2 360,-8 6-51,-14 9 112,0 2 0,-36 35 0,51-43 19,1 1 1,0 1-1,1 0 0,0 0 1,2 2-1,0-1 0,-15 36 1,25-52-89,-1 0 1,1 0 0,0 0 0,0-1-1,-1 1 1,1 0 0,0 0 0,0 0-1,0 0 1,0 0 0,0-1-1,0 1 1,0 0 0,0 0 0,0 0-1,0 0 1,0 0 0,1-1 0,-1 3-1,1-3-2,-1 0 0,1 0 0,-1 1 0,1-1-1,-1 0 1,0 0 0,1 0 0,-1 0 0,1 0 0,-1 0-1,1 0 1,-1 0 0,1 0 0,-1 0 0,1 0 0,-1 0-1,1 0 1,-1 0 0,1 0 0,-1 0 0,1-1 0,-1 1-1,1 0 1,0-1 0,5-2 58,1-1-1,0 0 1,6-6-1,88-79 92,15-11-329,-91 84-505,-33 34 250,-8 15 422,1 1 0,3 0 0,0 1 0,-10 58 0,20-83 1,0 0-1,1 0 0,1-1 1,0 1-1,0 0 0,2 11 0,-2-19 25,1 0-1,-1 1 1,1-1-1,0 0 1,0 1-1,0-1 1,0 0-1,0 0 1,0 0-1,0 0 1,1 0-1,-1 0 0,1 0 1,-1 0-1,1 0 1,0-1-1,0 1 1,0-1-1,0 1 1,0-1-1,0 0 1,0 0-1,0 0 1,1 0-1,-1 0 1,0 0-1,0-1 0,1 1 1,3-1-1,-1 1 13,0-1-1,0 0 1,0-1 0,-1 1-1,1-1 1,0 0-1,-1 0 1,1-1-1,0 1 1,-1-1-1,0 0 1,1 0 0,-1-1-1,8-5 1,-2 0 12,0-1 0,0 0 0,0 0 1,8-13-1,28-40 25,50-88 0,-19 25-217,-70 116-130,-1 1-1,11-11 0,-17 31-73,-20 80 58,6-29 221,-52 200 505,63-252-365,-1-2 0,0 1 0,-10 18 0,13-28-65,1 1 0,0-1 0,0 0-1,0 0 1,0 0 0,0 0-1,0 0 1,0 1 0,0-1 0,0 0-1,0 0 1,0 0 0,0 0 0,-1 0-1,1 0 1,0 1 0,0-1 0,0 0-1,0 0 1,0 0 0,0 0-1,-1 0 1,1 0 0,0 0 0,0 0-1,0 0 1,0 0 0,0 0 0,-1 0-1,1 0 1,0 0 0,0 0 0,0 0-1,0 0 1,-1 0 0,1 0-1,0 0 1,0 0 0,0 0 0,0 0-1,-1 0 1,1 0 0,0 0 0,0 0-1,0 0 1,0 0 0,0 0 0,0 0-1,-1-1 1,1 1 0,0 0-1,0 0 1,0 0 0,0 0 0,0 0-1,0 0 1,0-1 0,0 1 0,0 0-1,-1 0 1,1 0 0,-1-11-105,11-30-311,-6 27 48,4-28 1,0 8-616,5 60 421,-7-9 424,-4-12 155,0 0 0,0 0-1,1 1 1,0-2 0,0 1-1,0 0 1,4 5 0,-3-6 7,-2-2 24,0 1 1,0-1 0,0 0 0,1 1 0,-1-1 0,1 0 0,5 3 0,-6-5-32,-1 0 0,1 1 1,0-1-1,-1 0 1,1 0-1,0 0 0,-1 0 1,1 0-1,0 0 0,-1 0 1,1-1-1,0 1 0,-1 0 1,1-1-1,0 0 1,-1 1-1,1-1 0,-1 0 1,2-1-1,16-9 145,-1 0 0,0-1 0,-1-2-1,21-19 1,53-69 150,44-37 43,-106 114-415,0 0 0,50-30-1,-78 53 47,1 1-1,-1 1 0,1-1 0,0 0 1,-1 0-1,1 1 0,0-1 0,0 0 1,0 1-1,2-1 0,-4 2 1,1-1 0,-1 1 0,0-1 1,1 0-1,-1 1 0,1-1 0,-1 1 0,0-1 0,1 1 0,-1-1 0,0 1 1,0-1-1,1 1 0,-1 0 0,0-1 0,0 1 0,0-1 0,0 1 0,0-1 0,0 1 1,0 0-1,0 0-7,1 7 5,-1 0 1,0 0 0,-1 1-1,0-1 1,0 0 0,0 0-1,-4 8 1,-1 11 5,-36 158 140,29-141 4,-2 0 0,-23 49 0,36-89-91,-1 1 0,1-1 0,-1 0 0,0 0 0,-1 0 0,1 0 0,0-1 0,-1 1 0,0-1 0,-5 4 0,8-6-44,-1 0 0,1-1 0,-1 1-1,1 0 1,0-1 0,-1 1 0,1-1-1,-1 1 1,1-1 0,-1 0 0,0 1-1,1-1 1,-1 0 0,1 0 0,-1 0-1,1-1 1,-1 1 0,1 0 0,-1 0-1,0-1 1,1 1 0,0-1 0,-1 1-1,1-1 1,-1 0 0,1 0-1,0 1 1,-1-1 0,1 0 0,0 0-1,0 0 1,0 0 0,0-1 0,0 1-1,0 0 1,-1-2 0,-2-3 10,0 0 1,1 0-1,0 0 0,0 0 1,1-1-1,0 1 0,0-1 1,-1-9-1,0-2 17,1-37 0,2 53-45,0 1 0,0 0-1,0-1 1,0 1 0,0-1 0,0 1-1,1 0 1,-1-1 0,1 1-1,-1 0 1,1-1 0,-1 1-1,2-2 1,-1 2 6,0 1 0,-1-1 0,1 0-1,0 1 1,0-1 0,0 1 0,0-1 0,0 1-1,-1 0 1,1-1 0,0 1 0,0 0 0,0 0-1,0-1 1,0 1 0,0 0 0,0 0 0,0 0-1,0 0 1,0 1 0,0-1 0,1 0 0,21 5 44,0 0 0,0 2 1,30 13-1,24 8 66,-65-25-190,0 0 1,0-1-1,1 0 1,18 0-1,-12-2-1042,-6 0-1314,1 0 0,-1 0 0,21 5 0,-17-2-3552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07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7 2304,'6'-1'7195,"-22"-1"-5295,-21-2-1689,25 5-147,-1 0 0,1 0-1,-1 1 1,1 0-1,0 2 1,0-1 0,0 1-1,0 1 1,0 0-1,1 1 1,0 0 0,1 0-1,-1 1 1,1 1-1,0 0 1,1 0 0,0 1-1,0 0 1,1 1-1,0 0 1,1 0 0,0 0-1,0 1 1,1 0-1,1 0 1,-6 17 0,1-1 92,2 0 0,1 1 1,1 0-1,1 0 1,-1 48-1,6-71-117,0 0 0,0-1 0,1 1 1,-1 0-1,1 0 0,0-1 0,1 1 0,-1-1 0,1 1 0,0-1 0,0 0 0,0 1 0,1-1 0,-1 0 0,4 4 1,-3-6-6,0 1 0,0-1 0,0 1 0,0-1 0,1 0 1,-1 0-1,1 0 0,-1-1 0,1 1 0,0-1 0,-1 0 1,1 0-1,0 0 0,0 0 0,0-1 0,0 0 1,0 0-1,6 0 0,13-3 82,1-1 1,0-1 0,-1-1-1,0-1 1,-1-2-1,35-16 1,-31 11-74,0-1 0,-1-1 0,-1-1 1,41-37-1,75-94-62,-78 86-178,-11 12 106,-28 28 249,-15 16-19,-15 12-148,0 1-38,1 1-1,0 0 1,1 0-1,0 0 1,0 0 0,-7 19-1,1-5 103,-94 238 713,102-253-740,1 0 0,0 0 0,0 0 0,1 1 0,0-1 0,0 0 0,0 13 0,1-19-19,0-1 0,0 1 0,0 0 1,0-1-1,1 1 0,-1 0 0,0-1 0,0 1 1,0-1-1,1 1 0,-1-1 0,0 1 0,1 0 0,-1-1 1,0 1-1,1-1 0,-1 0 0,1 1 0,-1-1 1,0 1-1,1-1 0,-1 1 0,1-1 0,0 0 1,-1 0-1,1 1 0,-1-1 0,1 0 0,-1 0 1,1 1-1,0-1 0,-1 0 0,2 0 0,-1 0 14,0 0-1,0 0 1,1-1-1,-1 1 0,0 0 1,0-1-1,0 1 1,0 0-1,0-1 0,0 1 1,1-1-1,-1 0 1,-1 1-1,1-1 0,0 0 1,2-1-1,6-10 99,-1 0 1,0-1-1,0 1 0,-1-2 1,6-16-1,-5 11-44,39-103 97,4-9-1009,-51 131 825,0-1 0,0 1 0,0 0 0,0 0 0,0-1 0,0 1 0,0 0 0,1-1 0,-1 1 0,0 0-1,0-1 1,0 1 0,0 0 0,0 0 0,1-1 0,-1 1 0,0 0 0,0 0 0,1 0 0,-1-1 0,0 1 0,0 0 0,1 0 0,-1 0 0,0 0 0,0-1-1,1 1 1,-1 0 0,0 0 0,1 0 0,-1 0 0,0 0 0,0 0 0,1 0 0,-1 0 0,0 0 0,1 0 0,-1 0 0,0 0 0,1 0 0,-1 0 0,0 0 0,1 0-1,-1 1 1,1-1 2,0 1 0,-1 0 0,1 0 0,-1 0 0,1 0 0,-1 0 0,1-1 0,-1 1 0,0 0 0,1 0 0,-1 0 0,0 0 0,1 2 0,3 44 27,4 22 305,-6-60-228,0 0 1,0-1 0,1 1-1,0-1 1,8 14-1,-11-21-82,1 0 0,-1 0-1,1 0 1,0 0-1,0 0 1,-1 0-1,1 0 1,0 0-1,0 0 1,0-1-1,0 1 1,0 0 0,0-1-1,0 1 1,0 0-1,0-1 1,1 0-1,-1 1 1,0-1-1,0 0 1,0 1 0,0-1-1,1 0 1,-1 0-1,0 0 1,0 0-1,1 0 1,-1 0-1,0 0 1,0-1 0,0 1-1,0 0 1,1-1-1,-1 1 1,0-1-1,0 1 1,0-1-1,2-1 1,4-2 58,-1-1 0,1 0 0,-1 0 0,0-1-1,5-6 1,66-79-84,11-13 8,-80 96-64,1 0 0,-1 1 0,1 0-1,14-9 1,-22 16 62,0 0 1,-1-1-1,1 1 0,0-1 1,0 1-1,-1 0 0,1 0 1,0-1-1,0 1 0,-1 0 1,1 0-1,0 0 0,0 0 1,0 0-1,-1 0 0,1 0 1,0 0-1,0 0 0,0 0 1,-1 0-1,1 1 0,0-1 1,0 0-1,-1 0 0,1 1 1,0-1-1,0 1 0,-1-1 1,1 0-1,0 1 0,-1 0 1,1-1-1,-1 1 0,1-1 1,-1 1-1,1 0 0,-1-1 1,1 1-1,-1 0 0,0-1 1,1 1-1,-1 0 0,0 0 1,1-1-1,-1 3 0,2 3 10,0 1 1,-1-1-1,1 1 0,-1 9 0,1 94 372,-3-64 80,1-46-449,0 0-1,0 0 1,0 0 0,0 0 0,0 0-1,0 0 1,0 0 0,0 1-1,0-1 1,0 0 0,0 0-1,0 0 1,0 0 0,0 0-1,0 0 1,0 0 0,0 0-1,0 0 1,0 1 0,1-1 0,-1 0-1,0 0 1,0 0 0,0 0-1,0 0 1,0 0 0,0 0-1,0 0 1,0 0 0,0 0-1,0 0 1,0 0 0,0 0-1,1 1 1,-1-1 0,0 0 0,0 0-1,0 0 1,0 0 0,0 0-1,0 0 1,0 0 0,0 0-1,1 0 1,-1 0 0,0 0-1,0 0 1,0 0 0,0 0-1,0 0 1,0 0 0,0-1-1,0 1 1,0 0 0,1 0 0,-1 0-1,0 0 1,0 0 0,4-3 51,1-6 38,-1-1 0,6-14 0,-1 1-112,-2 6-12,-3 7-4,0 0 0,1 1 0,0-1 1,0 1-1,1 0 0,0 0 0,0 1 1,10-10-1,-15 17 26,0 0 0,0 0 0,-1 0 0,1 1 1,0-1-1,0 1 0,0-1 0,0 1 0,0-1 0,0 1 0,0-1 1,0 1-1,0 0 0,0-1 0,0 1 0,0 0 0,0 0 1,1 0-1,-1 0 0,0 0 0,0 0 0,0 0 0,0 0 0,0 1 1,0-1-1,0 0 0,0 0 0,0 1 0,0-1 0,0 1 1,0-1-1,0 1 0,0 0 0,0-1 0,0 1 0,0 0 1,0 1-1,4 3 26,-1 0 0,0 1 0,-1 0 0,1-1 0,2 9 0,3 2 34,-1-2-172,14 18 0,4-6-3235,-5-7 1161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22.5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156 815 3328,'0'-1'80,"-1"0"1,1 1-1,0-1 1,-1 1-1,1-1 1,0 1-1,0-1 0,-1 0 1,1 1-1,0-1 1,0 1-1,0-1 1,0 0-1,0 1 1,0-1-1,0 0 0,0 1 1,0-1-1,0 0 1,0 1-1,0-1 1,1 1-1,-1-1 1,0 0-1,0 1 0,1-1 1,-1 1-1,0-1 1,1 1-1,-1-1 1,1 1-1,-1-1 1,1 1-1,0-1 1,-1 0 85,1 0 1,0 0 0,0 0 0,0 0-1,1 0 1,-1 0 0,0 0 0,0 1-1,0-1 1,1 0 0,-1 1 0,0-1 0,1 1-1,1-1 1,-3 1-127,0 0 0,1 0 0,-1 1 0,1-1 0,-1 0-1,0 0 1,1 0 0,-1 0 0,1 1 0,-1-1 0,0 0 0,1 0 0,-1 1 0,0-1 0,1 0-1,-1 1 1,0-1 0,0 0 0,1 1 0,-1-1 0,0 0 0,0 1 0,0-1 0,1 1 0,-1-1-1,0 1 1,0-1 0,0 0 0,0 1 0,0 0 0,1 17 465,0-12-215,0 24 427,-1 1 0,-1-1 0,-10 59 0,-32 86 847,-11-14-976,26-81-248,24-67-297,-3 8 361,-1 0-1,-14 28 0,22-49-365,0 1-1,0-1 1,0 0-1,-1 1 1,1-1-1,0 1 1,0-1-1,-1 1 1,1-1-1,0 0 1,-1 1-1,1-1 1,-1 0-1,1 0 1,0 1-1,-1-1 1,1 0-1,-2 1 1,-1-6 481,2-14-140,9-15-316,2 0-1,1 1 1,20-40 0,-27 62-26,170-356-469,-169 358 380,12-24-288,27-37 0,-39 62 240,1 1 1,0 0 0,0 0 0,0 1-1,1 0 1,-1 0 0,1 0 0,1 1-1,-1 0 1,16-7 0,-22 11 100,1 1 0,-1 0 0,0-1 0,0 1 0,0 0 0,1-1 0,-1 1 0,0 0 0,0 0 0,1 0 0,-1 0 0,0 0 0,2 1 0,-3-1 14,1 0 0,0 1 1,-1-1-1,1 0 0,-1 0 0,1 1 1,-1-1-1,1 1 0,-1-1 0,0 0 1,1 1-1,-1-1 0,1 1 0,-1-1 1,0 1-1,1-1 0,-1 1 0,0-1 1,1 2-1,-1 0 31,1 0 0,-1 0 0,0 0 0,0 0 0,0 0-1,0 0 1,0 0 0,-1 0 0,1 0 0,0 0 0,-1 0 0,1-1 0,-1 1 0,-1 2 0,-54 103 665,40-77-628,-17 17-84,24-35-20,0 1 0,1-1 0,-9 20 0,12-14-185,5-17 199,0-1 1,-1 1-1,1-1 1,0 1-1,0 0 1,0-1-1,0 1 1,0-1-1,0 1 1,0-1-1,1 1 1,-1-1-1,0 1 1,0 0-1,0-1 1,0 1-1,1-1 1,-1 1-1,0-1 1,1 0-1,-1 1 1,0-1-1,1 1 1,-1-1-1,0 1 1,1-1-1,-1 0 1,2 1-1,1-1 31,1 0-1,-1 0 0,1 0 0,-1-1 0,1 1 0,-1-1 0,0 0 0,5-1 0,21-11 51,0 0-1,45-30 0,-16 10-21,180-89 34,10-5 58,-235 119 24,-22 17-75,-97 115-16,87-99-35,2 1 0,1 0 0,-17 36 0,32-59-23,-1 2 0,1-1 0,0 0-1,0 0 1,0 0 0,1 0 0,0 6-1,-1-9-11,1 0 0,0 0 0,0 0 0,0 0 0,0 0 0,0 0 0,1 0 0,-1 0 0,0 0 0,0 0 0,1 0 0,-1 0 0,0-1 0,1 1 0,-1 0 0,1 0 0,-1 0 0,1 0 0,-1-1 0,1 1 0,0 0 0,-1-1 0,1 1 0,0 0 0,0-1 0,-1 1 0,1-1 0,0 1 0,0-1 0,0 0 0,0 1 0,0-1 0,0 0 0,-1 1 0,1-1 0,0 0 0,1 0 0,1 0 5,-1-1 0,1 1 0,-1-1 0,1 0-1,-1 1 1,0-1 0,0 0 0,1-1 0,-1 1-1,0 0 1,0-1 0,0 1 0,0-1 0,0 1-1,1-3 1,26-31 7,-28 34-19,53-81 167,-36 53-181,0 1 1,2 0-1,26-26 0,-18 23-658,-28 31 674,1-1-1,-1 1 0,0 0 1,1 0-1,-1 0 0,0 0 0,0 0 1,1 0-1,-1 0 0,0 0 1,0 0-1,1 0 0,-1 1 0,0-1 1,0 0-1,1 0 0,-1 0 1,0 0-1,0 0 0,1 0 0,-1 0 1,0 1-1,0-1 0,0 0 1,1 0-1,-1 0 0,0 1 1,0-1-1,0 0 0,0 0 0,1 0 1,-1 1-1,0-1 0,0 1 1,8 11 121,-6-9-89,1 2-38,1 0-1,-1 0 1,1 0 0,0 0 0,8 6-1,-9-9 15,-1-1-1,1 1 1,0-1-1,-1 0 1,1 1-1,0-1 1,0-1-1,0 1 0,0 0 1,0-1-1,0 1 1,0-1-1,5 0 1,10-2 0,0 0 1,1-1 0,-1-1-1,-1-1 1,1 0 0,23-11-1,28-9 150,-1 5-325,-65 19 168,0 0 0,0 0-1,0 1 1,0 0 0,0 0 0,1-1 0,2 2-1,-2-1 67,27-5-3,-28 4-84,1 0 1,0 0-1,0 1 0,0-1 0,0 1 0,0 0 0,0 0 0,0 0 1,6 2-1,-7-2 13,0 1-1,-1 0 1,1 0 0,0 0 0,0 0-1,-1 0 1,1 1 0,0-1 0,-1 1 0,0 0-1,4 3 1,-5-4 19,0 0 0,0 1 0,0-1 0,0 1 0,0-1 0,0 1 0,-1-1-1,1 1 1,-1-1 0,1 1 0,-1 0 0,0-1 0,1 1 0,-1 0 0,0-1 0,0 1-1,0 0 1,0-1 0,0 1 0,-1 3 0,-5 21 103,3 0 1,-2 41-1,5-62-112,0-1 0,0 1 0,1-1 0,0 0 0,0 1 0,3 7 0,-4-11 9,0 0 0,1 0 1,-1 0-1,0-1 0,1 1 0,-1 0 0,1 0 0,0 0 0,-1-1 1,1 1-1,0 0 0,-1-1 0,1 1 0,0 0 0,0-1 0,-1 1 1,1-1-1,0 1 0,0-1 0,0 0 0,0 1 0,0-1 0,0 0 0,-1 0 1,1 1-1,0-1 0,0 0 0,0 0 0,0 0 0,0 0 0,0 0 1,0 0-1,0-1 0,0 1 0,1 0 0,4-3-4,-1 0 0,1 0 0,-1-1 0,0 1 1,0-1-1,-1 0 0,1 0 0,-1-1 0,7-7 0,5-5 1,119-114 96,-74 74-97,-31 26-6,-1-1 0,-1-2 0,39-64 0,51-118 162,-103 187-107,-1 0 1,-2-1 0,-1 0 0,14-63-1,-24 66-325,-1 27 257,0-1 0,0 1 0,0 0 0,0-1 0,0 1-1,0-1 1,-1 1 0,1 0 0,0-1 0,0 1-1,0-1 1,0 1 0,-1 0 0,1-1 0,0 1 0,0 0-1,-1-1 1,1 1 0,0 0 0,-1-1 0,0 1 1,1 0 1,-1 0 0,1 0-1,-1 0 1,1 0 0,-1 0-1,1 0 1,-1 1 0,1-1-1,-1 0 1,1 0 0,-1 0-1,1 1 1,-1-1 0,1 0-1,0 1 1,-1-1 0,1 0-1,0 1 1,-1-1 0,1 0-1,0 1 1,-1 0 0,-6 7-61,0 1 0,1 0 1,0 1-1,0-1 0,1 1 1,-7 20-1,-17 66-57,23-72 116,-9 37 41,3 0 0,-5 78 0,16-110 4,0 1 0,3-1 1,0 1-1,8 35 0,-3-44 142,0 0-368,-7-20 82,0-1-1,0 1 1,1 0-1,-1-1 0,0 1 1,0 0-1,0-1 1,0 1-1,0 0 1,0-1-1,0 1 0,0 0 1,0-1-1,0 1 1,0 0-1,-1-1 1,1 1-1,0 0 0,-4-2-387,1-1 1,0 1-1,-1-1 0,1 0 0,0 0 0,-4-5 0,-6-2-144,-205-120 213,226 126 363,15 4 145,28 5 0,2 1-88,5-3 33,185 20-20,-218-21 374,-1 2 0,0 0 0,34 14 0,-55-18-272,-1 0 0,1 0 1,-1 0-1,0 0 1,0 0-1,0 1 1,0-1-1,0 1 0,0-1 1,0 1-1,0 0 1,0 0-1,-1 0 1,1 0-1,-1 0 1,1 0-1,-1 0 0,0 1 1,0-1-1,0 0 1,0 1-1,0-1 1,-1 1-1,1-1 1,-1 1-1,0-1 0,1 1 1,-1-1-1,0 1 1,-1-1-1,1 1 1,-1 4-1,-3 3 156,0 0 0,-7 13 0,-5 13 5,-6 15 355,22-51-621,0 0 1,0 0-1,0-1 0,-1 1 0,1 0 0,0 0 0,0 0 0,0 0 0,0 0 0,0 0 0,0 0 0,0 0 0,0 0 0,0 0 0,0 0 1,0 0-1,0 0 0,0 0 0,0 0 0,0 0 0,0-1 0,-1 1 0,1 0 0,0 0 0,0 0 0,0 0 0,0 0 0,0 0 1,0 0-1,0 0 0,0 0 0,0 0 0,0 0 0,0 0 0,-1 0 0,1 0 0,0 0 0,0 0 0,0 1 0,0-1 0,0 0 0,0 0 1,0 0-1,0 0 0,0 0 0,0 0 0,0 0 0,0 0 0,0 0 0,-1 0 0,1 0 0,0 0 0,0 0 0,0 0 0,0 0 1,0 0-1,0 1 0,0-1 0,-1-5-565,1 0 0,0 0-1,0 0 1,0 0 0,0 0 0,1 0 0,2-7 0,-2 0-290,9-46-3673,-2 19 3493,-2-1 0,0-45-1,-7 66 2482,-2 0 0,-6-28 0,9 47-1448,0-1-1,0 1 1,0-1-1,0 1 1,-1-1 0,1 1-1,0-1 1,0 1-1,0-1 1,0 1 0,0-1-1,0 1 1,0-1 0,0 1-1,1-1 1,-1 1-1,0-1 1,0 1 0,0-1-1,0 1 1,1-1-1,-1 1 1,0-1 0,1 1-1,-1 0 1,0-1 0,1 1-1,-1-1 1,0 1-1,1 0 1,-1-1 0,1 1-1,-1 0 1,1-1-1,1 1-101,-1 0-1,1-1 0,0 1 0,-1 0 0,1 0 0,0 0 0,-1 1 1,1-1-1,0 0 0,-1 0 0,3 2 0,8 2-1297,1 1 0,12 7 1,-22-11 966,111 50-5214,-36-23 6119,-58-22 523,-1 1 0,0 0 0,-1 2 1,29 17-1,-46-25-865,1 0-1,0 0 1,-1 0 0,1 0-1,-1 0 1,0 1 0,1-1 0,-1 1-1,0-1 1,0 1 0,0-1-1,0 1 1,0 0 0,0-1 0,0 1-1,-1 0 1,1 0 0,0 0-1,-1 0 1,0-1 0,1 1 0,-1 0-1,0 0 1,0 0 0,0 0-1,0 0 1,-1 0 0,1 0 0,0 0-1,-1-1 1,1 1 0,-1 0 0,0 0-1,-1 2 1,-3 5 372,0 0 0,-1 0 1,-1 0-1,0-1 0,-8 9 0,4-5-97,1 0-172,0 0 1,2 0 0,-1 1-1,2 0 1,0 1 0,0 0-1,-8 27 1,14-38-213,0-1 1,1 1-1,0 0 0,-1 0 1,1 0-1,0 0 0,0 0 1,0 0-1,1 0 0,-1 0 1,1-1-1,0 1 1,-1 0-1,1 0 0,1 0 1,-1-1-1,0 1 0,1-1 1,-1 1-1,1-1 1,0 1-1,-1-1 0,1 0 1,0 0-1,1 0 0,3 3 1,-2-2 11,0-1 0,-1 0-1,1 0 1,0-1 0,0 1 0,0-1 0,0 0 0,0 0 0,1 0 0,-1-1 0,0 1 0,0-1-1,0 0 1,1 0 0,-1-1 0,0 1 0,0-1 0,6-1 0,1-2 55,0-1 1,0 0 0,0-1-1,0 0 1,-1-1 0,0 0-1,10-9 1,62-62 159,-68 64-218,37-38-88,-2-3 0,57-81 0,-22 6-711,130-270 0,-210 391 697,10-25 31,-13 33-1,-1-1 1,1 0 0,-1 0-1,1 1 1,-1-1 0,0 0-1,0 0 1,0 1 0,0-1-1,0 0 1,0 0 0,0 0-1,0 1 1,-1-1 0,0-2-1,1 4 34,0-1 0,0 1-1,-1 0 1,1 0 0,0 0 0,0-1-1,0 1 1,0 0 0,0 0 0,0 0-1,-1 0 1,1 0 0,0-1 0,0 1-1,0 0 1,-1 0 0,1 0 0,0 0-1,0 0 1,0 0 0,-1 0-1,1 0 1,0 0 0,0 0 0,0 0-1,-1 0 1,1 0 0,0 0 0,0 0-1,-1 0 1,1 0 0,0 0 0,0 0-1,0 0 1,-1 0 0,-2 1 17,0 0 0,0 0 1,0 1-1,0-1 0,1 1 1,-1 0-1,0-1 0,1 1 0,-1 0 1,1 1-1,0-1 0,0 0 1,-4 5-1,-14 18 172,2 1 0,0 1 0,2 0 0,-24 55 0,21-36 45,4 1-1,-15 68 0,25-94-102,2 0 0,0 0-1,1 0 1,2 41 0,1-56-97,-1 1 0,1-1 0,0 1 0,1 0-1,0-1 1,0 0 0,0 1 0,1-1 0,0 0 0,0 0 0,0-1 0,1 1 0,0-1 0,0 1 0,0-1 0,1 0 0,0-1 0,-1 1-1,9 5 1,-4-5 35,1 0 0,-1-1 0,1 0 0,0 0-1,0-1 1,0 0 0,0-1 0,0 0 0,0-1-1,1 0 1,-1 0 0,1-1 0,-1 0 0,17-4-1,-19 3-20,-1-1-1,0 1 0,0-2 0,0 1 1,0-1-1,0 0 0,0 0 1,-1-1-1,0 0 0,0 0 0,0-1 1,0 1-1,0-1 0,-1-1 1,0 1-1,0-1 0,-1 0 1,1 0-1,-1 0 0,0 0 0,3-10 1,-6 15-53,9-26 66,-10 26-82,1 0 1,-1-1 0,1 1 0,-1 0-1,0-1 1,0 1 0,0 0 0,1-1-1,-1 1 1,0 0 0,-1-1 0,1 1-1,0 0 1,0-1 0,0 1 0,-1-2-1,0 3 18,1 0 0,0 0 0,0-1 0,0 1 0,0 0-1,-1 0 1,1 0 0,0 0 0,0 0 0,-1 0 0,1 0 0,0 0-1,0 0 1,0-1 0,-1 1 0,1 0 0,0 0 0,0 0 0,-1 0-1,1 0 1,0 1 0,0-1 0,-1 0 0,1 0 0,0 0-1,0 0 1,0 0 0,-1 0 0,1 0 0,0 0 0,-6 3-101,0 0 0,0 0 0,1 0 0,0 0 0,0 1 1,-9 7-1,-27 31 47,26-25 77,13-14-6,-7 5-14,2 1 1,-1 0-1,-11 18 1,18-24 9,0-1 1,-1 1-1,1-1 1,0 1 0,0 0-1,0 0 1,1-1-1,-1 1 1,1 0-1,-1 0 1,1 0-1,0-1 1,0 1-1,0 0 1,1 0-1,-1 0 1,1 0 0,-1-1-1,1 1 1,0 0-1,2 3 1,-2-3 13,1 0 0,0 0 1,0 0-1,0 0 0,0-1 1,0 1-1,1-1 0,-1 1 1,1-1-1,0 0 0,-1 0 0,1 0 1,0-1-1,0 1 0,0-1 1,1 1-1,-1-1 0,0 0 1,7 1-1,-5-1 35,0-1 0,0 0 0,1 0 0,-1 0 1,0-1-1,0 1 0,0-1 0,0 0 0,0-1 0,0 0 0,0 1 1,7-5-1,6-4 89,-1 0 0,-1-2 0,26-21 0,38-46 24,-33 32-62,-15 12-140,-24 25-111,0 0-1,1 1 1,1 0-1,0 1 0,18-13 1,-27 21 135,-1-1 0,1 1 0,0-1 0,0 1 0,-1 0 0,1-1 0,0 1 0,0 0 0,0-1 1,0 1-1,-1 0 0,1 0 0,0 0 0,0 0 0,0 0 0,0 0 0,0 0 0,-1 0 0,1 0 0,0 1 0,0-1 1,0 0-1,0 0 0,1 1 0,-1 0 10,-1 0 1,1 0 0,0 0 0,0 0-1,-1 0 1,1 0 0,0 0-1,-1 0 1,1 0 0,-1 0-1,1 1 1,-1-1 0,0 0-1,0 0 1,1 2 0,-1 3 25,1 1 1,-1-1-1,-1 1 1,1 0-1,-2 7 1,-4 4 5,0 0 1,0-1-1,-2-1 1,-16 28-1,-3 7 133,23-42-128,-26 48 293,27-51-240,-1-1 0,0 0-1,1-1 1,-2 1 0,1 0 0,0-1-1,-1 0 1,-5 4 0,9-8-67,-1 1 0,1 0 0,0 0 0,-1-1 0,1 1 1,0-1-1,-1 1 0,1-1 0,-1 0 0,1 1 0,-1-1 0,1 0 1,0 0-1,-1 0 0,1 0 0,-1 0 0,1 0 0,-1-1 0,1 1 0,-1 0 1,1-1-1,-1 1 0,1-1 0,0 0 0,-1 1 0,-1-2 0,-1-2-25,-1 0 0,1 0-1,0 0 1,0 0-1,-4-7 1,-4-3-128,-2-5-23,14 18 144,0 1 0,-1-1-1,1 1 1,0 0 0,0-1 0,0 1-1,0-1 1,-1 1 0,1-1 0,0 1-1,0-1 1,0 1 0,0-1 0,0 1-1,0-1 1,0 1 0,0-1 0,0 1-1,1-1 1,-1 1 0,0 0 0,0-1-1,0 1 1,0-1 0,1 1 0,-1-1-1,0 1 1,1 0 0,-1-1 0,0 1-1,0-1 1,1 1 0,-1 0 0,1-1-1,0 1 1,0 0-5,1 0 0,-1 0 0,1 0 0,-1 0-1,1 0 1,-1 0 0,1 0 0,-1 1 0,1-1 0,-1 1 0,1-1 0,-1 1 0,0 0-1,3 1 1,10 4 34,3-2 143,378 81 805,-369-82-956,1-2 0,-1 0 0,29-4-1,29-10-3259,-38 1 1251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26.6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9 535 2560,'-8'4'4992,"8"-7"-4647,0 0-1,1 1 1,-1-1 0,1 0-1,0 1 1,0-1 0,0 1 0,2-4-1,2-6 202,0-5-287,1 2 1,1-1-1,0 1 1,1 0-1,1 1 1,0-1-1,1 2 1,19-22 0,18-8 134,1 1 1,71-46 0,-21 18 287,8-14 785,-81 69-1054,-24 15-396,0 0-1,0-1 1,0 1 0,0-1-1,0 1 1,0 0 0,0 0-1,0 0 1,0-1 0,0 1 0,0 0-1,0 0 1,0 0 0,0 1-1,0-1 1,-1 0 0,1 0-1,0 0 1,0 1 0,0-1 0,0 0-1,0 1 1,0-1 0,0 1-1,0-1 1,0 2 0,1 1 37,1 0-1,-1 0 1,-1 1 0,1-1 0,0 1 0,-1 0 0,0 0-1,0-1 1,0 1 0,0 0 0,0 0 0,-1 0 0,0 0-1,0 5 1,-1 9 237,-5 30 0,6-47-278,-6 34 238,-2-1 0,-21 60-1,28-92-219,0 0-1,1 0 1,-1 0-1,1 0 0,-1 0 1,1 1-1,0 2 1,3-1 165,6-7-6,10-10-216,28-25 1,2-2-68,-26 23 74,-4 2-60,27-15-1,-40 27 65,0 0 0,0 0-1,0 0 1,0 1 0,0 0-1,1 1 1,-1-1 0,1 1-1,10-1 1,-15 2 15,0 0-1,0 0 1,0 0-1,0 1 1,0-1-1,0 0 1,1 1-1,-1 0 1,0-1 0,0 1-1,-1 0 1,5 2-1,-5-2 4,0 0-1,0 0 0,0 0 1,-1-1-1,1 1 1,0 0-1,-1 0 0,1 0 1,0 1-1,-1-1 0,1 0 1,-1 0-1,0 0 1,1 0-1,-1 0 0,0 1 1,0 0-1,0 5 23,0-1 0,-1 1 0,0-1 0,0 0 0,-1 1 0,-4 10 0,0 4 62,6-21-82,-1 1 0,1-1 0,0 0 0,0 1 0,0-1 0,0 0 0,0 1 0,0-1 0,0 0 0,0 1 0,0-1 0,0 0 0,0 1 0,0-1 0,0 0 0,0 1 0,0-1 0,0 0 0,1 1 0,-1-1 0,0 0 0,0 1 0,0-1 0,0 0 0,1 1 0,-1-1 0,0 0 0,0 0 0,1 1 0,-1-1 0,0 0 0,1 0 0,12 1-7,19-11-78,-32 10 82,37-17 166,-20 8-193,33-11 1,-46 18 9,0 1 1,1 0 0,-1 0 0,1 1 0,-1-1 0,1 1 0,-1 0 0,1 0 0,0 0 0,-1 1 0,1-1 0,7 3 0,-11-2 15,1-1-1,-1 1 1,1-1-1,-1 1 1,1 0-1,-1 0 1,1 0-1,-1 0 1,0 0-1,0 0 1,1 0-1,-1 0 1,0 0-1,0 1 1,0-1-1,0 0 1,0 1-1,-1-1 1,1 0-1,1 4 1,-1-1-20,-1 0 1,0 0-1,1 0 0,-1 0 1,0 0-1,-1 6 0,0-7 19,0-1 0,1 1-1,0 0 1,0-1-1,0 1 1,0 0-1,0 0 1,0-1-1,1 1 1,-1-1-1,1 1 1,0 0-1,-1-1 1,1 1-1,1-1 1,-1 1 0,3 3-1,-3-5 21,-1 0-1,1-1 1,0 1-1,0 0 1,0-1-1,0 1 1,1 0-1,-1-1 1,0 1-1,0-1 1,0 0 0,0 1-1,1-1 1,-1 0-1,0 0 1,0 0-1,0 1 1,2-2-1,22-3 174,-19 2-122,29-9-61,-2-2-1,0-1 1,0-1 0,34-23 0,-24 14-51,48-20 1,-88 43 21,0 0-1,0 0 1,0 0 0,0 1 0,0-1 0,0 1 0,0 0-1,3 0 1,-5 0 15,0 0 1,-1 0-1,1 0 0,-1 0 0,1 0 0,0 0 1,-1 0-1,1 1 0,-1-1 0,1 0 1,0 1-1,-1-1 0,1 0 0,-1 1 0,1-1 1,-1 0-1,1 1 0,-1-1 0,0 1 0,1-1 1,-1 1-1,0-1 0,1 1 0,-1-1 1,0 1-1,1 0 0,-1-1 0,0 1 0,0-1 1,0 1-1,0 0 0,1-1 0,-1 1 0,0 0 1,0-1-1,0 1 0,0-1 0,-1 1 1,1 0-1,0-1 0,0 1 0,0-1 0,0 1 1,-1 0-1,1 0 0,-3 7-8,0 0-1,-1 0 1,1 0 0,-2 0-1,-7 11 1,5-9-12,1 1 1,-6 12-1,10-19 25,1 0-1,0 1 1,-1-1-1,1 0 1,1 1 0,-1-1-1,1 1 1,0-1 0,0 9-1,0-12 3,1 1 0,-1 0 0,1 0 0,-1-1-1,1 1 1,-1 0 0,1 0 0,0-1 0,0 1-1,0-1 1,0 1 0,0-1 0,0 1 0,1-1-1,-1 0 1,0 0 0,1 1 0,-1-1 0,0 0-1,1 0 1,0 0 0,-1-1 0,1 1 0,0 0-1,1 0 1,4 1 31,1 0-1,-1 0 1,1-1-1,11 0 0,-4 0 29,1-2-1,-1 0 0,0 0 1,0-1-1,0-1 0,0-1 1,0 0-1,-1-1 0,1-1 1,-1 0-1,20-12 0,-31 17-52,-1-1 0,1 1 0,0-1 0,0 0 0,-1 0 0,1 0 0,-1 0 0,1 0 0,-1-1 0,0 1 0,0-1 0,0 1 0,-1-1 0,1 0 0,0 0 0,-1 0 0,0 0 0,2-5 0,-2 4-7,-1 1-1,1-1 1,-1 0 0,0 0 0,0 0-1,-1 0 1,1 0 0,-1 1-1,0-1 1,1 0 0,-2 0-1,1 1 1,0-1 0,-1 0 0,0 1-1,0 0 1,0-1 0,0 1-1,0 0 1,-1 0 0,1 0 0,-1 0-1,0 1 1,-6-5 0,4 3-19,-1 1 0,1 0 0,-1 0 0,0 0 0,1 1 0,-1 0 0,0 0 0,-1 1 0,1-1 0,0 1 0,0 1 0,-1-1 0,1 1 0,0 0 0,0 1 0,-11 1 0,-2 2-11,0 0 1,1 1-1,0 1 1,-20 9-1,25-10-31,5-2 3,8-1 43,5 0 2,3-1-7,0-1-1,0 1 1,0-1 0,0-1-1,9-1 1,7 0 16,12 0 2,19-1 0,94-16 0,-114 10-3,0-1-1,59-26 1,-88 34 1,0-1 1,0 1-1,12-2 1,-17 3-2,1 1 0,-1 0 0,0 0 0,0 0 0,0-1 0,0 1 0,1 0 0,-1 0 1,0 0-1,0 1 0,0-1 0,0 0 0,1 0 0,-1 1 0,0-1 0,0 0 0,0 1 0,0 0 1,0-1-1,0 1 0,0-1 0,0 1 0,0 0 0,0 0 0,0-1 0,-1 1 0,1 0 0,0 0 0,0 0 1,0 1-1,1 7 51,0-1 1,-1 1-1,0 0 0,-1-1 1,1 1-1,-2 0 1,-1 15-1,0-7 98,-1 9 19,1-21-116,1 1 1,0-1 0,1 0 0,-1 1 0,1-1 0,0 0-1,1 1 1,-1-1 0,1 0 0,0 1 0,3 9 0,-3-15-37,-1 0 1,0 1 0,1-1 0,-1 1 0,0-1 0,1 0-1,-1 1 1,1-1 0,-1 0 0,1 1 0,-1-1 0,0 0-1,1 0 1,-1 1 0,1-1 0,-1 0 0,1 0-1,0 0 1,-1 0 0,1 0 0,-1 0 0,1 0 0,-1 0-1,1 0 1,-1 0 0,1 0 0,-1 0 0,1 0-1,-1 0 1,1 0 0,-1-1 0,2 1 0,20-11 164,-12 6-103,10-5-18,0-1 0,0-2 0,34-28 0,46-53-164,-30 27-265,-70 66 369,1 1-1,-1-1 0,0 1 1,1 0-1,-1-1 1,0 1-1,0 0 0,1-1 1,-1 1-1,1 0 1,-1 0-1,0-1 0,1 1 1,-1 0-1,1 0 0,-1 0 1,1-1-1,-1 1 1,0 0-1,1 0 0,-1 0 1,1 0-1,-1 0 1,1 0-1,0 0 0,1 10-49,-1 4-56,2-9 105,-1 0 0,1 1 1,0-1-1,1 0 0,-1 0 0,1-1 0,0 1 0,0-1 0,0 0 0,0 0 0,1 0 0,0 0 0,0-1 0,0 0 1,0 0-1,6 2 0,-1 0 37,0-1-1,0 0 1,0-1 0,1 0 0,-1 0 0,1-2 0,-1 1 0,12-1 0,-13-1-26,0-1 0,0 0 0,0-1 0,-1 0 0,1 0 0,10-5 1,49-24-50,-48 21-9,-7 4 116,-10 5-47,-1 0-1,1-1 0,0 1 1,-1-1-1,0 1 0,3-3 1,-4 4-20,-1 0 0,0 0 1,1-1-1,-1 1 1,0 0-1,1-1 1,-1 1-1,0 0 0,1-1 1,-1 1-1,0 0 1,0-1-1,1 1 1,-1-1-1,0 1 0,0-1 1,0 1-1,0-1 1,1 1-1,-1 0 0,0-1 1,0 1-1,0-1 1,0 1-1,0-1 1,0 0-1,0 0-138,2 4 166,0 8-157,-2-5 138,-1-1 0,1 0 1,-2 1-1,1-1 1,-2 5-1,1-4-5,0-1-1,1 1 1,-1 0-1,1-1 1,0 8-1,-4 38 63,5-49-64,0-1 0,0 1 0,1-1 0,-1 0 0,0 1 0,0-1 0,1 1 0,-1-1 0,1 0 0,-1 1 0,1-1 0,0 0 0,-1 1 0,1-1 0,0 0 0,0 0 0,0 0 0,0 0 0,1 2 0,1-2 21,-1 0 1,0 1 0,0-1 0,0 0-1,1 0 1,-1 0 0,1-1-1,-1 1 1,1 0 0,3-1-1,4 1 29,0-1-1,0 0 1,0-1-1,17-3 0,143-38 293,-151 35-320,-1 0 0,0-1 1,25-16-1,47-37-74,-71 47 63,-15 12-34,-1 0 0,1 0 0,-1 0 0,1 0 0,0 1 0,0-1 0,6 0-1,-10 2 24,1-1-1,0 1 1,0 0-1,0 0 1,0 0-1,0 0 1,0 0-1,0 0 1,0 0-1,0 0 1,0 0-1,0 0 1,0 1-1,0-1 1,0 0-1,0 1 1,0-1-1,-1 0 1,1 1-1,0-1 1,0 1-1,0 0 1,-1-1-1,1 1 1,0-1-1,0 1 1,-1 0-1,1 0 1,-1-1-1,1 1 1,-1 0-1,1 0 0,-1 0 1,1 0-1,-1 1 1,2 4 2,-1 0 0,0 0-1,-1 0 1,1 1 0,-1-1 0,-1 0 0,1 0-1,-1 1 1,0-1 0,-2 6 0,-1 3 103,-1-1 1,-13 27-1,18-41-96,0 0 1,0 0-1,0 1 1,-1-1-1,1 0 0,0 0 1,0 1-1,0-1 0,0 0 1,-1 1-1,1-1 1,0 0-1,0 0 0,0 1 1,0-1-1,0 0 0,0 1 1,0-1-1,0 0 1,0 1-1,0-1 0,0 0 1,0 1-1,0-1 1,0 0-1,0 1 0,1-1 1,-1 0-1,0 0 0,0 1 1,0-1-1,9-2 115,12-10-84,0-5-36,-10 7-4,1 0 1,0 1-1,0 1 0,1 0 0,26-11 0,-38 19-7,0-1 0,0 1 0,0-1 0,0 1-1,0 0 1,0 0 0,0-1 0,0 1 0,0 0-1,0 0 1,1 0 0,-1 0 0,0 1 0,0-1-1,0 0 1,0 0 0,0 0 0,0 1 0,0-1 0,0 1-1,0-1 1,2 2 0,-3-2 1,1 1-1,-1 0 1,1 0 0,-1 0-1,1 0 1,-1-1-1,1 1 1,-1 0 0,0 0-1,0 0 1,1 0 0,-1 0-1,0 0 1,0 0 0,0 0-1,0 0 1,0 0-1,0 0 1,0 0 0,0 0-1,-1 0 1,1 0 0,0 0-1,-1-1 1,0 3 0,-1 2 10,-1 1 0,0-1 0,0 0 0,-4 6 1,-5 6 48,24-22-17,1 0 0,-1 1 0,14-3 0,-26 8-42,1-1 0,-1 0 0,1 0 0,-1 0 0,1 0 0,-1 0-1,1 0 1,-1 1 0,0-1 0,1 0 0,-1 0 0,1 1 0,-1-1 0,1 0 0,-1 0-1,0 1 1,1-1 0,-1 1 0,0-1 0,1 0 0,-1 1 0,0-1 0,0 1 0,1-1-1,-1 1 1,0-1 0,0 0 0,0 1 0,0-1 0,0 1 0,0-1 0,1 1 0,-1-1-1,0 1 1,0-1 0,0 1 0,-1-1 0,1 1 0,0-1 0,0 1 0,0-1 0,0 1-1,-1 0 1,-7 26 17,6-22 141,1-4-145,1 0 0,-1 0 0,1 0 1,-1 0-1,0 0 0,0 0 1,1 0-1,-1 0 0,0 0 0,0 0 1,0-1-1,0 1 0,0 0 0,0-1 1,0 1-1,0 0 0,0-1 1,0 1-1,0-1 0,0 0 0,-2 1 1,7-3 11,-1 1 1,1-1 0,0 0 0,0 0 0,5-6 0,10-4 95,102-50-639,-101 54 427,-1 0 1,1 2-1,0 0 0,32-4 0,-43 9 84,1 0 1,-1 1-1,0 0 0,0 0 0,0 1 0,0 1 1,0-1-1,0 1 0,18 7 0,-25-9-103,0 1 0,0-1 0,1 0 0,-1 0 0,0 1 0,0-1 0,1-1 0,-1 1-1,0 0 1,0-1 0,1 1 0,-1-1 0,0 0 0,0 1 0,0-1 0,0 0 0,4-3 0,11-3-24,-14 6 141,0 0 0,-1 0-1,1-1 1,-1 1 0,1-1 0,-1 1 0,0-1 0,0 0-1,3-3 1,-4 4 5,0 1 1,-1-1-1,1 0 0,0 0 0,0 0 1,-1 0-1,1 0 0,0 0 1,-1 0-1,1 0 0,-1 0 0,1 0 1,-1 0-1,0 0 0,1 0 0,-1 0 1,0 0-1,0-1 0,0-1 0,0 3-21,-1 0 0,1 0-1,-1-1 1,1 1 0,-1 0-1,1 0 1,0 0-1,-1 0 1,1 0 0,-1 0-1,1 0 1,-1 0 0,1 0-1,-1 0 1,1 0 0,-1 0-1,1 0 1,-1 0-1,1 0 1,-1 0 0,1 0-1,-1 1 1,1-1 0,-1 0-1,1 0 1,0 1 0,-1 0-1,-12 5-71,-8 10 40,0 1 1,2 1-1,-21 24 0,38-40 49,1 1-1,-1-1 1,0 1-1,1 0 0,0-1 1,0 1-1,0 0 1,0 0-1,0 0 1,0 0-1,0 3 0,1-5 4,0 0 0,0 0 0,0 0 0,0 0 0,0 0 0,0 0 0,0 0 0,0-1-1,0 1 1,1 0 0,-1 0 0,0 0 0,0 0 0,1 0 0,-1 0 0,1 0-1,-1-1 1,1 1 0,-1 0 0,1 0 0,0-1 0,-1 1 0,1 0 0,0-1 0,-1 1-1,1-1 1,0 1 0,0-1 0,-1 1 0,1-1 0,0 1 0,0-1 0,0 0 0,0 1-1,0-1 1,0 0 0,1 0 0,1 1 26,0-1 0,-1 0-1,1 0 1,0 0 0,0 0 0,0 0 0,-1-1-1,1 1 1,0-1 0,0 0 0,-1 1-1,1-1 1,0-1 0,-1 1 0,1 0 0,-1-1-1,0 1 1,1-1 0,-1 0 0,0 1 0,3-4-1,29-22-462,-34 27 422,0 1 0,1-1-1,-1 0 1,0 1-1,0-1 1,0 0-1,0 1 1,1-1-1,-1 1 1,0-1 0,0 0-1,0 1 1,0-1-1,0 0 1,0 1-1,0-1 1,0 1 0,0-1-1,0 0 1,0 1-1,-1-1 1,1 0-1,0 1 1,0-1 0,0 1-1,-1-1 1,-2 18 19,-64 185-9,53-166 43,-3 0 0,-1 0-1,-1-2 1,-38 51 0,-57 50 302,87-108-145,-1-1-1,-48 35 1,70-58-146,0 0 1,0-1 0,0 0 0,-1 0-1,1 0 1,-1 0 0,1-1 0,-1 0-1,-13 1 1,17-3-51,0 1-1,0-1 1,0 0 0,0-1 0,0 1-1,-1 0 1,1-1 0,1 0-1,-1 0 1,0 0 0,0 0 0,0 0-1,0 0 1,1-1 0,-1 1-1,0-1 1,1 0 0,0 0-1,-1 0 1,1 0 0,0 0 0,0-1-1,0 1 1,-1-3 0,1 3-17,1-1 0,0 1 1,-1 0-1,1-1 1,1 1-1,-1-1 1,0 1-1,0-1 0,1 0 1,0 1-1,-1-1 1,1 1-1,0-1 0,0 0 1,1 1-1,-1-1 1,0 0-1,1 1 1,0-1-1,0 1 0,-1-1 1,1 1-1,1-1 1,-1 1-1,0 0 0,0 0 1,1-1-1,0 1 1,-1 0-1,4-2 0,2-4-9,1 1-1,1 0 0,-1 0 1,1 1-1,0 0 0,12-5 0,22-9-1018,0 3 1,72-20-1,26-9-6860,-109 34 5709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26.9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216 52 6816,'-92'-44'3072,"35"41"-2656,36-2-224,6 10-192,-1-5-160,1 0 96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28.7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99 4 2560,'4'-4'14605,"-9"8"-15285,4 1 786,-2 2 54,0-1-116,-1 0 0,0 0-1,1 0 1,1 1-1,-4 10 1,-2 2 20,-53 159 192,60-175-234,1 0 0,-1-1 0,1 1 0,0 0 1,-1 0-1,1-1 0,0 1 0,1 0 0,-1-1 0,0 1 0,1 0 1,0 0-1,-1-1 0,1 1 0,0-1 0,0 1 0,1-1 1,-1 1-1,0-1 0,1 0 0,0 0 0,-1 0 0,1 1 0,4 2 1,-4-4 8,0 1-1,0-1 1,0 0 0,0 0 0,0 0 0,0 0 0,0 0 0,0 0 0,1-1 0,-1 1 0,0-1 0,1 0 0,-1 1 0,0-1-1,1 0 1,-1 0 0,0-1 0,1 1 0,-1 0 0,0-1 0,0 0 0,1 1 0,-1-1 0,0 0 0,0 0 0,0 0 0,0 0-1,4-3 1,3-2-6,-1-1-1,1 0 0,-1 0 0,-1-1 1,1 0-1,-1 0 0,-1-1 0,1 0 1,-2 0-1,9-16 0,-20 62-941,4-29 918,0 1 1,1 0-1,0-1 1,0 14-1,1-20 44,0-1-1,0 1 0,0 0 0,0 0 0,0 0 0,1 0 1,-1 0-1,1 0 0,-1 0 0,1 0 0,0-1 0,0 1 0,0 0 1,0 0-1,0-1 0,0 1 0,0-1 0,1 1 0,-1-1 1,1 0-1,-1 1 0,1-1 0,-1 0 0,1 0 0,-1 0 1,4 1-1,-2-1 8,-1-1 1,1 1-1,-1-1 0,1 0 1,-1 0-1,1 0 1,-1 0-1,1 0 0,-1-1 1,1 1-1,-1-1 1,1 0-1,-1 0 0,0 0 1,1 0-1,-1 0 1,0 0-1,0 0 1,4-4-1,5-3 93,-1-1 0,14-15-1,-12 12-80,2-1 9,-2 0-1,0-1 1,0 0-1,-1-1 1,-1 0-1,-1-1 0,0 0 1,-1-1-1,0 0 1,-2 0-1,9-32 1,-15 46-92,1 0 0,-1 0 1,1 0-1,-1 0 0,0 0 1,0 0-1,0-1 0,-1 1 1,1 0-1,-1 0 0,0 0 1,0 0-1,0 0 0,0 0 1,-2-4-1,2 7-11,1-1 0,0 1-1,-1-1 1,1 1 0,-1 0 0,1-1 0,-1 1-1,1-1 1,-1 1 0,1 0 0,-1 0 0,1-1 0,-1 1-1,1 0 1,-1 0 0,0 0 0,1-1 0,-1 1-1,1 0 1,-1 0 0,0 0 0,1 0 0,-1 0-1,1 0 1,-1 0 0,0 0 0,1 1 0,-1-1-1,1 0 1,-1 0 0,1 0 0,-1 1 0,0-1-1,1 0 1,-1 1 0,1-1 0,-1 0 0,1 1 0,0-1-1,-2 1 1,1 1-257,0-1 0,0 0 0,0 0 0,0 1 0,0-1 0,0 1 0,0-1 0,0 1 0,0 0 0,0-1 0,0 3-1,1-2-19,0 0-1,0-1 0,0 1 0,0 0 0,0-1 0,0 1 0,0-1 0,0 1 0,1 0 1,-1-1-1,1 1 0,-1-1 0,1 1 0,0-1 0,0 1 0,-1-1 0,1 1 0,2 1 1,-1-1-55,0-1 1,0 1 0,0 0 0,0 0 0,1-1-1,-1 0 1,1 1 0,-1-1 0,6 2 0,2-1-359,0 0 0,-1 0 0,1-1 0,20 0 1,-6-1 97,0-2 0,-1 0 1,38-9-1,-36 4 1593,0-1 0,-1-1 0,26-14 0,-42 19-418,-4 2-91,0 0-1,1 0 0,-1 0 1,1 0-1,-1 1 1,6-2-1,-9 3-340,0 0 0,0 0 1,0 0-1,0 0 0,0 0 0,0 0 0,0 1 1,0-1-1,0 0 0,0 0 0,0 1 0,0-1 1,0 1-1,0-1 0,0 1 0,-1-1 0,1 1 1,0-1-1,0 1 0,0 0 0,-1 0 0,1-1 0,0 1 1,-1 0-1,1 0 0,-1 0 0,1 0 0,-1 0 1,1-1-1,-1 1 0,1 0 0,-1 0 0,0 2 1,1 2 223,0 0 0,0 0 0,-1 0 0,1 0 1,-1-1-1,-1 1 0,1 0 0,-2 7 0,-10 40 1127,10-47-1320,-2 9 192,-4 14 36,0 0 0,2 0 1,1 0-1,-1 33 0,6-58-341,0 0 0,0 0-1,0 0 1,1 0 0,-1 0 0,1 0-1,0 0 1,0 0 0,0 0-1,0 0 1,0 0 0,1-1-1,2 6 1,-2-7-21,-1 0 0,1 1 0,-1-1-1,1 0 1,-1 0 0,1 0 0,0 0 0,-1 0-1,1 0 1,0 0 0,0-1 0,-1 1 0,1-1-1,0 1 1,0-1 0,0 0 0,0 0 0,0 0-1,0 0 1,0 0 0,3-1 0,3 0-260,0-1 1,0 1 0,0-2-1,0 1 1,-1-1 0,1-1-1,8-4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51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1 560 1568,'7'-3'8100,"-4"2"-8023,0 0 1,1 0-1,-1-1 1,0 1-1,-1-1 1,1 1-1,4-4 1,51-62 652,-28 29-667,-23 28 109,1-1 1,0 2-1,12-12 0,-11 11 64,2-2-90,-10 12-141,-1 0-1,0-1 1,0 1-1,1 0 1,-1 0-1,0 0 1,0-1-1,1 1 1,-1 0-1,0 0 1,0 0-1,1 0 1,-1 0-1,0 0 1,1 0-1,-1-1 1,0 1-1,1 0 1,-1 0-1,0 0 1,1 0-1,-1 0 1,0 1-1,1-1 1,-1 0-1,0 0 1,0 0-1,1 0 1,-1 0-1,0 0 1,1 0-1,-1 1 1,0-1-1,0 0 1,1 0-1,-1 1 24,1-1 0,0 0 0,-1 1 0,1-1-1,0 0 1,0 1 0,-1-1 0,1 0 0,0 0 0,-1 0-1,1 0 1,0 0 0,0 0 0,-1 0 0,1 0 0,0 0-1,0 0 1,-1 0 0,2-1 0,-1 1-21,-1 0-1,1-1 1,0 1 0,-1 0 0,1 0 0,0 0 0,-1 0-1,1 0 1,-1 0 0,1 0 0,0 0 0,-1 0-1,1 0 1,0 0 0,-1 0 0,1 1 0,-1-1-1,1 0 1,0 0 0,-1 1 0,1-1 0,-1 0-1,2 1 1,1 5 70,1-1 0,0 0 0,1 0-1,-1 0 1,1-1 0,0 1 0,0-1 0,0 0-1,7 3 1,-8-5-19,-1-1 0,0 1-1,1 0 1,-1 0 0,6 4-1,-8-4-21,1 0-1,0-1 0,0 1 0,0-1 0,1 0 1,-1 0-1,0 1 0,0-2 0,1 1 1,-1 0-1,0 0 0,1-1 0,-1 1 1,4-1-1,26 5 349,-29-5-426,0 1 62,-1-1-1,0 0 0,1 0 1,-1 0-1,0 0 0,1 0 1,-1-1-1,0 1 0,0-1 1,1 1-1,-1-1 0,0 0 1,0 0-1,0 0 0,0 0 1,0 0-1,0 0 0,0-1 1,0 1-1,0-1 1,1-1-1,4-7 11,-3 6 4,-1 0 0,0-1-1,0 1 1,0-1 0,0 0 0,2-7 0,60-184-2,-63 191-57,-1 1 0,1-1 1,0 1-1,0 0 0,0 0 1,1 0-1,0 0 0,0 0 1,0 0-1,0 1 0,0 0 1,1-1-1,-1 1 0,1 0 1,0 1-1,0-1 0,0 1 1,0 0-1,0 0 0,1 0 1,-1 0-1,1 1 0,6-2 1,-1 2-3,-2-1-71,0 1 1,0 0-1,12 1 0,-17 0 99,-1 1 0,1-1 1,0 1-1,-1 0 0,1-1 0,0 1 0,-1 0 0,0 0 1,1 1-1,-1-1 0,1 1 0,-1-1 0,0 1 0,3 3 1,-1-2 61,0 1 0,0 1 1,0-1-1,-1 1 0,0-1 1,0 1-1,4 8 0,-3-6 58,0 1-1,8 11 1,3 6 19,8 14 286,-22-36-398,1-1 0,0 1 0,0 0 0,0-1 0,0 1 0,0-1 0,0 1 0,1-1 0,-1 0 0,1 0 0,2 2-1,6 4-101,-10-7 89,1 0 0,-1 0-1,1 0 1,-1 0-1,1 0 1,0-1 0,-1 1-1,1 0 1,0-1-1,0 1 1,-1-1 0,1 0-1,0 0 1,0 1-1,0-1 1,0 0 0,-1-1-1,1 1 1,0 0-1,0 0 1,-1-1 0,1 1-1,0-1 1,0 0-1,-1 1 1,1-1 0,0 0-1,-1 0 1,3-2-1,1 0 16,0-1 0,-1 0-1,1-1 1,-1 1 0,0-1-1,7-9 1,-5 4-27,0 0 1,0 0-1,-1 0 1,-1-1 0,5-13-1,-5 13 37,0 1 0,1 0-1,11-17 1,-1 1-220,-8 14 84,0 1 0,0 0 0,14-15 0,-20 25 87,0 1 0,1-1 0,-1 1 0,0-1 0,0 1 0,0-1 0,0 1 0,1 0 0,-1 0 0,0 0 1,0 0-1,1 0 0,-1 0 0,0 0 0,0 0 0,0 0 0,2 1 0,31 7-37,-10-2 61,-1 0 95,-14-4-124,-1 0 0,1-1-1,17 2 1,34-3 265,-58 0-240,-1-1-1,1 1 1,-1 0 0,0 0-1,1-1 1,-1 1 0,0-1-1,1 1 1,-1-1 0,0 0-1,1 1 1,-1-1 0,0 0-1,0 0 1,0 0 0,0 0 0,2-2-1,-2 2 6,-1 1-8,-1-1 0,1 0-1,0 1 1,-1-1 0,1 1 0,0-1 0,-1 1 0,1-1 0,-1 1 0,1-1 0,-1 1-1,1 0 1,-1-1 0,1 1 0,-1 0 0,1-1 0,-1 1 0,1 0 0,-1 0-1,0-1 1,1 1 0,-2 0 0,-37 3-131,6-3 195,-41-5 0,59 3-128,6 1 169,1 0 0,-15-5 0,-34-10-220,55 15 107,-11-3 11,4 0 47,7 4-32,1-1 0,-1 1-1,1-1 1,-1 0-1,0 0 1,1 0 0,0 0-1,-1 0 1,1 0 0,0 0-1,-1 0 1,1-1 0,0 1-1,-1-2 1,-11 3 381,8 1-81,7-1 269,2 2-499,-1 0 1,1-1 0,0 1-1,-1-1 1,6 1-1,-5-1 7,21 5 47,46 4 0,8 2-66,-60-8-96,1-1 0,-1-1 0,32 0 0,-52 15-41,-1-11 68,-1 1 0,0-1 0,-1 0 1,1 0-1,-1 0 0,0-1 0,-6 7 0,-15 23-88,9-8-5,-14 30 327,30-57-258,0 0 0,0 0 0,0 0 0,0 1 0,0-1 0,0 0 0,0 0 0,-1 0 0,1 1 0,0-1-1,0 0 1,0 0 0,0 0 0,0 0 0,0 0 0,-1 1 0,1-1 0,0 0 0,0 0 0,0 0 0,0 0 0,-1 0 0,1 0 0,0 0 0,0 1 0,0-1 0,0 0 0,-1 0 0,1 0 0,0 0 0,0 0 0,0 0 0,-1 0 0,1 0 0,0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29.1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8 3552,'-13'-8'1632,"3"8"-1440,7 0 480,6 0-416,2 0-384,0 0 64,-2 0 128,2 4-32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29.4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435 2 3072,'0'0'44,"-1"0"0,1 0 0,0 0 1,-1-1-1,1 1 0,-1 0 0,1 0 0,-1 0 1,1 0-1,0 0 0,-1 0 0,1-1 0,-1 1 1,1 0-1,-1 0 0,1 1 0,0-1 0,-1 0 1,1 0-1,-1 0 0,1 0 0,-1 0 0,1 0 0,0 0 1,-1 1-1,1-1 0,-1 0 0,1 0 0,0 1 1,-1-1-1,1 0 0,0 1 0,-1-1 0,1 0 1,0 1-1,0-1 0,-1 1 0,-10 21 1450,4-7 21,-6 6 120,-15 20 0,-19 29 423,14-9-863,-47 118 1,69-147-1056,1 1 0,1 0 0,2 0 0,1 1 0,-2 64 1,8-83-10,1 0 0,3 17 1,-3-26-293,0 1 0,1 0 1,0-1-1,1 1 1,-1-1-1,1 0 0,4 7 1,-6-12-191,0 0 1,0 0-1,0 0 0,0 0 1,0 0-1,0-1 0,0 1 1,0 0-1,0 0 0,2 0 1</inkml:trace>
  <inkml:trace contextRef="#ctx0" brushRef="#br0" timeOffset="1">14 401 5408,'-10'-35'2432,"7"18"-2112,3 6 1152,8 8-864,1-9 128,8 4-448,10-3-288,-1 3 0,13-3 64,5 2-32,9-2 64,-1 3-64,2-3-2400,-2 3 1280,-4-9-1824,-4 6 1664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29.8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180 1 3328,'-1'12'1424,"0"0"-1,-1 0 1,0 0 0,-6 18 0,-21 54 1541,6-21-1647,-9 27-187,-43 143 165,73-226-1183,0 0-1,1 0 1,0 0 0,0 0 0,1 0-1,1 13 1,-1-20-97,0 1 0,0 0 1,0-1-1,0 1 0,0 0 0,0-1 0,0 1 0,0 0 0,1-1 0,-1 1 1,0-1-1,0 1 0,1-1 0,-1 1 0,0-1 0,1 1 0,-1-1 0,1 1 1,-1-1-1,1 1 0,-1-1 0,1 1 0,-1-1 0,1 0 0,-1 1 1,1-1-1,-1 0 0,1 0 0,-1 1 0,1-1 0,0 0 0,-1 0 0,1 0 1,0 0-1,-1 0 0,1 0 0,-1 1 0,1-2 0,0 1 0,-1 0 0,1 0 1,0 0-1,-1 0 0,1 0 0,-1 0 0,1-1 0,0 1 0,-1 0 1,1-1-1,0 1 0,4-3 13,1 0 1,-1 0-1,1-1 1,4-4-1,-8 6-60,0 0 47,6-3-88,-1-1 0,0 1-1,1 0 1,12-5 0,-18 9 24,0 0 0,0 0 0,0 1 0,0-1 0,0 1 1,1-1-1,-1 1 0,0 0 0,0 0 0,0 0 0,0 0 1,1 1-1,-1-1 0,0 0 0,0 1 0,0-1 0,0 1 1,0 0-1,0 0 0,0 0 0,0 0 0,0 0 0,2 2 0,1 1 66,0 1 0,-1-1-1,0 1 1,0 0-1,0 0 1,-1 0-1,6 9 1,15 43 491,-19-43-339,0 0-1,1 0 1,14 22-1,-15-29-86,0-1 0,1 1 0,-1-1 0,10 7 0,7 1-2240,-19-12 1099,1-1 1,-1 0 0,0 0 0,1 0 0,4 1 0,5 0-1929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32.1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0 478 3552,'13'0'4316,"20"-4"-2099,-17-3-1977,-1 0 1,0-2-1,0 1 0,0-2 0,-1 0 1,-1 0-1,0-2 0,0 0 1,14-17-1,5-10-23,50-81 0,28-71 1159,-107 186-1229,0 1-113,-1 15 31,-1 92 190,-2-56 44,1 5 12,-2 1 0,-13 71 1,13-116-195,0 0 0,0 0 1,-1 0-1,0-1 0,0 1 0,-1-1 1,0 0-1,0 0 0,-1 0 1,-7 8-1,11-14-64,0 0 0,0 0 0,0 0-1,-1 0 1,1-1 0,0 1 0,0 0 0,-1 0 0,1-1-1,-1 1 1,1-1 0,0 1 0,-1-1 0,1 0 0,-1 0-1,1 0 1,-1 1 0,1-1 0,-1 0 0,1-1-1,-1 1 1,1 0 0,-1 0 0,1-1 0,-1 1 0,1-1-1,-1 1 1,1-1 0,0 1 0,-1-1 0,1 0 0,0 0-1,0 0 1,-2-1 0,-2-2-36,-1 0 0,1-1 0,0 0 0,1 0 0,-1 0 0,-3-6 0,3 2-90,-1 1 0,2-1 0,-1 0 1,1 0-1,-4-13 0,8 25-1298,6 10 1136,-2-8 200,0 0 0,0 0 0,1 0 0,0 0 0,0-1 0,0 0 0,1 0 0,-1 0 0,1 0 0,7 2 0,-5-2 89,1 0 1,0-1-1,0 0 0,1-1 1,-1 0-1,16 2 0,-4-4 70,-1 0 0,42-6 0,40-15 18,-96 20-133,197-62 257,-170 50-214,-2-2-1,0 0 0,-1-2 1,0-2-1,-2 0 0,0-2 1,34-33-1,-31 19-24,-31 34-524,-4 2 341,-5 7 62,-24 31 60,-12 14 457,-60 49 383,102-100-816,0 1 0,0 0 1,0 0-1,0 0 0,1 1 1,-1-1-1,-2 6 1,5-8 11,0 0 0,-1-1 1,1 1-1,0-1 0,0 1 1,0 0-1,0-1 0,0 1 1,-1 0-1,1-1 0,0 1 1,1 0-1,-1-1 0,0 1 1,0 0-1,0-1 0,0 1 1,0-1-1,1 1 0,-1 0 1,1 0-1,-1 0 8,1 0-1,0-1 1,0 1 0,0 0-1,0-1 1,0 1 0,0 0-1,0-1 1,0 1 0,0-1-1,0 0 1,1 1 0,-1-1-1,0 0 1,0 0 0,2 0-1,2 1 30,-1-1-1,1-1 0,-1 1 0,1-1 1,-1 1-1,1-1 0,-1 0 0,0-1 1,1 1-1,-1-1 0,0 0 0,0 0 0,0 0 1,0-1-1,-1 1 0,1-1 0,-1 0 1,1 0-1,4-6 0,3-4 38,0-1-1,-1 0 1,14-27-1,-7 10-208,-1 1-1,14-41 1,-27 65-167,-2 12 69,-1 14 69,-14 55 77,2-7 20,8-49 105,-1 14 6,4-31-15,1 0 0,0 0-1,0 0 1,0 0 0,1 0 0,-1 0-1,0 0 1,1-1 0,-1 1 0,1 0-1,0 0 1,1 3 0,-1-4-14,0 0 0,-1 0 0,1-1 0,0 1 0,0 0 0,0-1 0,0 1 0,0 0 0,0-1 0,0 1 0,0-1 0,0 0 0,0 1 0,0-1 0,0 0 1,0 0-1,0 0 0,0 1 0,0-1 0,0 0 0,1 0 0,-1-1 0,0 1 0,0 0 0,0 0 0,0 0 0,2-1 0,2-1 2,-1 0-1,1 0 1,0 0 0,8-5-1,68-55 260,-32 23-241,87-60-517,-134 97 459,1 0 0,0 1 0,-1-1 0,1 1 0,0-1 0,0 1 0,0 0 0,0 0 0,6 0 0,-9 1 17,1 0 0,-1 0 0,1 0 1,0 0-1,-1 0 0,1 0 0,-1 0 0,1 0 0,-1 0 0,1 1 0,0-1 0,-1 0 0,1 0 1,-1 1-1,1-1 0,-1 0 0,1 1 0,-1-1 0,0 0 0,1 1 0,0 0 0,-1 0 3,1 0 0,-1 1 0,1-1-1,-1 0 1,0 0 0,1 1-1,-1-1 1,0 0 0,0 0 0,0 1-1,0-1 1,0 0 0,0 0 0,-1 2-1,0 8 54,-2-1 0,1 0 0,-1 1 0,-1-1-1,-5 10 1,-28 48 333,14-27-185,23-41-184,-1 1-1,1-1 1,0 1-1,-1-1 1,1 1-1,0-1 0,0 1 1,0 0-1,-1-1 1,1 1-1,0-1 1,0 1-1,0-1 0,0 1 1,0 0-1,0-1 1,0 1-1,0-1 1,0 1-1,1 0 0,-1-1-4,0 1-1,1-1 0,-1 0 0,0 0 0,0 1 0,1-1 0,-1 0 1,0 0-1,1 0 0,-1 1 0,0-1 0,1 0 0,-1 0 0,1 0 1,-1 0-1,0 0 0,1 0 0,-1 0 0,0 0 0,1 0 0,-1 0 1,1 0-1,3 0 18,-1-1 0,0 0 0,1 0 0,-1 0 0,5-2 0,135-74-274,-113 59 17,-27 16 216,0 1 0,0-1 0,1 0 1,-1 1-1,0 0 0,0 0 0,7-1 0,-9 2 14,-1 0 1,1 0-1,-1 0 1,1 0-1,-1 0 0,1 0 1,-1 0-1,1 0 1,-1 0-1,1 1 0,-1-1 1,1 0-1,-1 0 0,1 0 1,-1 1-1,1-1 1,-1 0-1,1 1 0,-1-1 1,0 0-1,1 1 0,-1 0 1,1 0-4,-1 0-1,1 0 1,-1 0-1,1 0 1,-1 0 0,0 0-1,0 1 1,0-1 0,0 0-1,0 0 1,0 0-1,0 0 1,0 1 0,-1 1-1,-2 15 105,-11 34-1,14-51-99,0-1 0,-1 1-1,1-1 1,0 1 0,0 0 0,0-1 0,-1 1 0,1-1-1,0 1 1,0 0 0,0-1 0,0 1 0,0-1-1,0 1 1,0 0 0,0-1 0,1 1 0,-1-1 0,0 1-1,0 0 1,0-1 0,1 1 0,-1 0 3,1-1 1,-1 0 0,1 0-1,-1 1 1,1-1-1,-1 0 1,1 0-1,-1 0 1,1 1 0,-1-1-1,1 0 1,-1 0-1,1 0 1,-1 0 0,1 0-1,-1 0 1,1 0-1,-1 0 1,2-1-1,2 0 29,0 0-1,1 0 0,-1-1 1,7-3-1,13-10-23,-17 10-42,1 1 0,-1-1 0,1 1 0,0 1 1,9-4-1,-16 7 23,0 0 0,-1 0 0,1 0 0,0 0 1,0 0-1,0 1 0,-1-1 0,1 0 0,0 0 1,0 1-1,-1-1 0,1 0 0,0 1 0,0-1 1,-1 0-1,1 1 0,0-1 0,-1 1 0,1 0 1,-1-1-1,1 1 0,-1-1 0,1 1 0,-1 0 1,1-1-1,-1 1 0,0 0 0,1 0 0,-1-1 1,0 1-1,1 0 0,-1 0 0,0 1 0,7 30-53,-7-26 141,1-3-86,0 1 0,0 0 0,0 0 0,0 0 0,2 4 0,-2-7 12,-1 0 1,1 0-1,-1 0 1,1 0-1,0 0 1,0 0-1,-1 0 1,1 0 0,0 0-1,0-1 1,0 1-1,0 0 1,0-1-1,0 1 1,0 0-1,0-1 1,0 0-1,0 1 1,0-1-1,0 0 1,0 1-1,0-1 1,1 0-1,1 0 1,18-1 57,-1-2 0,42-10-1,-45 9-58,18-5 32,0-2-1,52-23 1,-78 30-8,-1-1 1,0 0 0,0 0 0,0-1-1,-1 0 1,0 0 0,0 0-1,0-1 1,-1 0 0,0-1 0,-1 1-1,6-11 1,-10 17-34,0-1 0,0 0 1,-1 1-1,1-1 0,0 0 0,-1 1 0,0-1 0,1 0 1,-1-2-1,0 3-1,0 1 0,0-1 1,0 1-1,-1-1 0,1 1 0,0-1 1,0 1-1,-1-1 0,1 1 1,0-1-1,0 1 0,-1 0 0,1-1 1,-1 1-1,1-1 0,0 1 0,-1 0 1,1-1-1,-1 1 0,1 0 1,-1 0-1,1-1 0,-1 1 0,1 0 1,-1 0-1,1 0 0,-1 0 0,1 0 1,-1-1-1,1 1 0,-1 0 1,1 0-1,-1 0 0,1 0 0,-1 0 1,1 1-1,-1-1 0,1 0 0,-2 0 1,-6 2-1,0-1 0,-1 1 1,1 1-1,0-1 0,0 2 1,1-1-1,-12 7 0,6-3 2,1 2-1,0-1 0,-17 17 1,21-18 154,0 1 0,1 0 0,1 0 0,-11 17 0,16-24-133,0 0 0,0 1 0,0-1 0,0 1-1,1-1 1,-1 1 0,1-1 0,-1 1 0,1-1 0,-1 1 0,1 0 0,0-1 0,0 1 0,0 0 0,0-1 0,0 1 0,0 0 0,0-1 0,1 1 0,-1-1 0,1 1 0,-1-1 0,1 1 0,0 0 0,-1-1 0,1 0 0,0 1 0,0-1-1,0 0 1,0 1 0,0-1 0,0 0 0,0 0 0,1 0 0,-1 0 0,0 0 0,0 0 0,1 0 0,-1 0 0,3 0 0,8 5-21,0-1-1,1-1 1,0 0 0,0-1 0,0 0-1,0-1 1,19 1 0,95-5-3455,-100 0-440,50-12 1,-22 2-2182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09.5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102 417 2720,'-8'6'2184,"3"-3"-1690,1 0 0,-1 0 0,1 0 0,0 0 0,0 1 0,1 0 1,-1 0-1,1 0 0,-5 6 0,-19 40 647,26-50-1130,1 1-1,-1 0 0,1-1 1,0 1-1,-1 0 0,1 0 1,0-1-1,-1 1 0,1 0 1,0 0-1,0 0 0,0-1 1,0 1-1,0 0 0,0 0 1,0 0-1,0 0 0,0-1 1,0 1-1,0 0 0,0 0 1,1 0-1,-1-1 0,0 1 1,0 0-1,1 0 0,-1-1 1,1 1-1,-1 0 0,1-1 1,-1 1-1,1 0 0,-1-1 1,1 1-1,0-1 0,-1 1 0,1-1 1,0 1-1,-1-1 0,1 1 1,0-1-1,0 0 0,-1 1 1,1-1-1,0 0 0,0 0 1,0 0-1,-1 1 0,1-1 1,0 0-1,0 0 0,1 0 1,2 0 94,0 0 0,0 0 1,0 0-1,0 0 0,0-1 0,1 0 1,-1 0-1,0 0 0,6-2 0,-8 2-66,0 0-1,-1 0 1,1 0 0,0 0-1,-1 0 1,1 0-1,-1-1 1,1 1 0,-1 0-1,0-1 1,1 1-1,-1-1 1,0 0 0,0 1-1,0-1 1,0 0-1,0 1 1,-1-1-1,1 0 1,-1 0 0,1 0-1,-1 0 1,1-3-1,-1 3-36,0 0 0,-1 0-1,1 0 1,0 0 0,-1 1-1,0-1 1,1 0-1,-1 0 1,0 1 0,0-1-1,0 0 1,0 1 0,0-1-1,0 1 1,0 0 0,-1-1-1,1 1 1,0 0-1,-1-1 1,1 1 0,-1 0-1,1 0 1,-4-1 0,2 0-37,-1 1 0,1-1 0,0 1 1,-1 0-1,1 0 0,-1 0 0,1 1 1,-1-1-1,1 1 0,-1 0 0,-3 0 1,0 1-120,1 0 1,-1 1-1,1 0 1,-12 4 0,26-9 17,4-1 191,0-1 1,0-1-1,20-12 0,70-63 551,-83 64-514,-1-2 1,-1 0-1,18-24 1,34-64 451,17-24-459,-76 122-50,-10 9-29,0 0 0,0 0 0,0-1 0,0 1-1,0 0 1,0 0 0,1 0 0,-1 0 0,0 0 0,0 0 0,0 0 0,0 0 0,0 0 0,0 0-1,0 0 1,1 0 0,-1 0 0,0 0 0,0 0 0,0 0 0,0 0 0,0 0 0,0 0 0,0 0-1,1 1 1,-1-1 0,0 0 0,0 0 0,0 0 0,0 0 0,0 0 0,0 0 0,0 0 0,0 0-1,0 0 1,1 0 0,-1 0 0,0 1 0,0-1 0,0 0 0,0 0 0,0 0 0,0 0 0,0 0-1,0 0 1,0 23 397,-1-19-440,-3 42 211,-2 0 1,-18 67-1,-130 352 863,112-344-853,-17 29 899,57-145-935,0 0-1,-1-1 1,0 1 0,0-1 0,0 0 0,-7 8-1,10-12-138,0 0-1,-1 0 0,1 1 0,0-1 1,0 0-1,0 0 0,-1 0 0,1 0 1,0 0-1,0 1 0,-1-1 0,1 0 1,0 0-1,0 0 0,-1 0 0,1 0 1,0 0-1,-1 0 0,1 0 0,0 0 1,0 0-1,-1 0 0,1 0 0,0 0 1,0 0-1,-1 0 0,1 0 0,0 0 1,0 0-1,-1-1 0,1 1 0,0 0 0,0 0 1,-1 0-1,1 0 0,0-1 0,0 1 1,0 0-1,-1 0 0,1 0 0,0-1 1,0 1-1,0 0 0,0 0 0,-1-1 1,1 1-1,0 0 0,0 0 0,0-1 1,-1 0-7,1-1 0,-1 1 0,1-1 0,0 1-1,-1-1 1,1 0 0,0 1 0,0-1 0,0-3 0,3-11-58,1-1-1,0 0 1,1 1-1,1 0 0,0 0 1,1 0-1,1 1 1,0 0-1,1 0 1,1 1-1,0 1 0,1-1 1,23-21-1,-19 22-184,1-1-1,0 2 1,1 0-1,0 2 1,1-1-1,22-8 1,-24 13-602,1 0-1,0 1 1,0 0 0,21-2 0,-7 6-1466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11.3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8 852 3072,'-7'5'1214,"13"-4"147,17-4 645,-10-1-1826,-1 0-1,1-2 1,-1 1-1,0-1 0,0-1 1,-1 0-1,0-1 1,0 0-1,-1-1 1,0 0-1,0 0 1,-1-1-1,11-15 1,6-13-192,-1-2 0,30-65 0,-30 54 207,12-19-11,49-100 800,-86 169-972,1 1 0,-1-1-1,0 0 1,1 1 0,-1-1 0,0 0 0,1 1-1,-1-1 1,0 0 0,0 1 0,0-1 0,1 0-1,-1 0 1,0 1 0,0-1 0,0 0 0,0-1-1,-10 18-202,-19 65 1010,-29 129 0,47-166-617,4-17-127,-7 29 15,12-49-32,2-1 1,-1 1 0,1 0 0,-1-1 0,2 1-1,0 7 1,-1-14-34,0 0 0,0 1 0,0-1 0,0 1 0,1-1 0,-1 1 0,0-1 0,0 1 0,0-1 0,1 0 0,-1 1 0,0-1 0,0 1 0,1-1 0,-1 0 0,0 1 0,1-1 0,-1 0 0,0 0 0,1 1 0,-1-1 0,0 0 0,1 0 0,-1 1 0,1-1 0,-1 0 0,1 0 0,0 0-2,0 0-1,1 0 0,-1 0 1,0 0-1,0 0 0,0 0 1,0 0-1,0-1 0,0 1 1,0 0-1,2-2 0,25-16 77,-26 16-67,17-15 114,-1 0 1,-1-2-1,30-40 0,-38 47-128,245-315 88,-230 296-19,-1-1-1,-2-1 0,-1 0 1,27-63-1,-45 90 5,0 0 0,0 0-1,-1 0 1,0-1-1,1-7 1,-2 14-88,0 0 0,0 0 0,0 0 0,0 0 0,0 0 0,0 0 0,0 0 0,0 0 0,0 0 0,0 0 0,0 0 0,0-1 0,0 1 0,0 0 0,0 0 0,0 0 0,0 0 0,0 0 0,0 0 0,0 0 0,0 0 0,0 0 0,0 0 0,0 0 0,0 0 0,0-1 0,0 1 0,-1 0 0,1 0 0,0 0 0,0 0 0,0 0 0,0 0 0,0 0 0,0 0 0,0 0 0,0 0 0,0 0 0,0 0 0,0 0 0,0 0 0,0 0 0,-1 0 0,1 0 0,0 0 0,0 0 0,0 0-1,0 0 1,0 0 0,0 0 0,0 0 0,0 0 0,0 0 0,0 0 0,-1 0 0,1 0 0,0 0 0,0 0 0,0 0 0,-6 6 201,-7 11 125,12-16-300,-4 6 130,0 1 0,1 0 0,-3 10-1,-13 20 50,19-36-188,-17 25 112,1 1 0,-16 37 0,-41 140 103,61-160-257,-59 176 460,65-192-337,17-47 683,12-12-914,3 0 1,34-33-1,-21 23-132,-34 35 209,0 1-1,0-1 0,1 1 0,0 0 1,-1 0-1,1 1 0,0 0 0,1-1 1,-1 2-1,0-1 0,1 1 0,6-3 1,-11 5 43,0 0-1,0 0 1,0 0 0,0 1 0,0-1 0,0 0-1,0 0 1,0 1 0,0-1 0,0 0 0,0 1-1,0-1 1,0 1 0,0-1 0,-1 1 0,1-1-1,0 1 1,0 0 0,-1 0 0,1-1 0,0 1-1,-1 0 1,1 0 0,0 0 0,-1-1 0,0 1-1,1 0 1,-1 0 0,1 2 0,2 4 28,-1 0 0,3 14 0,-3-16-1,0 6 67,0 1-84,1 0 0,1 0 0,-1 0 0,11 20-1,-14-31 10,1 1 0,0 0 0,0-1 0,0 1-1,0-1 1,0 1 0,1-1 0,-1 1 0,0-1 0,1 0-1,-1 0 1,1 1 0,-1-1 0,1 0 0,-1-1-1,1 1 1,0 0 0,0 0 0,-1-1 0,1 1-1,0-1 1,0 1 0,0-1 0,0 0 0,-1 0-1,1 0 1,0 0 0,0 0 0,0 0 0,0 0-1,0-1 1,-1 1 0,1 0 0,0-1 0,0 0-1,-1 1 1,1-1 0,2-2 0,3-1 49,0-1 0,-1 1-1,1-1 1,-1-1 0,-1 1 0,1-1 0,-1 0 0,0-1 0,0 1 0,-1-1 0,5-10 0,-1 2 99,-1 0 1,-1-1-1,-1 0 1,6-24-1,-11 19-126,0 21-41,1 0 1,-1-1-1,0 1 1,0 0 0,0-1-1,0 1 1,0 0-1,0-1 1,0 1-1,-1-1 1,1 1-1,0 0 1,0-1 0,0 1-1,0 0 1,0-1-1,0 1 1,-1 0-1,1-1 1,0 1-1,0 0 1,-1 0 0,1-1-1,0 1 1,0 0-1,-1 0 1,1-1-1,0 1 1,-1 0-1,1 0 1,0 0 0,-1 0-1,1-1 1,0 1-1,-1 0 1,1 0-1,0 0 1,-1 0-1,1 0 1,0 0 0,-1 0-1,1 0 1,0 0-1,-1 0 1,1 0-1,-1 0 1,1 0-1,0 0 1,-1 1 0,1-1-1,0 0 1,-1 0-1,1 0 1,0 0-1,0 1 1,-1-1 0,1 0-1,-3 2-41,1 0 1,0 1-1,0-1 0,0 0 1,0 1-1,0-1 0,1 1 1,-1-1-1,1 1 1,-2 4-1,-11 33-77,12-35 125,-2 6 62,1 0 0,0 0-1,1 0 1,0 0 0,1 0 0,1 22 0,0-30-53,0 0 1,0 0 0,1-1-1,-1 1 1,1 0 0,0-1-1,0 1 1,0-1 0,0 1-1,0-1 1,0 1 0,1-1-1,-1 0 1,1 0 0,-1 0-1,1 0 1,0 0 0,0 0-1,0 0 1,0 0 0,1-1 0,-1 1-1,0-1 1,1 0 0,-1 1-1,1-1 1,-1 0 0,1 0-1,-1-1 1,1 1 0,0-1-1,-1 1 1,1-1 0,3 0-1,10 1-28,0-1 0,0-1-1,0-1 1,0 0-1,-1-1 1,18-6-1,47-21-3009,-70 26 2096,-1-1-1,0 0 0,13-9 1,-19 12 372,0-1 0,-1 1 0,1-1 0,0 1 0,-1-1 0,0 0 0,0 0 1,0 0-1,0 0 0,0 0 0,0 0 0,1-6 0,2-8-1889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11.7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44 220 3552,'-39'8'1632,"34"-8"-1440,5-5 1888,8 5-1184,10-7 416,5 2-768,11-9-192,7-2-224,23-12-32,8 1-32,23-12 384,-2 8-256,-1 0-2912,-14 7 1504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14.7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3 403 3392,'-2'6'1099,"7"-6"-253,6-2 323,-4 3-834,0 0 0,0-1 0,0-1 0,0 1 0,0-1 0,-1 0 0,1 0 0,13-5 0,5 0 282,-11 3-411,0-1-1,0 0 0,-1-1 0,0 0 0,0-1 1,18-11-1,-25 13-140,0 0 0,-1 0 0,1-1 1,-1 1-1,0-1 0,-1 0 0,1 0 0,-1-1 1,0 0-1,0 1 0,0-1 0,-1 0 1,0-1-1,0 1 0,2-9 0,-4 11-60,-1 0 1,1 0-1,-1-1 0,0 1 0,0 0 0,0 0 1,-1-1-1,1 1 0,-1 0 0,0 0 0,0 0 0,-1 0 1,1 0-1,-1 0 0,0 0 0,-3-4 0,4 6-14,0 0-1,-1 0 0,1 0 0,-1 1 0,1-1 0,-1 0 0,0 1 0,0-1 0,0 1 0,1 0 1,-1 0-1,-1-1 0,1 1 0,0 0 0,0 1 0,0-1 0,0 0 0,-1 1 0,1-1 0,0 1 1,-1 0-1,1 0 0,0 0 0,-1 0 0,1 0 0,0 0 0,-1 0 0,1 1 0,0-1 1,-4 3-1,-1 0 53,1 0 0,0 0 0,0 1 0,0 0 0,1 1 0,-1-1 0,1 1 0,0 0 0,0 0 1,-6 10-1,5-7 61,1 0 1,0 0 0,0 0 0,1 1-1,0 0 1,1 0 0,-4 14 0,6-16-64,0-1 0,0 1 0,1-1 0,0 1 1,0-1-1,0 1 0,1 0 0,0-1 1,1 0-1,-1 1 0,1-1 0,5 11 0,-6-14-3,1 1 0,0-1-1,0 0 1,1 1 0,-1-1-1,1 0 1,-1-1 0,1 1-1,0 0 1,0-1 0,0 1-1,0-1 1,1 0 0,-1 0-1,1-1 1,-1 1 0,1-1-1,-1 1 1,1-1 0,0 0 0,0 0-1,0-1 1,3 1 0,5-1 155,0-1 1,0-1 0,0 1-1,-1-2 1,19-5 0,-23 6-135,6-3-19,0 1 0,0-2 0,-1 0 1,1 0-1,13-10 0,0-3-27,25-23-1,-28 19-27,0-1 0,31-44 0,-11 13-158,-39 50 176,0 0 1,0 1-1,1-1 1,-1 1 0,10-6-1,-14 9 12,1 1 0,-1 0 0,1 0 0,-1-1 0,1 1 0,-1 0 0,1 0 0,-1-1 0,1 1 0,-1 0 0,1 0 0,-1 0 0,1 0 1,-1 0-1,1 0 0,-1 0 0,1 0 0,-1 0 0,1 0 0,-1 0 0,1 0 0,-1 0 0,1 1 0,-1-1 0,1 0 0,-1 0 0,1 1 0,-1-1 0,1 0 0,-1 0 0,0 1 0,1-1 0,-1 0 0,1 1 0,-1-1 0,0 1 0,1-1 0,-1 1 0,0-1 0,0 0 0,1 1 0,-1-1 0,0 1 0,0-1 0,0 1 0,0-1 0,1 1 0,-1-1 0,0 1 0,0 0 0,1 4 145,0 1 0,-1 0 0,0 9-1,0-14-145,-1 29 202,-1 0 0,-2 0 0,-8 31 0,11-59-196,1 1 0,-1-1 1,1 1-1,0-1 0,0 1 0,0-1 1,0 1-1,0-1 0,0 1 0,1-1 1,-1 1-1,1-1 0,0 1 0,1 2 1,-1-4-6,-1-1 0,0 0-1,0 0 1,1 0 0,-1 0 0,0 0 0,0 0 0,1 0 0,-1 0 0,0 0 0,0 0-1,1 0 1,-1 0 0,0 0 0,0 0 0,1 0 0,-1 0 0,0 0 0,1 0 0,-1 0-1,0 0 1,0-1 0,1 1 0,-1 0 0,0 0 0,0 0 0,0 0 0,1 0 0,-1-1-1,0 1 1,0 0 0,0 0 0,0-1 0,1 1 0,-1 0 0,0 0 0,0 0 0,0-1-1,0 1 1,0-1 0,8-12 70,-6 10-23,23-38 68,-6 9-303,2 1 0,36-43 0,-53 70 103,0 0 0,0 0 1,1 0-1,-1 1 0,1-1 1,0 1-1,0 1 0,10-5 1,-14 6 59,1 1 1,-1-1-1,1 1 1,0 0 0,-1-1-1,1 1 1,-1 0-1,1 0 1,0 0 0,-1 0-1,1 0 1,0 1 0,-1-1-1,1 0 1,-1 1-1,1-1 1,-1 1 0,1 0-1,-1-1 1,1 1-1,-1 0 1,1 0 0,-1 0-1,0 0 1,0 0-1,1 0 1,-1 0 0,0 1-1,0-1 1,0 0-1,0 0 1,-1 1 0,1-1-1,0 1 1,1 2-1,2 7 41,-1 0 0,5 24 0,-6-24-41,1 0 0,0 0 0,0 0-1,7 14 1,-8-22 19,0 0 0,0 0 0,0-1 0,0 1 0,0 0 0,0-1 0,1 1 0,0-1 0,-1 1 1,1-1-1,0 0 0,0 0 0,0-1 0,0 1 0,0-1 0,0 1 0,1-1 0,5 1 0,0 0 26,0-1 1,0 0-1,0 0 1,0-1 0,0-1-1,0 1 1,0-1-1,0-1 1,0 0-1,0 0 1,0-1-1,-1 0 1,1 0 0,-1-1-1,0 0 1,0 0-1,13-11 1,-6 2 63,0-1 0,-1 0-1,-1-1 1,-1-1 0,0 0 0,-1-1 0,-1 0 0,0-1 0,-1 0 0,6-20 0,-14 38-97,0-3 2,0 0 0,1-1 0,-1 1 0,0 0-1,-1 0 1,1-1 0,0 1 0,-1 0 0,0-1 0,0 1 0,0-1 0,-1-4 0,1 8-16,0-1 1,0 1-1,0 0 1,0-1-1,0 1 1,-1 0-1,1-1 1,0 1-1,0 0 1,0 0-1,0-1 0,-1 1 1,1 0-1,0 0 1,0-1-1,-1 1 1,1 0-1,0 0 1,0-1-1,-1 1 1,1 0-1,0 0 0,-1 0 1,1 0-1,0 0 1,-1 0-1,1-1 1,0 1-1,-1 0 1,1 0-1,0 0 0,-1 0 1,1 0-1,0 0 1,-1 0-1,1 0 1,0 0-1,-1 1 1,1-1-1,0 0 1,-1 0-1,1 0 0,0 0 1,-1 0-1,1 1 1,0-1-1,-1 0 1,1 0-1,0 0 1,0 1-1,-1-1 1,1 0-1,0 0 0,-1 1 1,-15 16-351,6 2 289,0 1 1,1 0-1,1 0 1,-8 32-1,15-49 52,-2 4 6,2 1 0,-1-1 0,1 0 0,0 0 0,1 1 0,0 12 0,0-17 18,0-1-1,1 0 1,-1 1 0,1-1-1,-1 1 1,1-1-1,0 0 1,0 0-1,0 1 1,0-1 0,0 0-1,0 0 1,1 0-1,-1 0 1,1 0-1,-1-1 1,1 1 0,0 0-1,0-1 1,0 1-1,0-1 1,0 1 0,3 1-1,-3-3 9,0 1 0,0-1 1,0 0-1,0 1 0,0-1 0,0 0 0,0 0 0,0 0 0,0-1 1,0 1-1,0 0 0,-1-1 0,1 1 0,0-1 0,2 0 0,28-16 144,-25 13-136,22-14 11,38-32 0,-46 33-19,0 1-1,1 1 0,41-21 0,-60 35-30,-1-1 0,1 1 0,0 1-1,0-1 1,0 0 0,0 1-1,0-1 1,0 1 0,0 0-1,0 0 1,5 1 0,-6-1 21,-1 0 0,1 1-1,-1-1 1,1 1 0,-1 0 0,1-1 0,-1 1 0,1 0 0,-1 0-1,0 0 1,1 0 0,-1 0 0,0 0 0,0 0 0,0 1-1,0-1 1,0 0 0,0 1 0,0-1 0,0 0 0,0 1 0,0 2-1,12 38 82,-8-25-46,12 30 0,-15-43-14,0 0 0,1 1 1,-1-1-1,1 0 0,0 0 1,0 0-1,0 0 0,1-1 1,0 0-1,-1 1 0,5 2 1,-3-3-18,-1-1 0,0 1 1,1-1-1,-1 0 0,1 0 1,-1 0-1,1-1 0,0 0 1,0 1-1,0-2 0,0 1 1,0-1-1,0 1 0,0-1 1,0-1-1,0 1 0,7-2 1,-1-1 28,0-1 0,0 1 0,-1-2 0,1 1 0,-1-2 1,0 1-1,-1-1 0,1-1 0,9-9 0,84-85-27,-59 57 50,-30 29 122,0-1-1,-2 0 1,13-19 0,-24 34-165,4-9 75,-5 9-93,0 1 0,0-1 0,0 1 0,0-1 0,0 1 0,0 0 0,-1-1 0,1 1 0,0-1 0,0 1 0,0 0 0,-1-1 0,1 1 0,0 0 0,0-1 0,-1 1 0,1 0 0,0-1-1,-1 1 1,1 0 0,0 0 0,-1-1 0,0 1-5,1 0 0,-1-1-1,1 1 1,-1 0-1,1 0 1,-1-1 0,1 1-1,-1 0 1,1 0 0,-1 0-1,0 0 1,1 0-1,-1 0 1,1 0 0,-1 0-1,1 0 1,-1 0 0,0 0-1,1 0 1,-1 0-1,1 1 1,-1-1 0,1 0-1,-1 0 1,1 1 0,-1-1-1,1 0 1,-1 1-1,0-1 1,-15 16-152,3 2 145,2-1 1,0 2 0,-16 37-1,16-33-29,5-11-1,-4 8-1,1-1 0,1 2 0,-8 28-1,16-46 53,-1 0 0,0 0 0,1-1 0,0 1 0,0 0 0,0 0 0,0 0-1,0 0 1,0 0 0,1 0 0,1 4 0,-2-7-2,0 1 0,0-1 0,0 0 0,0 0 0,0 0 0,0 0 0,0 0 0,0 0 0,1 1 0,-1-1-1,0 0 1,0 0 0,0 0 0,0 0 0,0 0 0,0 0 0,0 0 0,0 0 0,1 0 0,-1 0 0,0 0 0,0 1 0,0-1 0,0 0 0,0 0 0,1 0 0,-1 0 0,0 0-1,0 0 1,0 0 0,0 0 0,0 0 0,1 0 0,-1 0 0,0 0 0,0 0 0,0-1 0,0 1 0,0 0 0,1 0 0,5-5 54,5-9 16,0-4-48,-1-1 0,-1 1 1,12-37-1,-19 52-129,0 8 62,-1 8 33,-3 39-77,-3 0 0,-18 77-1,3-20 149,18-95-68,-23 128 151,19-116 31,-1 0 0,-1-1 0,-15 31 0,21-52-139,0 0 0,-1 0 0,1 0 0,-1 0 0,0 0 1,0 0-1,0-1 0,-1 1 0,1-1 0,-1 0 0,-7 5 0,9-7-31,0 0 0,0-1 0,0 1 0,0 0-1,0-1 1,0 1 0,0-1 0,0 0-1,0 1 1,0-1 0,0 0 0,-1 0 0,1-1-1,0 1 1,0 0 0,0-1 0,0 1-1,0-1 1,0 0 0,0 1 0,0-1 0,1 0-1,-1 0 1,0 0 0,0-1 0,1 1-1,-1 0 1,-2-4 0,0 1-53,0-1-1,0 0 1,1 0 0,0 0 0,0-1-1,0 1 1,1-1 0,0 1 0,0-1-1,0 0 1,1 0 0,0 0-1,0 0 1,0 0 0,1 0 0,0 0-1,0 0 1,0-1 0,1 1 0,0 0-1,3-9 1,0 3 9,1 0-1,0 0 1,1 1 0,0-1 0,1 1-1,0 1 1,1-1 0,0 1-1,1 1 1,10-10 0,30-26-91,-22 19 78,49-37 1,-45 42 1,74-48 98,-58 40-55,-2-2-1,-1-2 0,53-51 1,-45 27 190,-13 13-347,-39 44 158,0 0 0,1-1 0,-1 1-1,0 0 1,0 0 0,0 0 0,0 0 0,0 0 0,0 0 0,0 0-1,0 0 1,1-1 0,-1 1 0,0 0 0,0 0 0,0 0 0,0 0-1,0 0 1,1 0 0,-1 0 0,0 0 0,0 0 0,0 0 0,0 0 0,0 0-1,0 0 1,1 0 0,-1 0 0,0 0 0,0 0 0,0 0 0,0 0-1,0 0 1,1 0 0,-1 0 0,0 0 0,0 1 0,0-1 0,0 0-1,0 0 1,0 0 0,1 0 0,-1 0 0,0 0 0,0 0 0,0 0-1,0 1 1,0-1 0,0 0 0,0 0 0,0 0 0,0 0 0,3 13-127,-2 22 118,-1-29 32,-6 79 183,0 1 158,9-68-192,-3-17-158,0 0 0,0-1 1,0 1-1,0 0 0,0-1 0,1 1 1,-1 0-1,0-1 0,0 1 1,1-1-1,-1 1 0,1 0 0,-1-1 1,0 1-1,1-1 0,-1 1 0,1-1 1,-1 1-1,1-1 0,-1 0 1,1 1-1,0-1 0,0 1 0,1-2 20,1 0 0,-1-1 0,0 1 0,0 0 1,0-1-1,0 0 0,0 1 0,0-1 0,0 0 0,0 0 0,-1 0 0,3-3 0,-1 1 31,9-11-34,0-2 1,-2 1-1,0-1 1,8-19-1,3-7-212,-8 28 6,-13 15 178,0-1 0,1 1-1,-1 0 1,0-1 0,0 1-1,0 0 1,1-1 0,-1 1-1,0 0 1,1 0 0,-1 0-1,0-1 1,1 1 0,-1 0-1,0 0 1,1 0 0,-1 0-1,0-1 1,1 1 0,-1 0-1,0 0 1,1 0 0,-1 0-1,0 0 1,1 0 0,-1 0-1,0 0 1,1 0 0,-1 0-1,1 0 1,-1 0 0,0 0-1,1 1 1,-1-1-1,0 0 1,1 0 0,-1 0-1,0 0 1,1 1 0,-1-1-1,0 0 1,0 0 0,1 1-1,-1-1 1,0 0 0,0 0-1,1 1 1,-1-1 0,0 0-1,0 1 1,0-1 0,1 1-1,0 5 19,1 0-1,-1 0 1,0 1-1,0-1 1,-1 13-1,-4 37 143,2-34-115,-31 182 226,17-119-197,14-73-67,-38 179 108,33-164-2,-2 1 0,-1-2-1,-1 1 1,-26 44 0,32-63-48,0-1 1,0 0-1,-1-1 1,0 1-1,0-1 0,-1 0 1,1 0-1,-9 4 1,12-7-47,-1-1 1,1 0-1,-1 1 1,1-1-1,-1-1 1,0 1-1,0-1 1,0 1-1,0-1 1,0 0-1,0-1 1,0 1-1,-1-1 1,1 1-1,0-1 1,0-1 0,0 1-1,0 0 1,-1-1-1,-6-2 1,7 1-15,-1 1 0,1-1 0,0 0 1,-1-1-1,1 1 0,0-1 0,0 0 1,1 0-1,-1 0 0,1 0 0,-1-1 1,1 0-1,-5-6 0,5 4-5,-1-1 0,1 0 0,0 1-1,1-1 1,-1 0 0,1 0 0,1 0 0,-2-10 0,2 0-15,0 0 0,1 0 1,1 0-1,1 0 0,1 0 1,8-32-1,-7 36 1,1 0-1,1 1 1,0 0 0,0 0 0,2 1-1,-1-1 1,1 2 0,1-1-1,0 1 1,0 0 0,1 1 0,0 0-1,21-14 1,2 3-50,1 1 1,0 1-1,57-19 0,-66 28-241,0 1-1,0 1 0,31-3 0,-41 8-992,1 0 0,-1 2 0,25 2 0,-35-2 272,0 1 1,0 0 0,-1 0 0,9 4 0,14 10-2445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16.4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155 369 2144,'-1'-2'150,"1"0"1,0 1-1,0-1 1,1 0-1,-1 1 0,0-1 1,1 0-1,-1 1 0,1-1 1,-1 0-1,1 1 1,0-1-1,0 1 0,-1-1 1,1 1-1,0-1 1,2-1-1,3-4 1303,-5 6-1280,0 0 1,-1-1 0,1 1-1,0 0 1,-1 0-1,1 0 1,-1 0 0,0-1-1,1 1 1,-1 0-1,0-1 1,0 1 0,1 0-1,-1 0 1,0-1-1,0 1 1,-1 0 0,1-1-1,-1-1 1,1 2-113,-1 1 1,1 0-1,-1 0 1,1-1-1,-1 1 1,1 0-1,-1 0 1,0 0-1,1 0 1,-1 0-1,1 0 1,-1 0-1,0 0 1,1 0-1,-1 0 1,1 0-1,-1 0 1,1 0-1,-1 1 1,-1-1 78,-5 3 32,1 0-1,-1 1 1,0-1-1,1 1 1,0 1-1,0-1 1,0 1-1,1 0 1,-6 6-1,0 0 66,-2 1 24,1 0 0,-15 19 0,23-25-221,0 0 0,0 0 0,0 0 1,1 1-1,0-1 0,0 1 0,-3 14 0,5-20-34,1 1 0,0-1 0,-1 1 0,1 0 0,0-1 0,0 1 0,0 0 0,0-1 0,0 1 0,1-1 0,-1 1 0,0 0 0,1-1 0,-1 1 0,1-1 0,0 1 0,-1-1 0,1 1 0,0-1 0,0 1 0,0-1 0,0 0 0,0 0 0,0 1 0,0-1-1,1 0 1,-1 0 0,0 0 0,2 1 0,0-1 31,0 0-1,0 0 0,0 0 1,0 0-1,0 0 0,0 0 1,0-1-1,0 0 0,1 1 1,-1-1-1,0 0 1,0-1-1,5 0 0,2-1 59,0 0-1,-1-1 0,1-1 1,-1 1-1,1-1 0,-1-1 1,0 0-1,-1 0 0,1-1 1,-1 0-1,0-1 0,0 1 1,-1-1-1,0-1 0,11-14 0,-14 17-101,-1 0-1,0 0 1,0-1-1,0 1 1,0-1-1,-1 1 1,0-1-1,0 0 1,-1 0-1,0 0 0,1-8 1,-2 14-8,0 0 1,1 0 0,-1-1-1,0 1 1,0 0-1,0-1 1,0 1-1,0 0 1,0-1-1,0 1 1,0 0 0,-1-1-1,1 1 1,0 0-1,0-1 1,0 1-1,0 0 1,0 0-1,0-1 1,-1 1 0,1 0-1,0-1 1,0 1-1,0 0 1,-1 0-1,1 0 1,0-1-1,0 1 1,-1 0 0,1 0-1,0 0 1,-1 0-1,1-1 1,0 1-1,0 0 1,-1 0-1,1 0 1,0 0 0,-1 0-1,1 0 1,0 0-1,-1 0 1,1 0-1,0 0 1,-1 0-1,1 0 1,-1 0 0,10 4-917,-7-3 933,-1 1 1,1-1-1,0 0 1,0 0-1,0 0 1,0 0-1,0-1 1,0 1-1,0-1 1,0 1-1,0-1 1,1 1-1,2-1 1,0-2 42,1 1 0,-1-1 0,-1 0 0,1-1 0,0 1 0,-1-1 0,1 0 0,-1 0 0,0 0 0,0-1 0,0 1 0,0-1 0,-1 0 0,1 0 0,4-8 0,5-8 116,-1-1 0,10-24-1,-15 29-125,67-141 162,-72 151-191,1 1-1,-1-1 0,1 1 1,0 0-1,1 0 0,-1 0 1,1 0-1,7-6 0,-11 11-2,0 0 0,0 0 1,0 0-1,0 0 0,0 0 0,0 0 0,0 0 0,1 0 0,-1 0 0,0 0 0,0 0 0,0 0 1,0 0-1,0 0 0,0 0 0,0 1 0,0-1 0,0 0 0,0 0 0,0 0 0,0 0 1,1 0-1,-1 0 0,0 0 0,0 0 0,0 0 0,0 0 0,0 0 0,0 0 0,0 0 1,0 0-1,0 1 0,0-1 0,0 0 0,0 0 0,0 0 0,0 0 0,0 0 0,0 0 1,0 0-1,0 0 0,0 0 0,0 0 0,0 1 0,0-1 0,0 0 0,0 0 0,0 0 1,0 0-1,0 0 0,0 0 0,0 0 0,0 0 0,0 0 0,0 0 0,0 0 0,-1 1 1,1-1-1,0 0 0,0 0 0,0 0 0,0 0 0,0 0 0,0 0 0,0 0 0,0 1 16,-11 72 161,9-59-173,-29 228 617,-75 286 0,97-496-275,-1 0 0,-1-1 1,-18 34-1,27-61-252,-1 1 1,1-1-1,-1 0 0,-6 8 0,8-11-75,0 0 0,1-1 0,-1 1 0,0 0-1,0-1 1,0 1 0,0 0 0,0-1 0,0 1 0,0-1-1,0 0 1,0 1 0,0-1 0,0 0 0,0 1 0,0-1-1,0 0 1,0 0 0,0 0 0,0 0 0,0 0 0,-1 0-1,1 0 1,0-1 0,0 1 0,0 0 0,0-1 0,0 1 0,-2-1-1,1 0-21,1-1-1,-1 1 0,0 0 0,1 0 0,-1-1 1,1 1-1,-1-1 0,1 0 0,0 1 0,-1-1 1,1 0-1,0 0 0,0 1 0,-1-4 1,1 0-4,-1 0 0,1 0 1,0 1-1,0-1 1,0-10-1,1 1-65,1 0 0,1 0 0,4-19 0,-3 23-8,0 1 1,0-1-1,1 1 1,0 0-1,1 0 0,0 0 1,1 1-1,-1 0 1,2 0-1,-1 0 0,1 0 1,0 1-1,16-11 1,0 1 72,0 2 0,2 0 0,43-18 0,-54 28-300,1-1 0,-1 2 0,28-5 0,48 0-6672,-54 9 4486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18.4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14 795 3072,'-11'13'976,"11"-13"-914,-1-1 0,1 1 0,0-1 1,0 1-1,-1 0 0,1-1 0,0 1 0,0-1 0,0 1 1,0-1-1,0 1 0,0-1 0,0 1 0,0-1 0,0 1 0,0-1 1,0 0 401,0 3-268,1-3 74,1 0-1,0 0 1,-1 0-1,1 0 1,0 0-1,0 0 1,-1 1-1,5-2 1,14-6 568,-6-1-490,-1 0 0,-1-1 1,0 0-1,15-16 0,37-51 158,-39 46-406,28-35 66,91-108 217,-116 139-200,-1 0 0,-1-2 0,-2 0 0,-2-2 0,21-48 1,-38 73 36,0-1 1,6-30-1,-5 18 180,-53 139 640,32-81-774,-7 12 140,3 0-1,-27 89 1,26-38-318,17-76-112,1 0-1,1-1 0,1 24 0,1-37 65,-1 0 0,1 0 0,-1 0 1,1 0-1,0 0 0,1 0 0,2 6 1,-3-9-18,-1 0 1,1 0 0,-1 0 0,1-1 0,0 1 0,0 0 0,-1 0-1,1 0 1,0-1 0,0 1 0,0 0 0,0-1 0,0 1 0,-1-1-1,1 1 1,0-1 0,0 1 0,1-1 0,-1 0 0,0 0 0,0 1-1,0-1 1,0 0 0,0 0 0,0 0 0,0 0 0,0 0 0,0 0-1,0 0 1,2-1 0,1-1 27,0 1 0,0-1-1,0 0 1,0 0 0,0 0 0,-1-1-1,1 1 1,-1-1 0,0 0 0,0 0 0,5-5-1,3-7 23,14-22-1,-9 12 1,15-20 54,-17 22-68,34-38 0,-39 52-446,-9 19-109,-2 2 574,-14 103-94,15-111 40,1 0 0,0 0 0,0 0 0,0 0 0,1 8 0,-1-12-17,0 1 0,0-1 1,0 0-1,0 1 0,1-1 0,-1 0 0,0 1 1,0-1-1,0 0 0,0 1 0,1-1 0,-1 0 1,0 0-1,0 1 0,1-1 0,-1 0 0,0 0 1,0 1-1,1-1 0,-1 0 0,0 0 0,1 0 1,-1 0-1,0 1 0,1-1 0,-1 0 0,0 0 1,1 0-1,0 0 14,0 0 1,0-1 0,0 1-1,0 0 1,0-1-1,0 1 1,0-1 0,0 1-1,0-1 1,-1 1-1,1-1 1,0 0 0,0 0-1,-1 1 1,2-2-1,63-76 754,-48 55-860,1 1-1,35-32 0,-52 53 66,0 1 1,-1-1 0,1 0 0,-1 1-1,1-1 1,0 1 0,0 0 0,-1-1-1,1 1 1,0-1 0,0 1 0,0 0-1,-1 0 1,1 0 0,0-1 0,1 1-1,-2 0 9,1 0-1,-1 1 1,0-1-1,1 0 1,-1 0 0,0 0-1,1 0 1,-1 1-1,0-1 1,1 0-1,-1 0 1,0 1-1,0-1 1,1 0 0,-1 1-1,0-1 1,0 0-1,1 1 1,-1-1-1,0 0 1,0 1-1,0-1 1,0 0 0,0 1-1,1 4-37,0 0 0,-1 0 0,1 0 0,-2 8 0,1-3 118,0 18-130,6 34 0,-5-50 110,1-1 0,1 1 0,0-1-1,1 0 1,8 18 0,-12-28-32,1 0 0,-1 0 1,0 0-1,1 0 0,0 0 0,-1 0 0,1-1 1,-1 1-1,1 0 0,0 0 0,0-1 0,0 1 1,-1 0-1,1-1 0,0 1 0,0 0 0,0-1 0,0 1 1,0-1-1,0 0 0,0 1 0,0-1 0,0 0 1,0 0-1,0 0 0,0 1 0,0-1 0,0 0 0,0 0 1,1-1-1,-1 1 0,0 0 0,0 0 0,0 0 1,0-1-1,0 1 0,0 0 0,0-1 0,0 1 1,0-1-1,-1 1 0,1-1 0,0 0 0,0 1 0,1-2 1,4-3 34,-1 0 0,0 0 1,1-1-1,6-10 0,-12 16-48,68-110 577,-7 9-661,-54 91 23,-5 5-59,1 0 1,0 1 0,0 0-1,7-7 1,-9 10 99,-1 1 0,1-1 0,-1 1 0,1-1 0,0 1 0,-1-1 0,1 1 0,0-1 0,-1 1 0,1 0 0,0 0 0,0-1 0,-1 1 0,1 0 0,0 0 0,0 0 0,-1 0 0,1 0 0,0 0 0,0 0 0,0 0 0,-1 0 0,1 0 0,0 0 0,0 0 0,-1 1 0,1-1 0,0 0 0,0 1 0,-1-1 0,1 0 0,0 1 0,-1-1 0,1 1 0,0-1 0,-1 1 0,2 0 0,2 4 23,1-1 0,0 0 0,0-1 0,1 1 0,-1-1 0,1 0-1,0 0 1,0-1 0,0 0 0,0 0 0,0 0 0,0-1 0,0 0 0,1 0 0,-1 0 0,0-1 0,1 0 0,-1 0 0,0-1 0,1 0 0,-1 0 0,8-2 0,-8 1 43,10-2 112,23-10-1,-29 9 36,-12 8-286,-9 8-35,1 6 94,1 0 0,1 1 0,1 0 1,0 0-1,1 0 0,1 1 0,1 0 0,0 0 0,-1 32 0,6-45 55,-1 1-1,1-1 1,0 0-1,0 0 1,4 10-1,-5-14-4,1 0-1,0 0 1,0 0-1,0-1 0,0 1 1,0 0-1,1-1 0,-1 1 1,3 2-1,-4-4-8,1 1-1,0 0 1,0-1-1,0 0 0,0 1 1,-1-1-1,1 1 1,0-1-1,0 0 1,0 0-1,0 1 1,0-1-1,0 0 0,0 0 1,0 0-1,0 0 1,0 0-1,0 0 1,0 0-1,0-1 1,1 1-1,2-2 11,-1 1-1,1-1 1,0 0-1,-1 0 1,1-1-1,-1 1 1,1-1-1,-1 0 0,0 1 1,0-1-1,-1-1 1,6-6-1,0-3 224,14-28 0,-21 40-230,4-11 75,0 0 0,0-1 0,-1 0 0,-1 1 1,0-1-1,2-19 0,-5 24-98,1 0 0,-1-1 0,-1 1 0,0 0 0,0 0 1,0 0-1,-1 0 0,0 1 0,0-1 0,-1 0 0,-6-11 0,8 17-52,-1 0-1,0 0 1,0 0-1,1 0 0,-1 0 1,0 1-1,-1-1 0,1 1 1,0-1-1,-3 0 1,4 1 42,-1 0 0,1 0 1,0 1-1,-1-1 0,1 1 1,-1-1-1,1 1 0,-1 0 1,1-1-1,-1 1 1,1 0-1,-1 0 0,1 0 1,-1 0-1,1 0 0,-1 1 1,-1-1-1,3 0 19,-1 0 0,1 1 1,0-1-1,0 0 0,0 0 0,0 0 0,0 0 1,0 0-1,-1 0 0,1 0 0,0 0 0,0 1 0,0-1 1,0 0-1,0 0 0,0 0 0,0 0 0,0 0 1,0 1-1,0-1 0,-1 0 0,1 0 0,0 0 0,0 0 1,0 0-1,0 1 0,0-1 0,0 0 0,0 0 1,0 0-1,0 0 0,0 1 0,1-1 0,-1 0 0,0 0 1,0 0-1,0 0 0,0 0 0,0 1 0,0-1 1,0 0-1,0 0 0,0 0 0,0 0 0,0 0 0,1 0 1,-1 0-1,0 1 0,0-1 0,0 0 0,0 0 1,0 0-1,0 0 0,1 0 0,-1 0 0,10 5 27,15-3-28,0-1 0,46-3 0,-44 1 4,53-3-861,78-15-1,-121 10-1876,-34 9 2121,-1-1-1,0 0 0,0 0 1,0 0-1,0 0 0,1 0 1,-1 0-1,-1-1 1,1 1-1,0 0 0,0-1 1,3-3-1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06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54 1824,'-5'2'13111,"5"7"-11882,0-9-1308,-1 87 468,3 103 150,14-7 149,-11-95-460,13 112 434,-18-153-54,0-46-549,0-14 784,-8-63-737,12-13-431,-13-136-230,4 108 486,4 20-258,3 42 227,-1 36 94,1 0 0,0 0-1,2 0 1,8-26-1,-11 42-17,1-1-1,-1 1 0,1-1 0,0 1 0,0 0 1,0 0-1,0 0 0,0 0 0,1 0 0,-1 0 1,1 1-1,0-1 0,0 1 0,5-3 0,-3 2 12,0 0-1,0 1 0,0-1 0,1 1 1,-1 1-1,1-1 0,-1 1 0,12-2 0,-4 2-8,1 1 0,0 0-1,-1 1 1,1 1 0,20 4-1,-26-4 3,1 1-1,-1 0 0,0 0 0,0 1 1,-1 0-1,1 0 0,-1 1 1,0 0-1,12 11 0,-16-13 39,0 0 1,0 0-1,0 1 0,-1-1 0,0 1 0,0 0 1,0 0-1,0 0 0,0 0 0,-1 0 0,2 7 1,-1-4-10,-1 1 1,-1-1-1,1 0 1,-1 0-1,-1 1 1,-1 9-1,-1-1 50,-1 0-1,0-1 0,-2 1 0,0-1 1,-11 20-1,4-13-5,-2 0 0,0-1 1,-1-1-1,-2 0 0,0-2 1,0 0-1,-2-1 0,0-1 1,-1 0-1,-33 17 0,46-28 111,13-5-47,19-6-11,-10 2-114,6-1-30,0 2-1,0 0 1,0 1-1,1 0 1,-1 2 0,0 1-1,0 0 1,1 2-1,-1 0 1,-1 1 0,1 1-1,0 1 1,-1 0-1,30 16 1,-44-19 31,0 0-1,0 0 0,-1 0 1,1 1-1,-1 0 1,1 0-1,-1 0 1,0 0-1,-1 1 1,1 0-1,-1-1 1,0 1-1,0 1 1,0-1-1,1 6 0,-1-3 22,0 1-1,-1 0 0,-1 0 0,1 0 0,-1 0 0,-1 0 0,0 0 0,0 0 1,-2 11-1,0-6 90,0 1 1,-1-1-1,-9 26 1,9-33-39,0 0 1,0 0-1,-1 0 0,0-1 0,-1 1 0,1-1 1,-1 0-1,0 0 0,-7 5 0,3-4-32,0-1-1,0 1 0,0-2 0,-1 1 0,0-2 0,0 1 0,0-1 0,0-1 0,-1 1 1,0-2-1,-17 3 0,10-3 14,0-1 0,0-1 1,0-1-1,0 0 0,0-2 0,-20-4 1,30 5-278,0 0 0,0-1 0,0 0 0,-11-7 0,-10-8-3344,15 10 97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18.7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31 133 4224,'-31'-5'3840,"44"5"-3136,23-3 704,3-2-832,27-6-96,1-1-288,28-10 96,3 2-192,20-12 96,-10 9-96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03.2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7 1312,'0'-4'4746,"3"156"262,2-43-3445,-5-95-1214,1-11-303,-1 1 0,0 0 1,0-1-1,0 1 0,0 0 1,0 0-1,-1-1 0,0 1 1,0 0-1,0-1 0,0 1 1,0-1-1,-4 7 0,4-9-47,0 1-1,0 0 1,0-1-1,0 1 1,0 0 0,0 0-1,1 0 1,-1 0-1,1-1 1,-1 1-1,1 0 1,-1 3-1,-3 14 176,2-14 30,2-5-188,0 0-1,0 0 1,0 0 0,-1 0-1,1 0 1,0 0-1,0 0 1,0 0 0,0 0-1,0 0 1,0 0 0,0 0-1,0 0 1,0 0-1,0 1 1,-1-1 0,1 0-1,0 0 1,0 0-1,0 0 1,0 0 0,0 0-1,0 0 1,0 0-1,0 0 1,0 1 0,0-1-1,0 0 1,0 0 0,0 0-1,0 0 1,0 0-1,0 0 1,0 0 0,0 0-1,0 1 1,0-1-1,0 0 1,0 0 0,0 0-1,0 0 1,0 0-1,0 0 1,0 0 0,1 0-1,-1 0 1,0 1 0,0-1-1,0 0 1,0 0-1,0 0 1,0 0 0,0 0-1,0 0 1,0 0-1,0 0 1,0 0 0,1 0-1,-1-11 113,2 3-110,0 1 0,1 0 0,0-1-1,0 1 1,0 0 0,1 1 0,5-9 0,-4 8-11,7-12-54,104-154-242,-109 164 292,3-6 25,2 1 0,0 0 0,0 1-1,1 1 1,27-20 0,-39 31-3,0 1 0,0-1 1,0 1-1,0-1 0,0 1 0,0-1 0,0 1 0,0 0 0,0 0 0,0 0 0,0-1 1,0 1-1,2 1 0,-2-1-5,-1 0 0,1 0 1,-1 0-1,0 0 0,1 0 0,-1 0 1,1 1-1,-1-1 0,0 0 1,1 0-1,-1 1 0,1-1 0,-1 0 1,0 1-1,1-1 0,-1 0 0,0 1 1,0-1-1,1 0 0,-1 1 1,0-1-1,0 1 0,1-1 0,-1 1 1,0-1-1,0 0 0,0 1 1,0-1-1,0 1 0,0-1 0,0 1 1,0-1-1,0 1 0,0 0 1,-8 149 1648,1-115-1470,-1 8-73,6-20 14,0-14-42,2-1 0,-1 1 0,1-1 0,1 13-1,1 0-94,-2-19 20,0 1 0,0-1 1,0 1-1,1 0 0,-1-1 1,1 1-1,0-1 1,-1 1-1,1-1 0,0 1 1,2 2-1,-2-4-19,-1 0-1,1 0 0,-1 0 1,1 0-1,-1-1 1,1 1-1,0 0 0,-1-1 1,1 1-1,0 0 1,0-1-1,-1 1 1,1-1-1,0 1 0,0-1 1,0 1-1,0-1 1,0 1-1,0-1 1,0 0-1,0 0 0,-1 0 1,1 1-1,0-1 1,0 0-1,0 0 1,0 0-1,0 0 0,0-1 1,0 1-1,0 0 1,0 0-1,1-1 0,3-1-184,-1 0 0,1-1 0,-1 1-1,0-1 1,6-5 0,3-2-293,-5 5 352,-1-1-1,1 0 1,-1-1 0,0 0-1,7-9 1,28-44-84,-11 17 116,-23 35 78,-7 7-7,1 0 0,-1 0 0,0 0 1,0 0-1,0 0 0,0-1 1,0 1-1,-1 0 0,1 0 1,1-2-1,-15 69 195,10-58-43,1 0 0,1 0 1,0 0-1,0 0 0,0 0 0,1 0 1,1 11-1,-1-17-109,0 0-1,1 0 0,-1 0 1,0 0-1,1 0 1,0 0-1,-1 0 1,1 0-1,0 0 1,0 0-1,0-1 1,0 1-1,0 0 1,1-1-1,-1 1 1,0 0-1,1-1 1,-1 0-1,1 1 1,-1-1-1,1 0 1,0 0-1,0 0 0,0 0 1,-1 0-1,1 0 1,0-1-1,0 1 1,0 0-1,0-1 1,0 0-1,0 1 1,0-1-1,4 0 1,-2 0 35,1 0 1,0 0-1,0 0 0,0-1 1,0 0-1,0 0 0,0 0 1,0 0-1,-1-1 1,1 0-1,0 0 0,-1 0 1,0 0-1,5-4 0,-7 4-63,1 0 17,0-1-1,0 1 1,0-1 0,-1 0 0,1 0 0,-1 0 0,0 0 0,0 0 0,0-1 0,0 1 0,0-1 0,-1 1 0,2-6-1,-3 3 9,0 1 0,0 0-1,-1 0 1,1-1-1,-1 1 1,-1 0 0,1 0-1,-1 0 1,0 0-1,0 0 1,0 0 0,-1 1-1,1-1 1,-5-5-1,1 3-49,1 0 0,-1 1-1,0-1 1,-1 1 0,1 0 0,-1 1-1,-14-9 1,18 13-7,0-1 0,0 0 0,0 1 0,-1-1 1,1 1-1,0 0 0,-1 0 0,1 1 0,-1-1 0,1 1 0,-1-1 0,1 1 0,-6 1 1,7-1 4,10-3-47,0 1 0,0-1 1,9-5-1,32-13 21,-9 9 30,56-18 72,-78 26 153,-1 0 0,1 2 0,28-2 0,-41 4-116,-1 0-1,0 1 1,1-1-1,-1 1 1,0 0-1,1 0 1,-1 1-1,0-1 1,7 4-1,-9-3-35,1-1-1,-1 1 1,0-1-1,0 1 1,0 0 0,0 0-1,0 0 1,0 0-1,0 1 1,-1-1-1,1 0 1,-1 1-1,1-1 1,-1 1 0,0-1-1,1 4 1,-1 0 10,1 1 1,-1 0-1,0 0 1,-1 0-1,1 0 1,-1 0-1,-1-1 1,1 1-1,-3 7 1,-1 6 215,-13 31 1,7-24-221,10-26-43,0-1 0,-1 1 0,1-1 1,0 1-1,0-1 0,-1 1 0,1-1 0,0 1 0,0-1 0,0 1 0,0-1 0,0 1 0,0 0 0,0-1 0,0 1 0,0-1 0,0 1 0,0-1 0,0 1 0,0 0 0,1 0 1,7-6 287,3-3-319,-2 2-2,-1 0 0,0-1 0,0-1 0,0 1 0,9-14 0,8-6-61,-8 8 75,-13 14-31,0 1 0,0-1 1,0 1-1,0 0 0,1 0 0,-1 0 0,1 1 0,0 0 1,0 0-1,8-4 0,-12 7 35,0 0 1,-1 0-1,1 0 0,0 1 1,0-1-1,-1 0 0,1 0 1,0 0-1,0 1 1,-1-1-1,1 0 0,0 1 1,-1-1-1,1 0 0,0 1 1,-1-1-1,1 1 0,-1-1 1,1 1-1,0 0 0,-1-1 1,1 1-1,-1-1 0,0 1 1,1 0-1,-1-1 1,1 2-1,7 18 116,-7-16-49,0 0 1,-1 0-1,1 1 1,-1-1-1,-1 6 1,1 13 145,2-9-129,-1 0 67,0 0 0,1 0 0,1-1 0,0 1 0,1 0 0,10 21 0,-11-29-357,-2-3 307,1 0 0,0 1-1,0-1 1,0 0 0,0 0 0,5 5 0,-6-7-180,0-1 0,0 1 0,0 0 0,0-1 0,0 1 1,1-1-1,-1 0 0,0 1 0,0-1 0,0 0 0,0 1 0,1-1 1,-1 0-1,0 0 0,0 0 0,0 0 0,1 0 0,-1-1 1,0 1-1,0 0 0,0 0 0,0-1 0,0 1 0,1-1 1,1 0-1,-1-1-754,0 1-1,0-1 1,0 1 0,6-7-1678,16-9-6766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03.7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18 2656,'-21'-1'15829,"30"2"-16309,83-8 2475,-31-2-4662,-46 8 614,0 3-3425,-2 5 1916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06.2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27 102 1408,'8'-9'7777,"24"29"-6557,-9-14-608,39 6-1,-23-6-282,-30-5-134,1 0-1,-1 0 1,14-2-1,1 0 79,-17 1-236,0 0 0,0-1 1,0 1-1,0-2 0,-1 1 1,1-1-1,0 0 0,-1 0 1,1-1-1,-1 1 0,1-1 1,-1-1-1,0 0 0,8-6 1,-12 8-27,-1 0 0,1 0 1,-1 0-1,0 0 1,0 0-1,0 0 0,0 0 1,0 0-1,0-1 0,0 1 1,-1 0-1,1-1 1,-1 1-1,0 0 0,0-1 1,0 1-1,0 0 1,0-1-1,0 1 0,0-1 1,-1 1-1,1 0 0,-1 0 1,0-1-1,0 1 1,0 0-1,0 0 0,0 0 1,0 0-1,0 0 1,-1 0-1,1 0 0,-1 0 1,0 0-1,1 1 1,-5-4-1,2 3-8,2 0-9,-1 0 1,0 0-1,1 0 1,-1 1-1,0-1 1,0 1-1,0 0 1,0 0-1,0 0 1,-1 0-1,1 1 1,0-1-1,0 1 1,0-1-1,-1 1 1,1 0-1,-4 1 1,-17 1 181,20-3-86,-1 1 1,0 1 0,1-1-1,-1 1 1,1 0 0,-1 0 0,-4 2-1,-15 6 126,1 2 0,0 1 0,-25 18 0,16-10 343,23-16-440,1 1 1,0 0-1,0 1 0,1 0 1,-7 7-1,5-5 75,6-5-70,-1 1 1,1-1-1,0 0 1,-3 7-1,5-9-85,0 0 0,1 0-1,-1 1 1,1-1-1,-1 0 1,1 1 0,0-1-1,-1 0 1,1 1 0,0-1-1,0 0 1,0 1 0,0-1-1,0 1 1,0-1 0,1 0-1,-1 1 1,0-1-1,2 3 1,-1-2 17,0 0 0,0 0-1,0 0 1,0 0 0,1 0 0,-1 0-1,1 0 1,0 0 0,0 0 0,-1-1 0,1 1-1,0-1 1,4 3 0,-1-2 35,0 0 0,-1 0 0,1 0 0,0-1 0,0 1 1,7 0-1,10 0 78,0 0 0,0-2 1,39-4-1,69-16-622,-69 9-1942,-26 7 625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3:54.8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136 268 2240,'-6'-2'9552,"11"6"-9288,1 0 0,0-1 0,1 0 1,-1 0-1,1 0 0,-1-1 1,1 0-1,0 0 0,0 0 0,-1-1 1,1 0-1,0-1 0,11 0 1,-2 0-147,-1-2 0,0 0 1,0 0-1,-1-2 1,21-6-1,-26 6-72,0 0-1,0 0 1,-1-1-1,1 0 0,-1-1 1,0 0-1,-1 0 1,0-1-1,0 0 1,0 0-1,0 0 1,-1-1-1,6-11 1,-8 13-16,0-1 0,0 0 1,-1 0-1,0 0 1,-1 0-1,1 0 0,-1-1 1,-1 1-1,1-1 1,-1 1-1,-1-1 1,1 1-1,-1-1 0,-1 0 1,1 1-1,-1-1 1,-3-9-1,4 15-46,-1 0 0,0 0 0,1 0 0,-1-1 0,0 1 0,0 0 0,0 1 0,0-1 0,-1 0 0,1 0 0,0 0 0,-1 1 0,1-1 0,-1 1 0,0-1 0,1 1 0,-1-1 0,0 1 0,0 0 0,-3-1 0,2 1-6,0 1 0,0-1 0,0 1 0,0 0 0,0 0-1,0 0 1,0 0 0,0 1 0,0-1 0,0 1 0,0 0 0,0 0 0,-6 2 0,-8 5 174,1 0 0,0 1-1,0 1 1,-26 21 0,-55 56 491,66-58-493,-99 115 1466,126-139-1591,0 0 0,1 1 0,-1 0 0,1-1 1,0 1-1,0 0 0,1 0 0,-1 1 0,1-1 1,1 1-1,-2 10 0,2-13-16,1 0-1,0-1 1,0 1 0,1 0-1,-1-1 1,1 1 0,0-1-1,0 1 1,0-1 0,0 1-1,0-1 1,1 0-1,0 1 1,-1-1 0,1 0-1,1 0 1,-1 0 0,0 0-1,1-1 1,-1 1 0,1-1-1,5 5 1,3-1 21,0 1 1,0-2-1,0 0 1,1 0-1,12 3 1,62 13 159,-54-17-113,-1-2 0,1-1 0,-1-1 0,48-6-1,-74 5-76,1 0-1,-1 0 0,0 0 1,1-1-1,-1 0 0,0 0 1,6-3-1,8-6-2543,-11 10 1045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3:55.2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0 6240,'-13'8'5728,"13"1"-4640,-3-3 992,3 7-1216,-10-7-353,10 3-319,-4-9-160,8 4 0,14-8-6303,0 0 1727,3 4 2592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3:55.8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210 2 4160,'-1'0'133,"0"0"-1,0-1 1,0 1 0,0 0 0,0 0 0,0-1 0,0 1-1,1 0 1,-1 0 0,0 0 0,0 0 0,0 0-1,0 0 1,0 1 0,0-1 0,0 0 0,0 0-1,0 1 1,0-1 0,0 1 0,0-1 0,0 0 0,1 1-1,-3 1 1,1 0 304,0 1 0,-1 0 0,1-1 0,0 1-1,-2 5 1,-4 4 352,-97 158 4374,98-158-5041,2 0-1,-1 0 1,1 1 0,-5 23-1,9-31-105,0-1 0,0 0-1,1 1 1,0-1 0,0 1 0,0-1 0,1 1-1,1 4 1,-2-6 12,1-1 1,0 0-1,0 0 0,0 0 1,0 0-1,0 0 0,0 0 1,1 0-1,-1 0 0,0-1 1,1 1-1,0 0 0,-1-1 1,1 1-1,0-1 0,3 3 1,-2-3-6,-1 0-1,0 0 1,1 0 0,-1 0-1,1 0 1,0 0 0,-1-1 0,1 1-1,0-1 1,-1 0 0,1 1-1,0-1 1,-1-1 0,1 1 0,0 0-1,-1-1 1,1 1 0,0-1-1,-1 0 1,1 0 0,-1 0 0,1 0-1,-1 0 1,0 0 0,1-1-1,-1 1 1,2-3 0,0 1 15,0-1 0,-1 0 0,1 1 0,-1-1 0,0 0 0,0-1 0,-1 1 0,1 0 0,-1-1 0,0 0 0,0 1 0,-1-1 0,2-7 0,2-26-284,0-41 1,-3 126 1378,17 89-1,-2-17-597,-5 107 209,-9-117-277,-3-95-412,2 79 219,-3-81-217,0-1 0,0 0 0,-1 1 0,-1-1 0,-6 20 1,8-28-32,0-1 0,0 0 1,0 1-1,-1-1 0,1 0 0,-1 1 1,1-1-1,-1 0 0,0 0 1,0 0-1,1 0 0,-2-1 1,1 1-1,0 0 0,0-1 0,0 0 1,-1 1-1,1-1 0,0 0 1,-1 0-1,0 0 0,1 0 0,-1-1 1,1 1-1,-1-1 0,0 0 1,1 1-1,-4-2 0,-1 0-22,-1 0 0,1-1 0,0 0 0,0-1 0,0 0 0,0 0 0,0 0 0,1-1 0,0 0 0,-1 0 0,1-1 0,1 1 0,-1-1 0,1-1 0,0 1 0,0-1 0,0 0 0,1 0 0,0 0 0,0-1 0,0 1 0,1-1 0,0 0 0,1 0 0,-1 0 0,1 0 0,1 0 0,-1-1 0,1 1 0,0-1 0,1-11 0,2 5-100,0 1 0,1 0 0,1-1 0,0 1 0,0 1 0,2-1 0,-1 1 0,2 0 0,-1 0 0,2 0 0,-1 1 0,2 1 0,15-17 0,-21 24-501,0 0-1,0 1 0,0 0 0,0 0 1,1 0-1,-1 0 0,1 0 0,-1 0 1,6-1-1,1 1-2851,-1 0 0,17-1-1,-8 2 336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3:56.2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5 5216,'0'-5'2368,"-5"22"992,5-9-2048,-5 3 1664,5 9-1729,-3-4 33,-2 3-736,0-4-288,5 4-160,-5-3-1760,10 1 897,13 5-8033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35.9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1 840 3552,'0'-1'259,"0"0"0,0 0 0,0 1 0,0-1 1,0 0-1,0 0 0,1 1 0,-1-1 0,0 0 0,0 1 1,1-1-1,3-5 2073,-3 5-2073,10-12 888,-5 4-865,0 0 1,1 0-1,0 1 0,0 0 1,17-14-1,11-10-222,-10 4-58,-10 10 159,0 1-1,2 1 1,0 1 0,25-18 0,-41 32-132,0 1 0,0-1 1,0 1-1,-1-1 0,1 1 0,0 0 1,0-1-1,0 1 0,0 0 1,0 0-1,0-1 0,0 1 1,0 0-1,0 0 0,-1 0 1,1 0-1,0 0 0,0 1 0,0-1 1,0 0-1,0 0 0,0 1 1,0-1-1,0 0 0,0 1 1,-1-1-1,1 1 0,0-1 1,0 1-1,-1-1 0,1 1 0,0 0 1,0-1-1,-1 1 0,1 0 1,-1-1-1,1 1 0,-1 0 1,1 0-1,-1 0 0,1 1 0,1 1 72,-1 1-1,1 0 0,-1 0 1,0 0-1,0 0 0,0 0 0,-1 0 1,1 6-1,-1 39 288,7 51 1,-5-84-345,1 0 0,0 0 0,2-1 1,0 1-1,0-1 0,1 0 0,11 17 1,-15-28-34,0-1 0,0 0 0,0 0 0,1 0 0,-1 0 0,1-1 0,0 1 0,-1-1 0,1 1 0,6 2 0,-7-4 11,0 0-1,1 0 1,-1 0 0,1 0-1,-1-1 1,0 1 0,1-1-1,-1 0 1,1 0 0,-1 0 0,1 0-1,-1 0 1,1 0 0,-1-1-1,1 1 1,-1-1 0,3 0-1,6-4 36,-1 0 0,0 0 0,0-1-1,-1 0 1,1 0 0,-1-1-1,-1-1 1,9-8 0,1-2 54,-2-1-1,22-31 1,-22 25-66,-1-1 0,-1 0 0,-1-1 0,-2-1 0,0 0 0,-2 0 0,-1-1 0,5-33 0,-13 56-107,3-18-550,1 17 267,-4 7 339,1 0-1,-1 0 1,0 0-1,0 0 0,1 0 1,-1 0-1,0 0 1,0 0-1,0 0 1,1 0-1,-1 0 0,0 0 1,0 0-1,0 0 1,1 0-1,-1 0 1,0 0-1,0 0 0,0 1 1,1-1-1,-1 0 1,0 0-1,0 0 1,0 0-1,0 0 0,0 1 1,1-1-1,-1 0 1,0 0-1,0 0 1,0 0-1,0 1 0,0-1 1,4 5 15,1-1 0,-1 0-1,1 0 1,0-1 0,0 1 0,0-1 0,7 3 0,8 7 53,-9-7-11,-1 0-1,1-1 1,0 0-1,0-1 1,0 0-1,1-1 1,16 4-1,86 4 352,-109-10-392,5 0 28,-1-1-1,1 0 1,0 0 0,-1 0-1,1-2 1,-1 1 0,1-1-1,-1 0 1,1-1-1,-1 0 1,0-1 0,-1 0-1,1 0 1,0-1 0,-1 0-1,0 0 1,11-10-1,-14 10 3,1 1 0,-1-1 0,0 0 0,0-1 0,0 1 0,-1-1 0,1 0 0,-2 0 0,1-1 0,-1 1 0,0-1 0,0 1 0,0-1 0,-1 0 0,2-14 0,-3 12 8,0-1-1,-1 0 0,0 0 0,-1 1 0,-3-17 0,3 20-42,-1 0 1,0-1-1,0 1 0,-1 0 1,1 0-1,-1 1 0,0-1 1,-1 0-1,-5-6 0,8 10-17,-1 0 0,0 0 0,0 1 0,0-1-1,0 0 1,0 1 0,0-1 0,0 1 0,-1 0-1,1 0 1,0 0 0,-1 0 0,1 0 0,-1 0-1,1 1 1,-1-1 0,1 1 0,-1 0-1,1 0 1,-1 0 0,0 0 0,1 0 0,-1 0-1,1 1 1,-1-1 0,1 1 0,-1-1 0,1 1-1,-1 0 1,1 0 0,0 1 0,-1-1 0,-1 2-1,-3 2-15,0 0-1,1 0 1,-1 0-1,1 1 1,1 0-1,-1 0 1,1 1-1,-8 12 0,3 1 18,0 0 0,1 0-1,-11 37 1,-6 66 99,25-114-55,0-1 0,0 0-1,1 1 1,0-1 0,0 0-1,1 1 1,0-1 0,0 0-1,1 0 1,6 16 0,-6-19-26,1 0 0,0 0 0,0 1 0,0-2 0,1 1 0,0 0 0,0-1 0,0 0 1,0 0-1,1 0 0,-1 0 0,1-1 0,0 0 0,0 0 0,0 0 0,8 3 0,-1-2 7,0 0 0,0-1 0,1 0 0,-1-1 0,1 0 0,0-1-1,13-1 1,-8 0 86,0-2-1,-1 0 0,1-1 1,27-8-1,-32 6-77,0-1 0,-1 0 0,1 0 0,-2-1 0,1-1 0,-1 0 0,0-1 0,0 0 0,-1 0 0,-1-1 0,0 0 0,0-1 0,-1 0 0,0-1 0,7-13 0,11-24 60,-3-2 0,25-74-1,49-202-139,-96 320 55,1 0 1,-1 0 0,0 0 0,-1 0-1,1 0 1,-2-9 0,1 15-2,0 1 0,0 0 1,0 0-1,0-1 0,0 1 0,0 0 1,0 0-1,0-1 0,0 1 1,0 0-1,0 0 0,0-1 0,0 1 1,0 0-1,0 0 0,0 0 0,0-1 1,0 1-1,0 0 0,0 0 1,-1-1-1,1 1 0,0 0 0,0 0 1,0 0-1,0 0 0,-1-1 1,1 1-1,0 0 0,0 0 0,0 0 1,-1 0-1,1 0 0,0-1 1,0 1-1,0 0 0,-1 0 0,1 0 1,0 0-1,0 0 0,-1 0 1,1 0-1,0 0 0,0 0 0,-1 0 1,1 0-1,0 0 0,0 0 1,-1 0-1,1 0 0,0 0 0,0 0 1,0 0-1,-1 1 0,1-1 0,0 0 1,0 0-1,-1 0 0,1 0 1,0 0-1,0 1 0,0-1 0,0 0 1,-1 0-1,1 0 0,0 0 1,0 1-1,-14 18-155,13-17 155,-11 17-11,1 1-1,1 0 1,1 1 0,-11 41 0,-13 88 24,31-139-12,-9 42-33,4 1 0,1 0 0,3 93 0,4-133 73,1-1-1,0 1 0,0-1 0,2 1 1,-1-1-1,2 0 0,8 19 0,-11-28-17,0-1 0,0 1 0,1 0 0,-1-1 0,1 1 0,0-1 0,0 0 0,0 0-1,1 0 1,-1 0 0,1-1 0,-1 1 0,1-1 0,0 0 0,0 0 0,0 0 0,0-1-1,0 1 1,0-1 0,0 0 0,1 0 0,-1 0 0,0-1 0,1 0 0,-1 0-1,9 0 1,2-3 20,0 1-1,-1-2 1,24-8 0,43-22-82,-70 29 43,7-3 13,-1 0-1,27-19 1,-38 22-69,-13 9-36,-19 12-32,12-5 90,-25 25 1,35-32 26,1 0 0,0 0 0,-1 0 0,1 1 1,1-1-1,-1 1 0,1-1 0,-1 1 0,2 0 0,-1 0 0,-2 8 0,4-11 11,0 0-1,0-1 1,0 1-1,1 0 1,-1 0 0,0 0-1,1-1 1,-1 1-1,1 0 1,-1-1-1,1 1 1,0 0-1,0-1 1,0 1-1,0-1 1,0 1-1,0-1 1,0 1-1,0-1 1,1 0-1,-1 0 1,0 1-1,1-1 1,-1 0-1,1 0 1,-1-1-1,1 1 1,0 0-1,-1 0 1,1-1 0,3 2-1,1-1 10,-1 1 1,0-1-1,1 0 0,-1-1 0,1 1 1,0-1-1,-1 0 0,1 0 0,7-2 1,0-2 35,-1 0 0,1 0 0,-1-2 0,0 1 1,-1-2-1,1 1 0,-1-2 0,19-15 0,-24 17-24,-1 0 0,1 0-1,-1-1 1,0 0 0,-1 0-1,0 0 1,0 0 0,0-1-1,-1 0 1,2-8 0,-4 13-19,0 0 1,0-1-1,-1 1 0,0 0 1,1 0-1,-1-1 1,-1 1-1,1 0 1,0-1-1,-1 1 1,1 0-1,-2-4 1,1 5 1,-1-1-1,1 1 1,0 0 0,-1 0 0,1 0 0,-1 0-1,1 0 1,-1 0 0,0 0 0,0 1 0,0-1-1,0 1 1,0-1 0,0 1 0,0 0 0,-1 0 0,-3-2-1,0 1-36,1 1 0,-1 0 0,1 0 0,-1 0 0,0 1 0,1-1 0,-1 1 0,0 1 0,1-1 0,-1 1 0,1 0 0,-1 0-1,1 1 1,-1-1 0,1 1 0,0 1 0,0-1 0,0 1 0,-9 5 0,14-8 23,0 1-1,-1-1 1,1 0-1,0 0 1,0 0-1,-1 1 1,1-1-1,0 0 1,0 0-1,0 1 1,0-1-1,-1 0 1,1 1-1,0-1 1,0 0-1,0 0 1,0 1-1,0-1 1,0 0-1,0 1 1,0-1-1,0 0 1,0 1-1,0-1 1,0 0-1,0 1 1,0-1-1,0 0 1,0 0-1,0 1 1,0-1-1,1 0 1,-1 1-1,0-1 1,0 0-1,0 0 1,0 1-1,1-1 1,-1 0-1,0 0 1,0 1-1,0-1 1,1 0-1,-1 0 1,0 0-1,1 0 1,-1 1-1,0-1 1,0 0-1,1 0 1,-1 0-1,1 0 1,19 7-125,11-2 105,1-1 0,0-1-1,55-4 1,99-17 49,-148 13 22,-6 1-30,162-16 98,-187 20-101,-5-1-1,-1 1-1,1 0 1,-1 0 0,1-1-1,-1 1 1,1 0-1,-1 1 1,1-1 0,-1 0-1,1 0 1,-1 1-1,0-1 1,1 1-1,-1-1 1,1 1 0,-1-1-1,0 1 1,3 1-1,-4-1 0,0-1 1,0 0-1,0 0 0,0 1 0,0-1 0,0 0 0,0 0 0,0 1 0,0-1 0,0 0 0,0 0 0,0 1 0,0-1 0,0 0 1,0 0-1,0 1 0,-1-1 0,1 0 0,0 0 0,0 1 0,0-1 0,0 0 0,0 0 0,-1 0 0,1 1 0,0-1 0,0 0 0,0 0 1,-1 0-1,-12 12 128,-16 8 19,11-10 15,-33 24 0,47-31-194,-1 1-1,1 0 0,0 0 0,1 0 0,-1 0 0,0 0 1,1 1-1,0 0 0,0 0 0,1-1 0,-1 2 1,-2 7-1,5-11 37,-1-1 0,1 1 1,0 0-1,-1-1 0,1 1 0,0 0 1,0-1-1,1 1 0,-1 0 0,0-1 1,0 1-1,1 0 0,-1-1 1,1 1-1,-1-1 0,1 1 0,0-1 1,0 1-1,0-1 0,-1 0 1,1 1-1,1-1 0,-1 0 0,0 0 1,0 1-1,0-1 0,1 0 0,-1 0 1,0 0-1,1-1 0,-1 1 1,3 1-1,0 0 4,0-1-1,0 1 1,1-1 0,-1 0 0,1 0-1,-1-1 1,1 1 0,-1-1 0,1 0 0,7-1-1,26-6 42,0-1 0,0-3-1,65-26 1,-28 10-198,-74 26 142,0 0-1,1 1 0,-1-1 1,0 1-1,1 0 0,-1-1 1,1 1-1,-1 0 0,1 0 1,-1-1-1,1 1 0,2 1 0,-4-1-4,1 1 0,-1-1 0,1 1 0,-1-1 0,1 1 0,-1-1 0,0 1 0,1 0 0,-1-1 0,0 1 0,1 0 0,-1-1 0,0 1 0,0 0 0,1-1 0,-1 1-1,0 0 1,0-1 0,0 1 0,0 0 0,0 0 0,0-1 0,0 1 0,-1 1 0,2 9-29,-1 1 1,1 0-1,1-1 0,0 0 1,1 1-1,0-1 0,9 21 1,-12-31 41,1 0 0,-1 0 0,1 0 0,-1 0 1,1 1-1,0-1 0,-1 0 0,1 0 0,0 0 1,0 0-1,0-1 0,0 1 0,0 0 0,0 0 1,0 0-1,0-1 0,0 1 0,0-1 0,0 1 1,0-1-1,1 1 0,-1-1 0,0 0 0,0 1 1,1-1-1,-1 0 0,0 0 0,0 0 0,1 0 1,-1 0-1,0 0 0,0 0 0,1 0 0,-1-1 1,0 1-1,0-1 0,1 1 0,-1 0 0,0-1 1,0 0-1,0 1 0,1-2 0,6-4 58,-1 0 1,1 0-1,-2 0 0,12-15 0,-1 2-70,48-36 35,-41 36-29,34-35-1,-43 37 50,-1 0 0,-1-1 0,-1 0 0,0-1 0,-2 0 1,16-37-1,79-276-113,-105 331 38,1 0 0,-1-1 1,0 1-1,0 0 0,0 0 0,1 0 1,-1 0-1,0-1 0,0 1 0,-1 0 1,1 0-1,0 0 0,0 0 0,0-1 0,-1 1 1,0-1-1,1 2 16,0 0 1,0 0-1,0 0 1,0-1-1,0 1 0,-1 0 1,1 0-1,0 0 1,0 0-1,0 0 0,0 0 1,0 0-1,-1 0 1,1 0-1,0 0 0,0 0 1,0 0-1,0 0 1,-1 0-1,1 0 0,0 0 1,0 0-1,0 0 1,0 0-1,-1 0 0,1 0 1,0 0-1,0 0 1,0 0-1,0 0 1,0 0-1,-1 0 0,1 0 1,0 0-1,0 0 1,0 1-1,-9 10-96,-13 34-54,-25 71 1,-7 52 110,53-165 34,-2 6 11,-5 19-43,0-1 1,2 1 0,-5 47-1,10-66 56,1-1-1,1 1 0,0-1 0,0 0 0,0 1 0,1-1 0,3 10 0,-2-13 28,-1 0 0,0 0 0,1 0 0,0 0 0,0 0 0,1-1 0,0 1 0,-1-1 0,1 0 0,0 0 0,9 6 0,-10-9-24,0 1 0,0 0 0,1-1 0,-1 0 0,1 0 0,-1 0 0,1 0 0,-1-1 0,1 1 0,-1-1 0,1 0 0,0 0 0,-1 0 0,1 0 0,-1-1 0,1 1 0,-1-1 0,7-2 0,6-3-35,0 0 0,24-14-1,-40 20 18,39-23 120,-25 14-112,0 1-1,24-11 1,-37 19-19,1-1 1,-1 1 0,0-1-1,1 1 1,-1-1 0,1 1-1,-1 0 1,0 0 0,1 0-1,-1 0 1,1 0 0,-1 0-1,1 0 1,-1 0 0,1 1-1,-1-1 1,0 0 0,1 1-1,-1 0 1,0-1 0,1 1-1,1 1 1,-2-1 0,1 1 0,-1-1 0,0 1 0,0 0 0,1-1 0,-1 1 0,0 0 0,-1 0 0,1 0 0,0 0 0,0 0 0,-1 0-1,1 0 1,-1 0 0,1 4 0,2 31-86,-3-25 103,1 0-1,0-1 1,1 1-1,0-1 1,1 0-1,6 15 1,-9-25 8,0-1 1,0 1 0,0-1-1,1 1 1,-1-1-1,0 1 1,0-1 0,1 1-1,-1-1 1,0 1 0,1-1-1,-1 1 1,0-1-1,1 0 1,-1 1 0,0-1-1,1 1 1,-1-1 0,1 0-1,-1 0 1,1 1-1,-1-1 1,1 0 0,-1 0-1,1 0 1,-1 1 0,1-1-1,-1 0 1,1 0-1,-1 0 1,1 0 0,0 0-1,-1 0 1,1 0 0,-1 0-1,1 0 1,-1 0-1,1-1 1,-1 1 0,1 0-1,-1 0 1,1 0 0,-1-1-1,1 1 1,-1 0-1,1-1 1,-1 1 0,1 0-1,-1-1 1,1 0-1,3-2 0,-1-2 0,1 1 0,-1 0 0,4-7 0,0 1-88,0 1 72,0 0 0,1 0 0,0 1 0,1 0 0,0 1 0,0-1 0,11-5 0,-19 12-4,-1 1 1,1 0 0,-1-1-1,1 1 1,-1 0-1,1-1 1,-1 1-1,1 0 1,-1 0-1,1-1 1,-1 1-1,1 0 1,-1 0-1,1 0 1,-1 0-1,1 0 1,0 0-1,-1 0 1,1 0-1,-1 0 1,1 0 0,-1 0-1,1 0 1,0 0-1,-1 0 1,1 1-1,-1-1 1,1 0-1,-1 0 1,1 1-1,-1-1 1,1 0-1,-1 1 1,0-1-1,1 0 1,-1 1-1,1 0 1,0 1-8,-1 0 0,1 0 0,-1 0 0,0 0 0,1 0-1,-1 0 1,0 1 0,-1-1 0,1 0 0,-1 3 0,-10 61 6,-2-1 0,-33 92 1,33-119 114,-3-1 0,-1 0 0,-2-2 1,-1 0-1,-35 46 0,51-76-23,0 0 0,-1 0 0,1-1-1,-9 7 1,11-10-69,0 1 0,0-1 0,0 0 0,0 0-1,0 0 1,0 0 0,0 0 0,0-1 0,-1 1 0,1-1-1,0 1 1,0-1 0,0 0 0,-1 0 0,-2 0 0,4 0-22,1 0 1,-1 0-1,1 0 1,-1 0-1,0-1 1,1 1-1,-1 0 1,1 0-1,-1-1 1,1 1-1,-1 0 1,1 0 0,-1-1-1,1 1 1,-1-1-1,1 1 1,-1 0-1,1-1 1,-1 1-1,1-1 1,0 1-1,-1-1 1,1 1-1,0-1 1,-1 0-1,1-1-10,0 1-1,0 0 1,0 0-1,0 0 1,0-1-1,0 1 1,0 0-1,0 0 1,1-1-1,-1 1 0,0 0 1,1-1-1,1-3-39,1 0-1,-1 0 1,1 0-1,5-6 1,84-94-403,-61 72-963,57-50 0,-3 15-3650,-57 46 2407,2 0 180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36.3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307 353 7872,'0'-5'3584,"28"2"-3104,-7-1 992,5 8-896,22-4-160,1 0-256,3 0 0,-4 3-96,-4 2 384,-8 3-224,-10-2-2944,0 2 1504,-17 5-4128,-4-1 3008</inkml:trace>
  <inkml:trace contextRef="#ctx0" brushRef="#br0" timeOffset="1">27 48 5312,'-21'-31'2400,"16"23"-2080,5 5-384,8 3-32,2-5-1088,7 5 640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20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239 151 1248,'0'-8'38,"0"2"830,0-1 0,0 1 0,1-1 0,2-10 0,-2 13-480,-1-1-1,1 0 0,-1 1 0,0-1 0,-1 1 1,1-1-1,-1 1 0,0-1 0,-1-4 0,2 9-352,-1-1 1,1 1-1,0 0 0,-1-1 0,1 1 0,0 0 0,-1 0 0,1-1 0,0 1 0,-1 0 0,1 0 0,-1-1 1,1 1-1,-1 0 0,1 0 0,0 0 0,-1 0 0,1 0 0,-1 0 0,1 0 0,-1 0 0,1 0 0,-1 0 1,1 0-1,-1 0 0,1 0 0,0 0 0,-1 0 0,1 0 0,-1 1 0,1-1 0,-1 0 0,1 0 0,0 0 1,-1 1-1,-1 0 33,0 0 1,0 0 0,1 0 0,-1 0-1,1 0 1,-1 0 0,-2 3 0,-13 20 426,2 0 0,-19 38 0,-19 57 437,50-111-891,-3 5 54,1 1-1,-4 16 1,9-28-73,-1 1 0,0 0 0,1 0 1,-1 0-1,1 0 0,0 0 0,0 0 0,0 0 0,0 0 1,1 0-1,-1 0 0,1-1 0,-1 1 0,1 0 0,0 0 1,0 0-1,2 3 0,-2-5 5,0 0 1,0 0-1,0 0 0,0 0 1,0 0-1,0 0 1,0 0-1,0 0 0,1 0 1,-1-1-1,0 1 1,1 0-1,-1-1 0,0 1 1,1-1-1,-1 1 1,0-1-1,1 0 0,-1 1 1,1-1-1,-1 0 0,1 0 1,-1 0-1,1 0 1,-1-1-1,0 1 0,1 0 1,-1 0-1,1-1 1,-1 1-1,0-1 0,1 1 1,-1-1-1,0 0 1,0 0-1,2 0 0,3-4 66,0 0-1,-1 0 1,1 0-1,-1 0 0,6-8 1,-6 5-74,-1 1 1,0-1-1,0 0 1,-1 0-1,0 0 1,0-1-1,-1 1 1,0-1-1,1-10 1,3-14-50,-5 27-93,-2 8 126,-3 10 128,-7 125 845,9-92-592,1 92 486,2-16-444,-5-26-61,-17 106 0,20-194-265,-1 0-1,1 0 0,-1 0 1,-1 0-1,1-1 0,-1 1 1,-4 6-1,6-11-76,0-1-1,0 0 1,0 0 0,0 1 0,0-1-1,0 0 1,0 0 0,0 0-1,0 0 1,-1 0 0,1-1-1,0 1 1,-1 0 0,1-1 0,0 1-1,-1-1 1,1 1 0,-1-1-1,1 1 1,-1-1 0,1 0-1,-1 0 1,1 0 0,-1 0 0,1 0-1,-1 0 1,1 0 0,-1 0-1,1-1 1,-1 1 0,1-1-1,0 1 1,-1-1 0,1 1 0,-1-1-1,1 0 1,0 0 0,-2-1-1,-4-3-14,1-1-1,1 1 1,-1-1 0,1 0-1,0 0 1,0-1-1,1 0 1,0 1-1,0-2 1,0 1-1,-2-10 1,1 1-71,0 0-1,1 0 1,1-1-1,1 1 1,1-1 0,0 0-1,1 1 1,3-27-1,-1 27-27,0-1 0,1 1 0,1-1 0,1 1 0,0 0 0,1 0-1,0 1 1,18-30 0,-12 28 70,0 1-1,1 0 1,0 1-1,1 0 1,1 1-1,1 0 1,18-12-1,2 2-31,67-31-1,44-11-44,-127 57 95,114-53-327,-133 62 311,0-1 0,0 1 0,0-1 1,1 1-1,-1-1 0,0 1 0,0-1 0,1 1 1,-1 0-1,0 0 0,1 0 0,-1 0 1,2 0-1,-1 5-153,-5 5 111,-2-1 64,0 0 0,-1-1 1,0 0-1,0 0 0,-10 8 1,8-7 55,0-1 0,1 1 0,-10 14 0,17-22-50,0-1 1,-1 0-1,1 1 0,0-1 1,0 1-1,-1-1 1,1 1-1,0-1 0,0 1 1,0-1-1,-1 1 1,1-1-1,0 1 0,0-1 1,0 1-1,0-1 1,0 1-1,0-1 1,0 1-1,0-1 0,0 1 1,1-1-1,-1 1 1,0-1-1,0 1 0,0-1 1,0 1-1,1-1 1,-1 1-1,0-1 0,1 1 1,-1-1-1,0 1 1,1-1-1,-1 0 1,0 1-1,1-1 0,-1 0 1,1 1-1,-1-1 1,0 0-1,1 0 0,-1 1 1,1-1-1,-1 0 1,1 0-1,-1 0 0,1 0 1,-1 0-1,1 1 1,0-1-1,-1 0 0,1 0 1,-1 0-1,2-1 1,4 2 103,1-1 0,0 0 0,9-2 1,-10 1-113,-1 0 36,-1 0 1,1 0-1,0-1 0,0 1 1,-1-1-1,1 0 0,-1 0 1,0-1-1,1 0 0,-1 1 1,0-1-1,0-1 0,-1 1 1,1 0-1,4-7 0,-6 8-41,-1 0-1,0 1 1,0-1-1,1 0 1,-1 0-1,-1 0 1,1 0 0,0 0-1,0-1 1,-1 1-1,1 0 1,-1 0-1,1 0 1,-1-1-1,0 1 1,0 0-1,0 0 1,0 0-1,-1-1 1,1 1-1,-1 0 1,1 0-1,-1 0 1,-1-4-1,2 6-14,0-1-1,0 0 0,-1 1 0,1-1 1,0 0-1,0 1 0,-1-1 0,1 0 1,-1 1-1,1-1 0,0 0 0,-1 1 1,1-1-1,-1 1 0,1-1 0,-1 1 1,1-1-1,-1 1 0,0-1 0,1 1 1,-2-1-1,2 1 12,0 0 0,0 0 0,0 0 1,0 1-1,1-1 0,-1 0 0,0 0 0,0 0 0,0 0 1,0 0-1,0 0 0,0 0 0,0 0 0,0 0 1,0 0-1,0 0 0,0 1 0,0-1 0,0 0 1,0 0-1,0 0 0,0 0 0,0 0 0,0 0 0,0 0 1,0 0-1,0 0 0,0 0 0,0 1 0,0-1 1,0 0-1,0 0 0,0 0 0,0 0 0,0 0 1,0 0-1,0 0 0,0 0 0,0 0 0,0 0 0,-1 0 1,1 0-1,0 1 0,0-1 0,0 0 0,0 0 1,0 0-1,0 0 0,0 0 0,0 0 0,0 0 0,0 0 1,0 0-1,-1 0 0,1 0 0,0 0 0,6 3 50,-1 1-1,1-2 0,0 1 0,0 0 0,0-1 0,1 0 0,-1-1 1,0 0-1,1 0 0,-1 0 0,1 0 0,-1-1 0,1 0 0,-1-1 1,1 1-1,-1-1 0,1 0 0,-1-1 0,0 0 0,8-3 0,-3-2 19,1 0-1,-2-1 0,1 0 0,-1-1 0,0-1 0,-1 1 0,0-1 1,0-1-1,-1 0 0,6-12 0,-6 11-52,-2 3-7,-1-1-1,0 1 1,0-1 0,-1 0 0,0 0 0,5-19-1,-7 12 22,-1 1 0,0-23 0,-1 26-78,0 12 47,0 0 0,0 0-1,0 0 1,0 0 0,0-1 0,-1 1 0,1 0 0,0 0 0,0 0 0,-1 0 0,1 0 0,-1 0 0,1 0 0,-1 0-1,1 0 1,-1 1 0,0-1 0,1 0 0,-1 0 0,0 0 0,0 0 0,1 1 0,-1-1 0,0 1 0,0-1 0,0 0-1,0 1 1,0-1 0,0 1 0,0 0 0,0-1 0,0 1 0,0 0 0,0 0 0,0-1 0,0 1 0,0 0 0,0 0-1,0 0 1,-1 0 0,1 1 0,0-1 0,0 0 0,0 0 0,0 1 0,0-1 0,0 0 0,0 1 0,0-1 0,0 1-1,0-1 1,0 1 0,1 0 0,-3 1 0,-3 5-10,-1 0 0,2 1 0,-1-1 0,1 1-1,0 1 1,0-1 0,1 1 0,1 0 0,-1 0 0,1 0 0,1 0 0,-1 0-1,2 1 1,-2 12 0,2-14 81,1 0 1,0 0-1,0 0 0,0 1 0,1-1 0,0 0 1,1 0-1,0 0 0,0 0 0,1-1 1,0 1-1,0 0 0,1-1 0,0 0 0,0 0 1,1 0-1,6 7 0,-7-9-23,1-1 1,0 0-1,0 0 1,0-1-1,0 0 1,0 0-1,1 0 1,0 0-1,-1-1 1,1 0-1,0 0 1,0-1-1,0 1 1,1-1-1,-1 0 1,0-1-1,0 0 1,0 0-1,1 0 0,-1-1 1,7-1-1,-2 0 12,0-1 1,0-1-1,0 1 0,-1-2 0,1 1 0,-1-2 0,0 1 0,0-1 0,0-1 0,11-10 0,-3-1-4,0 0 0,23-32 0,-40 49-45,15-21-35,16-31 0,-5 7-405,-27 46 425,0 0 1,0-1-1,0 1 0,0 0 0,1-1 0,-1 1 0,0 0 0,0 0 0,0-1 0,0 1 0,0 0 0,1 0 1,-1-1-1,0 1 0,0 0 0,0 0 0,1 0 0,-1-1 0,0 1 0,0 0 0,1 0 0,-1 0 1,0 0-1,0 0 0,1-1 0,-1 1 0,0 0 0,0 0 0,1 0 0,-1 0 0,0 0 0,1 0 1,-1 0-1,0 0 0,0 0 0,1 0 0,-1 0 0,0 0 0,1 0 0,3 14-124,-5 23 148,1-37-19,-2 30 2,-2-1 0,-1 0 0,-1 0 0,-2 0-1,-17 42 1,23-66 88,0 0 0,-1 0 0,0 0 0,0 0 0,0-1 0,-1 1 0,-6 6 0,8-9-51,1-1-1,0 0 1,0 0 0,-1 0-1,1 0 1,-1 0-1,1-1 1,-1 1 0,1 0-1,-1-1 1,1 1-1,-1-1 1,0 1 0,1-1-1,-1 0 1,0 0-1,1 0 1,-1 0 0,0 0-1,1 0 1,-1 0-1,0 0 1,1-1 0,-1 1-1,1-1 1,-1 1-1,0-1 1,1 0 0,-3-1-1,3 2-35,1 0 0,-1-1-1,1 1 1,-1 0 0,1 0-1,-1-1 1,1 1 0,-1 0-1,1-1 1,0 1 0,-1-1-1,1 1 1,0 0 0,-1-1-1,1 1 1,0-1-1,0 1 1,-1-1 0,1 1-1,0-1 1,0 0 16,0 1 0,0 0-1,0-1 1,1 1 0,-1 0-1,0 0 1,0-1 0,0 1-1,1 0 1,-1 0 0,0 0 0,0-1-1,1 1 1,-1 0 0,0 0-1,0 0 1,1 0 0,-1-1 0,0 1-1,1 0 1,-1 0 0,0 0-1,1 0 1,-1 0 0,24-1 350,-11 2-557,99 7 288,-94-8-2851,0-1 1,21-4 0,-16 2-3028,3 2 1889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38.0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280 43 2912,'1'-1'157,"-1"0"1,1 0-1,-1 0 0,1 0 1,-1-1-1,1 1 0,-1 0 1,0 0-1,0 0 0,0-1 1,0 1-1,0 0 0,0 0 1,0 0-1,0-1 0,0 1 0,0 0 1,-1 0-1,1 0 0,-1 0 1,1-1-1,-1 1 0,1 0 1,-1 0-1,1 0 0,-1 0 1,0 0-1,0 0 0,1 0 1,-1 0-1,0 1 0,0-1 1,0 0-1,0 0 0,0 1 1,0-1-1,0 1 0,0-1 1,0 1-1,-1-1 0,1 1 1,0 0-1,0-1 0,0 1 1,-1 0-1,1 0 0,0 0 1,0 0-1,-2 0 0,-7 1 236,0 0-1,0 0 0,0 1 1,0 1-1,0 0 1,1 0-1,0 1 0,-13 6 1,-2 3-39,-44 32 0,61-40-309,1 0 0,0 1-1,0-1 1,0 1-1,-8 12 1,12-15-36,0 0 0,0 0 1,1 1-1,-1-1 0,1 1 0,0-1 0,-1 1 0,2-1 1,-1 1-1,0 0 0,1 0 0,0-1 0,-1 1 0,2 7 1,0-5-13,0-1 0,0 1 1,1-1-1,-1 0 0,1 0 1,0 0-1,1 0 1,-1 0-1,1 0 0,0 0 1,0-1-1,1 0 1,-1 1-1,1-1 0,0 0 1,0-1-1,5 4 0,-3-3 39,0-1 0,-1 0 0,2 0 0,-1 0 0,0-1 0,0 1-1,1-2 1,-1 1 0,1-1 0,0 0 0,-1 0 0,1-1-1,0 0 1,8 0 0,15-5 103,0-2 0,-1 0 0,37-15 0,-32 11-82,328-107 434,-336 109-452,0-1-1,0-2 1,46-27 0,-23 10 41,-94 66-28,9-6 338,13-12-42,-28 29 0,43-39-324,0 0 0,0 1 0,2 0 0,-1 0 0,1 0 0,-5 12 0,11-21-27,-1 1 0,1-1-1,-1 0 1,1 0 0,-1 1-1,1-1 1,0 0-1,0 0 1,0 1 0,0-1-1,0 0 1,0 0 0,0 1-1,0-1 1,0 0-1,0 0 1,1 2 0,0-2 3,-1 0 0,1 0 0,0 0 1,-1-1-1,1 1 0,-1 0 1,1 0-1,0-1 0,0 1 0,-1-1 1,1 1-1,0-1 0,0 1 0,0-1 1,0 1-1,0-1 0,0 0 1,1 1-1,1-1 16,1 1-1,-1-1 1,1 0 0,0 0 0,-1 0-1,1 0 1,-1-1 0,1 1 0,-1-1-1,1 0 1,4-2 0,8-4 76,-1-1 1,0-1-1,0 0 1,-1-1-1,0-1 0,-1 0 1,0 0-1,-1-2 1,0 1-1,-1-2 1,14-21-1,-23 33-123,-1-1 1,1 1-1,-1-1 0,0 0 1,0 0-1,0 1 0,0-1 1,0 0-1,-1 0 0,1 0 1,0-5-1,-1 7-198,0 20-49,-1-15 266,1 0 0,1 0-1,-1 0 1,0 0 0,1 0-1,0-1 1,1 6 0,-1-8 35,0 1-1,0-1 1,0 1-1,0 0 1,1-1 0,-1 0-1,0 1 1,0-1 0,1 0-1,-1 1 1,1-1 0,0 0-1,-1 0 1,1 0 0,0-1-1,-1 1 1,3 1 0,-1-2 14,0 0 1,1 1-1,-1-1 1,0 0-1,0 0 1,0-1-1,1 1 1,-1-1 0,0 0-1,0 1 1,5-3-1,7-2 14,135-40 119,-52 14-244,-71 23 49,-9 2-66,1 0 0,-1 2 0,22-2 0,-39 5 123,1 1-1,0 0 1,-1 0 0,1 0 0,-1 0 0,1 0 0,0 0 0,-1 0 0,1 0-1,0 1 1,-1-1 0,1 1 0,-1-1 0,1 1 0,-1-1 0,1 1 0,-1 0-1,1 0 1,-1 0 0,0 0 0,1 0 0,-1 0 0,0 0 0,0 0 0,0 1-1,0-1 1,0 0 0,0 1 0,0-1 0,0 1 0,-1-1 0,1 1 0,0-1-1,-1 1 1,1 0 0,-1-1 0,0 1 0,0-1 0,1 1 0,-1 0 0,0-1-1,-1 4 1,1 2 130,-1 1 0,0-1-1,-4 13 1,3-13 9,0 0 1,1-1 0,-1 12 0,2-18-166,0 0 1,0 1 0,0-1 0,0 0 0,0 0-1,0 1 1,0-1 0,0 0 0,0 1-1,0-1 1,0 0 0,0 0 0,0 1 0,0-1-1,1 0 1,-1 0 0,0 1 0,0-1-1,0 0 1,0 0 0,1 0 0,-1 1 0,0-1-1,0 0 1,0 0 0,1 0 0,-1 0-1,0 0 1,0 1 0,1-1 0,-1 0 0,0 0-1,0 0 1,1 0 0,-1 0 0,0 0-1,1 0 1,-1 0 0,0 0 0,0 0 0,1 0-1,-1 0 1,0 0 0,1 0 0,-1 0 0,0 0-1,0 0 1,1 0 0,-1 0 0,0-1-1,0 1 1,1 0 0,-1 0 0,16-9 85,-14 7-70,50-42 42,-36 32-127,-12 8 27,0 1-1,0 0 0,0 0 1,0 1-1,0-1 0,0 1 1,1 0-1,-1 0 1,1 0-1,-1 0 0,1 1 1,6-1-1,-8 3 66,1-1-1,-1 1 1,1 0 0,-1 0-1,1 1 1,-1-1 0,0 1-1,0 0 1,0 0 0,0 0 0,0 0-1,0 0 1,4 5 0,-2-3 44,-1 0-1,1-1 1,8 6 0,-7-7 16,1 1 0,-1-1 0,1 0 1,0-1-1,0 1 0,0-1 0,12 0 0,1-1-1203,27-5 0,-7 1-3272,0 4-3334,-12 4 3358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45.0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215 584 2400,'4'-8'5893,"-17"2"-2725,8 6-2953,0-1-1,0 1 1,0 0-1,0 1 1,1-1-1,-1 1 1,0 0 0,0 0-1,-7 3 1,-6 3 341,-18 10 1,27-13-279,1 1 0,0 0 0,0 1 0,1-1 1,0 1-1,0 1 0,0 0 0,-9 11 0,14-15-213,0-1-1,0 1 1,0 0-1,1 0 1,-1 0-1,1 0 1,0 0-1,0 0 0,0 0 1,0 0-1,0 0 1,1 0-1,-1 1 1,1-1-1,0 0 1,0 0-1,0 1 1,1-1-1,-1 0 1,1 0-1,-1 0 0,1 1 1,0-1-1,0 0 1,1 0-1,-1 0 1,1-1-1,2 5 1,-2-4-28,0-1 0,0 1 1,1 0-1,-1-1 0,1 0 1,0 0-1,-1 0 1,1 0-1,0 0 0,0 0 1,0-1-1,0 0 0,1 1 1,-1-1-1,0 0 0,0-1 1,1 1-1,-1 0 0,1-1 1,-1 0-1,1 0 0,-1 0 1,0 0-1,5-1 0,7-2 17,1-1-1,-1 0 1,-1-1-1,17-8 1,-18 8-39,192-95-143,-183 86-336,-19 11 30,-13 10 180,3-2 303,1 1 0,0-1 0,0 1 0,1 0 0,0 1 0,0-1 1,0 1-1,1 0 0,0 0 0,0 0 0,1 1 0,0-1 0,0 1 0,1 0 1,0 0-1,0 0 0,1 0 0,-1 15 0,2-19-15,1-1 0,-1 0 0,1 0 0,-1 0 0,1 0 0,0 0 0,0 0 0,0-1 0,1 1 0,-1 0-1,1 0 1,-1-1 0,1 1 0,0-1 0,0 1 0,0-1 0,0 0 0,1 0 0,-1 0 0,0 0 0,1 0 0,0-1 0,-1 1 0,1-1 0,0 1 0,0-1 0,0 0-1,0 0 1,0 0 0,0-1 0,5 1 0,0 0 2,-1-1-1,0 1 1,1-2-1,-1 1 0,0-1 1,0 0-1,1-1 1,-1 1-1,0-1 0,0-1 1,-1 0-1,11-4 1,-10 2 37,1 0 0,-1-1 0,0 1 0,0-1 0,-1-1 0,0 1 0,8-11 1,-12 14-76,1 0 1,-1 0 0,0 0 0,0-1-1,-1 1 1,1-1 0,-1 1 0,1-1-1,-1 0 1,0 0 0,-1 1 0,1-1-1,-1 0 1,1 0 0,-1 0 0,0 1-1,-1-1 1,1 0 0,-2-5 0,1 6-26,-1-1 0,1 1 0,-1 0 0,0-1 0,0 1-1,0 0 1,-1 1 0,1-1 0,-1 0 0,0 0 0,1 1 0,-1 0 0,0-1 0,0 1 0,-1 1 0,1-1 0,0 0 0,-1 1 0,1-1 0,-1 1 0,-5-1 0,2 0 0,-1 1 0,0-1 0,0 2 0,0-1 0,0 1 0,-1 0 0,1 1 0,-13 2 0,-3 1-114,1 0 630,41-5 182,148-19-499,-45 4 3,-96 12-85,-17 3-60,-1-1 0,1 1 0,-1 0 0,1 1 0,0 0 1,-1 0-1,1 1 0,-1 0 0,1 0 0,10 3 0,-17-3-10,1 0 1,-1-1-1,0 1 1,0 0 0,1-1-1,-1 1 1,0 0-1,0 0 1,0 0-1,0 0 1,0 0-1,0 0 1,0 0-1,-1 0 1,1 1-1,0-1 1,-1 0-1,1 0 1,-1 1-1,1-1 1,-1 0-1,1 1 1,-1-1-1,0 1 1,0-1-1,0 0 1,0 1-1,0 1 1,-1 4 76,0 0 0,0 0 0,-1 0 0,-4 11 0,-3 11 108,9-14 61,8-22-47,2-5-266,5-2 54,1 1 0,1 1 0,0 0 0,0 1 0,21-9 0,-36 19-17,0 0 0,0 0 0,-1 0 0,1 1 0,0-1 0,0 1 0,0-1 0,-1 1 0,1 0 0,0-1 0,0 1 0,0 0 0,0 0 0,0 1 0,0-1 0,0 0 0,-1 1-1,1-1 1,0 1 0,0-1 0,0 1 0,1 1 0,-1-1 8,0 1-1,0-1 0,0 1 0,0 0 1,-1-1-1,1 1 0,-1 0 0,1 0 1,-1 0-1,0 0 0,0 0 1,0 0-1,0 0 0,0 1 0,0-1 1,1 4-1,-2-2 11,1 0-1,0-1 1,0 1-1,1 0 1,-1-1 0,1 1-1,0-1 1,0 0 0,0 1-1,0-1 1,3 3 0,-3-5 21,-1 0 0,1 1 0,0-1 1,-1 0-1,1 0 0,0 0 1,0 0-1,0 0 0,0 0 0,0-1 1,0 1-1,0 0 0,0-1 1,0 0-1,0 0 0,0 1 0,1-1 1,-1 0-1,0-1 0,0 1 1,3-1-1,12-4 112,1 0 1,-1-1-1,0-2 1,15-8 0,-17 9-119,-3 1-43,0-1 1,0 0-1,-1-1 1,0 0 0,-1-1-1,0 0 1,0-1-1,-1 1 1,0-2 0,11-16-1,-5 2 70,-1 0 0,-2-1 0,16-44 0,18-86 102,-30 95-192,15-114 0,-30 169-31,0 3-33,-1-1 0,1 0 0,-1 0 0,0 0 0,0 0-1,-1-5 1,-1 14-146,-9 37 226,2-1 1,2 1 0,-2 59-1,8-88 27,-6 64 95,4 2-1,12 131 1,-5-145-22,0 2-3394,-3-56-235,-5-36-3614,1 18 6680,-1 0-1,0 0 1,0 0-1,-1 0 1,1 1-1,-1 0 1,-9-9-1,0 0 137,0-1 911,0 1 0,-30-23 0,26 25 2472,-28-32 0,45 44-2847,0 0 0,0 0 0,0 0 0,0 0 0,0-1 0,1 1 0,-1 0 0,0-1 0,1 1 0,0 0 0,-1-1 0,1 1 0,0-1 0,-1 1-1,1-1 1,0 1 0,0 0 0,0-1 0,1-2 0,-1 2 34,1-1 0,0 1 0,0 0 0,0-1 0,0 1 0,0 0 0,1 0 1,-1 0-1,1 0 0,2-3 0,3-2 95,1 0 1,0 0 0,1 1 0,9-6 0,-17 11-318,18-10 243,37-15-1,0 0-675,-46 21-840,1 0 1,-1 1-1,1 0 1,0 0 0,0 1-1,17-2 1,7 4-1834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46.0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2 172 5216,'-1'8'8581,"12"-5"-5954,16-4-1532,-8-3-455,-1-2 0,21-9-1,-2 1-270,-14 6-229,0-1-1,-1-2 1,0 0-1,-1-1 1,0-1-1,30-26 0,-33 21 176,5-3 746,-23 21-1061,1 0-1,-1 0 0,1-1 1,-1 1-1,1 0 0,-1 0 0,1 0 1,-1 0-1,1 0 0,-1 0 1,1 0-1,-1 0 0,1 0 1,-1 1-1,1-1 0,-1 0 1,0 0-1,1 0 0,-1 0 1,1 1-1,-1-1 0,1 0 0,-1 1 1,0-1-1,1 1 0,15 15-146,-11-9 149,0 0 1,0 0 0,4 11 0,0-1 106,-7-14-112,-1 0-1,1-1 1,-1 1 0,0 0-1,1 0 1,-2 0 0,1 0-1,0 0 1,0 0 0,-1 0-1,1 4 1,-1 2 75,-1 1 0,1 0 0,-3 10 0,2-18-59,1 0-1,0 0 1,-1 1-1,1-1 1,0 0-1,1 0 1,-1 3 0,1 14 542,23-24 49,-17 2-525,5-1-12,-1-1 0,0 0 0,19-12 0,-17 9-54,24-11-1,88-24 105,-125 43-109,0 0 0,1-1 0,-1 1 0,0 0 0,1 0 0,-1 0-1,0 0 1,1 0 0,-1 0 0,0 0 0,1 0 0,-1 0 0,1 1 0,-1-1-1,0 0 1,0 0 0,1 0 0,-1 0 0,0 0 0,1 0 0,-1 1 0,0-1-1,1 0 1,-1 0 0,0 1 0,0-1 0,1 0 0,-1 0 0,0 1 0,0-1-1,0 0 1,1 0 0,-1 1 0,0-1 0,0 0 0,0 1 0,0 0 0,3 17 528,-1 1-422,1-13 0,-1 1 0,1 0 0,0-1 0,1 0 0,5 9 0,-8-14-232,1 1 0,-1-1 0,0 1 1,1-1-1,-1 0 0,1 1 0,0-1 0,-1 0 0,1 0 1,0 0-1,-1 0 0,1 0 0,0 0 0,0-1 0,0 1 1,0-1-1,0 1 0,0-1 0,0 0 0,0 0 1,0 0-1,0 0 0,0 0 0,2 0 0,-2-1-518,-1 1-1,1 0 0,0-1 0,-1 1 1,1-1-1,0 1 0,-1-1 0,1 0 1,-1 1-1,22-42-13747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46.3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87 5632,'-13'-31'2560,"13"11"-2208,0 12 576,0 5-576,4-5-224,5 5-96,4-5-1440,4 3 768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47.7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67 1 4992,'-1'1'164,"1"0"1,-1 1 0,1-1-1,-1 0 1,1 1-1,-1-1 1,1 1-1,0-1 1,0 1-1,0-1 1,0 0 0,0 1-1,0-1 1,0 1-1,0-1 1,1 0-1,-1 1 1,2 2-1,0 7 1291,-1 17 113,-1-1 0,-1 0 0,-6 37 0,4-40-662,-29 158 3059,7-51-1903,25-130-2044,0 0 1,0-1-1,-1 1 1,1 0-1,0-1 1,0 1-1,0 0 1,0-1-1,0 1 1,0 0-1,0-1 1,0 1-1,0 0 1,1 0-1,-1-1 1,0 1-1,0-1 1,1 1-1,-1 0 1,0-1-1,1 1 1,-1 0-1,0-1 1,1 1-1,-1-1 1,1 1 0,-1-1-1,1 1 1,-1-1-1,1 0 1,0 1-1,-1-1 1,1 1-1,-1-1 1,1 0-1,0 0 1,-1 1-1,1-1 1,0 0-1,-1 0 1,1 0-1,0 0 1,0 0-1,-1 0 1,1 0-1,0 0 1,0 0-1,6-1-16,-1 0 0,0 0 0,0-1 0,9-3 0,-3 1-111,-6 3 66,1 0 0,0 0-1,-1 0 1,1 1 0,0 0-1,-1 1 1,1-1 0,0 1-1,-1 0 1,11 4-1,-15-5 75,0 1-1,0-1 0,0 1 0,0 0 0,-1 0 0,1 0 0,0 0 0,0 0 0,0 0 0,-1 1 0,1-1 0,-1 1 0,1-1 0,-1 1 0,1-1 0,-1 1 0,0 0 0,0-1 0,0 1 0,0 0 0,0 0 0,0 0 0,0 0 0,-1 0 0,1 0 1,-1 0-1,1 0 0,-1 0 0,0 1 0,0-1 0,0 0 0,0 0 0,0 0 0,-1 0 0,1 0 0,-1 3 0,-2 1 22,1 1 1,-1 0-1,-1-1 1,1 0-1,-1 1 1,0-2-1,-1 1 0,1 0 1,-1-1-1,0 0 1,-1 0-1,1 0 1,-1-1-1,0 0 1,0 0-1,0 0 0,-10 4 1,12-7-44,1-1 0,-1 1 1,0-1-1,0 1 0,1-1 0,-1 0 1,0-1-1,0 1 0,1-1 1,-1 1-1,0-1 0,1 0 0,-1-1 1,1 1-1,-1 0 0,1-1 0,0 0 1,-5-3-1,7 4-89,2 2 70,0 0 0,0-1 0,0 1 0,1-1 0,-1 1 0,0-1 0,0 1 0,0-1 0,1 0 0,-1 0 0,0 1 0,0-1 0,1 0 0,1 0 0,-1 0 5,16 1 25,1-1 1,-1 0-1,0-1 0,0-1 0,22-6 1,88-28 108,-50 8-94,30-9-59,-91 31 20,-14 4-7,-1 1 0,1 0 0,0 0 0,-1 0 0,1 1 1,0-1-1,3 0 0,1 4-26,-7-1 57,0 0 0,0 0 0,0 0 0,0 0 0,0-1 0,0 1 0,0 0 0,-1 0 0,1 0 0,-1 1 0,-1 5 48,-6 28 233,6-28-200,0 0-1,1 0 1,-2 15 0,3-23-94,0 0 1,0 1 0,0-1 0,0 1-1,0-1 1,0 1 0,0-1 0,0 1-1,0-1 1,0 1 0,0-1 0,0 1-1,0-1 1,0 1 0,1-1 0,-1 0 0,0 1-1,0-1 1,0 1 0,1-1 0,-1 0-1,0 1 1,1-1 0,-1 0 0,0 1-1,1-1 1,-1 0 0,0 1 0,1-1 0,-1 0-1,1 0 1,-1 1 0,1-1 0,-1 0-1,0 0 1,1 0 0,0 0 0,1 0 32,0 0-1,1 0 1,-1-1 0,0 0 0,0 1 0,0-1 0,2-1 0,8-2-30,32-13-40,-33 12 11,0 1 0,0 0-1,22-5 1,-32 9 10,1 0 1,0-1 0,0 1-1,-1 0 1,1 0-1,0 0 1,0 0-1,0 1 1,-1-1-1,1 0 1,0 1 0,-1-1-1,1 1 1,0 0-1,-1 0 1,1-1-1,0 1 1,-1 0 0,0 0-1,1 0 1,-1 1-1,1-1 1,-1 0-1,0 0 1,0 1-1,0-1 1,0 1 0,0-1-1,0 1 1,0-1-1,0 1 1,0 3-1,2 5-27,-1-1-1,0 1 1,0 0 0,0 18-1,-1-8 29,0-3 48,0-9 8,-1 0 1,1 0-1,1 0 1,3 14-1,-5-22-42,1 0 0,-1 1 0,0-1 0,0 0 0,0 0 0,0 1 0,0-1 0,0 0 0,1 0 0,-1 1 0,0-1 0,0 0 0,0 0 0,0 0 0,1 1 0,-1-1 0,0 0 0,0 0 0,1 0 0,-1 0 0,0 0-1,0 1 1,1-1 0,-1 0 0,0 0 0,0 0 0,1 0 0,-1 0 0,0 0 0,0 0 0,1 0 0,-1 0 0,0 0 0,1 0 0,-1 0 0,1 0 0,10-9 223,10-19 16,-19 25-257,4-8 30,11-21 1,4-8 2,-3 12 19,38-46 1,7 10-136,-30 32 102,46-59 1,-25 13-10,-3-2 0,58-126 0,-88 167 8,-21 45-760,-5 18 694,2-11-1,-79 353 536,28-49-427,43-253-4886,12-64 4790,-1 0 0,0 1 1,0-1-1,0 0 0,0 0 0,0 0 0,0 0 0,0 0 0,0 1 0,0-1 0,-1 0 0,1 0 0,0 0 0,0 0 0,0 0 0,0 0 0,0 1 1,0-1-1,0 0 0,0 0 0,-2 1-719,2-1 719,0 0 0,0 0 0,0 0 0,0 0 0,-1 0 0,1 0 0,0 0 0,0 0 0,0 0 1,0 0-1,0 0 0,-1 0 0,1 0 0,0 0 0,0 0 0,0 0 0,0 0 0,0 0 0,0 0 0,-1-2-383,-9-11-1776,5 6 1535,-26-53-2459,19 36 2689,-14-22-1,-33-33 1794,49 67 1085,-26-22 1,36 34-2346,-1 0 1,1-1-1,-1 1 0,1 0 1,0-1-1,-1 1 1,1 0-1,-1-1 0,1 1 1,0-1-1,-1 1 0,1-1 1,0 1-1,-1-1 1,1 1-1,0-1 0,0 1 1,-1-1-1,1 1 1,0-1-1,0 0 0,0 0-45,0 1 0,1 0 0,-1-1 0,0 1 0,1 0 0,-1 0 0,0-1 0,1 1-1,-1 0 1,0 0 0,1 0 0,-1-1 0,1 1 0,-1 0 0,0 0 0,1 0-1,-1 0 1,1 0 0,-1 0 0,0 0 0,1 0 0,0 0 0,30 4 856,73 19 123,157 27 430,-251-49-1396,-1 0 1,0-1 0,1 0-1,-1 0 1,0-1 0,1 0 0,-1-1-1,0 0 1,14-5 0,-21 6-63,-1 0 0,1 0 0,0 0 1,-1-1-1,1 1 0,0 0 0,-1-1 0,0 1 0,1 0 1,-1-1-1,0 0 0,0 1 0,2-5 0,-3 6-6,1-1 0,-1 0 0,0 1 0,0-1 0,1 0 0,-1 0 0,0 1 0,0-1 0,0 0 0,0 0 0,0 1 0,0-1 0,0 0 0,0 0 0,-1 1 0,1-1 0,0 0 0,0 1 0,-1-1 0,1 0 0,0 1 0,-1-1 0,1 0 0,0 1 0,-1-1 0,1 0 0,-1 1 0,1-1 0,-1 1 0,0-1 0,1 1 0,-1 0 0,1-1 0,-1 1 0,0-1 0,1 1 0,-1 0 0,0 0 0,1-1 0,-1 1 0,0 0 0,-1 0 0,-1-1 14,0 1-1,-1-1 1,1 1-1,0 0 1,-1 0-1,1 0 1,0 1-1,0-1 1,-1 1-1,1-1 1,0 1-1,0 0 1,0 1-1,0-1 1,0 0-1,0 1 0,0 0 1,0 0-1,1 0 1,-1 0-1,-4 4 1,0 1 267,0 0 1,1 1-1,-1-1 0,2 1 1,-1 1-1,-4 9 1,7-12-152,0 1 0,1 0 0,0 0 0,0 0 1,0 1-1,1-1 0,1 0 0,-1 1 0,1-1 1,0 0-1,0 1 0,1-1 0,4 14 1,-5-16-161,1-1 0,1 0 1,-1 0-1,1 0 0,0 0 1,0 0-1,0 0 0,0 0 1,0-1-1,1 1 0,0-1 1,0 1-1,0-1 0,0 0 1,0 0-1,1-1 0,-1 1 1,1-1-1,0 0 0,0 1 1,-1-2-1,1 1 0,1 0 1,4 1-1,15-1-2606,1 0 0,-1-1-1,1-2 1,37-4 0,-51 3 1456,46-3-2667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48.8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1014 4992,'-25'14'1589,"24"-14"-1569,1 0 0,0 0 0,0 0 0,-1 0 1,1 0-1,0 0 0,0 0 0,0 0 0,-1 1 0,1-1 0,0 0 0,0 0 0,0 0 0,0 0 0,-1 1 1,1-1-1,0 0 0,0 0 0,0 0 0,0 1 0,0-1 0,0 0 0,0 0 0,-1 0 0,1 1 0,0-1 1,0 0-1,0 0 0,0 1 0,0-1 0,0 0 0,0 0 0,0 0 0,0 1 0,0-1 0,0 0 0,1 0 1,-1 1-1,0-1 0,0 0 0,0 0 0,0 0 0,0 1 0,3 2 328,-1-3-11,1-1 0,-1 1 0,0 0 0,0-1 0,0 0 0,0 1 0,0-1 0,0 0 0,0 0 0,-1 0 0,4-3 0,0 1 296,9-4-196,-1-2 0,-1 0 0,0 0 0,0-1 0,16-18 0,1-1-13,160-159 1335,-144 140-1460,-2-1 0,43-64-1,68-126 393,-97 149-347,-37 60 1,-2-1 1,-1-1-1,20-54 0,-36 85-337,-1 0 0,0 0 0,1 0-1,-1 0 1,0 0 0,0 0-1,0 0 1,0 0 0,0 0 0,0 0-1,0 0 1,0-1 0,0 1-7,0 1 0,-1 0-1,1 0 1,0 0 0,0 0 0,0-1 0,0 1 0,0 0 0,-1 0 0,1 0-1,0 0 1,0 0 0,0 0 0,0-1 0,-1 1 0,1 0 0,0 0-1,0 0 1,0 0 0,-1 0 0,1 0 0,0 0 0,0 0 0,0 0 0,-1 0-1,1 0 1,0 0 0,0 0 0,0 0 0,-1 0 0,1 0 0,0 0 0,0 0-1,-2 1 0,0 0 0,0 0 0,0 0 0,1 0-1,-1 0 1,1 0 0,-1 0 0,1 0 0,-3 3-1,-8 11 17,1 1 0,0 0 0,1 0 0,-11 24 0,-25 73 304,44-109-298,-57 172 998,51-150-867,1-3 131,-8 44 0,14-59-207,0 1 0,1 0 1,0 0-1,0 0 0,1 0 1,0-1-1,0 1 1,3 9-1,-3-16-53,-1 0 0,1 0 0,0-1 0,0 1 0,0 0 0,0-1 0,0 1 0,0-1 0,0 1 0,1-1 0,-1 1 0,1-1 0,-1 0 0,1 0 0,-1 0 0,1 0 0,-1 0 1,1 0-1,0 0 0,0 0 0,0-1 0,-1 1 0,1-1 0,0 1 0,0-1 0,0 0 0,3 1 0,5-2 17,-1 1 0,1-1 0,-1-1 0,14-3 0,-13 3-23,71-20-31,119-48-1,-165 59-263,-35 11 270,0 0 0,0 0 1,0 0-1,0 0 0,0 0 0,0 0 1,0 0-1,0 0 0,0 0 0,0 0 1,0 0-1,0 0 0,-1 0 0,1 1 1,0-1-1,0 0 0,0 0 1,0 0-1,0 0 0,0 0 0,0 0 1,0 0-1,0 0 0,0 0 0,0 1 1,0-1-1,0 0 0,0 0 0,0 0 1,0 0-1,0 0 0,0 0 0,1 0 1,-1 0-1,0 0 0,0 0 0,0 1 1,0-1-1,0 0 0,0 0 0,0 0 1,0 0-1,0 0 0,0 0 0,0 0 1,0 0-1,0 0 0,0 0 0,1 0 1,-1 0-1,0 0 0,0 0 0,0 0 1,0 0-1,0 0 0,0 0 0,0 1-13,-30 28-49,19-18 41,-1 0-1,1 1 1,-9 13 0,18-21 29,-1-1 0,1 1-1,0 0 1,1-1 0,-1 1-1,0 0 1,1 0-1,0 0 1,0 0 0,0 0-1,1 0 1,-1 0-1,1 1 1,0-1 0,0 0-1,1 6 1,0-7 24,-1-1 1,1 0-1,0 0 0,0 0 1,-1 0-1,1 1 1,1-1-1,-1-1 0,0 1 1,0 0-1,1 0 0,-1 0 1,1-1-1,0 1 1,-1-1-1,1 1 0,3 1 1,-1-1 7,-1 0 1,1-1 0,-1 1-1,1-1 1,0 0-1,0 0 1,-1 0 0,1-1-1,0 1 1,4-1 0,-3 0-15,-1 0 1,1 0-1,-1-1 1,0 1-1,1-1 0,-1 0 1,0 0-1,0-1 1,0 1-1,0-1 1,0 0-1,0 0 1,0 0-1,0 0 1,-1-1-1,1 0 1,-1 0-1,0 0 0,5-5 1,-6 4-24,0 0-1,0 0 1,-1 1-1,1-1 1,-1-1-1,0 1 1,0 0 0,-1 0-1,1 0 1,-1 0-1,0-1 1,0 1 0,0 0-1,0 0 1,-1 0-1,0 0 1,0-1-1,0 1 1,0 0 0,-1 0-1,1 1 1,-1-1-1,0 0 1,0 0 0,-1 1-1,1-1 1,-1 1-1,-4-5 1,-37-36-337,41 39 348,8 4 10,8 4 5,-12-3-26,22 5-273,-1-1-1,1-1 0,0 0 1,38-3-1,-46-1-2825,-1-1-1,23-6 1,-31 6 403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49.2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95 7552,'-29'-12'3424,"45"4"-800,-6 8-1728,16-8 352,10 5-736,33-10-193,11 6-191,15-9 64,-2 8-128,4-3-3487,-9 3 1887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49.6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276 63 3968,'7'-16'1285,"-7"15"-1211,1 0 1,-1 1-1,0-1 0,0 0 0,0 0 0,0 0 0,0 0 1,-1 0-1,1 0 0,0 0 0,0 0 0,0 0 1,-1 1-1,1-1 0,-1 0 0,1 0 0,0 0 1,-2-1-1,0-2 900,2 3-797,-1 0-1,1-1 1,0 1 0,-1 0-1,1 0 1,-1 0 0,1-1-1,-1 1 1,0 0 0,0 0-1,1 0 1,-1 0 0,0 0 0,0 0-1,0 1 1,0-1 0,0 0-1,0 0 1,0 1 0,0-1-1,0 0 1,-1 1 0,-1-1-1,1 0-6,-1 1-1,0 0 1,1-1-1,-1 1 1,0 0-1,1 1 1,-1-1-1,0 0 1,0 1 0,-3 1-1,-4 1 232,1 1 1,0 0-1,0 0 0,-14 10 1,14-8-12,-74 56 2532,75-55-2690,0 0 0,1 1 0,0 0 0,0 0 0,0 1 0,1-1 0,-6 13 0,11-18-172,-1-1-1,1 1 1,0 0 0,0 0 0,0 1 0,1-1 0,-1 0 0,1 0-1,0 0 1,-1 0 0,2 1 0,-1-1 0,0 0 0,1 5 0,0-7-42,-1 0 1,1 0 0,0 1-1,-1-1 1,1 0 0,0 0-1,0 0 1,0 0 0,0 0 0,0 0-1,0 0 1,0 0 0,0 0-1,0 0 1,0 0 0,0-1-1,1 1 1,-1 0 0,0-1-1,1 1 1,-1-1 0,0 0-1,1 1 1,-1-1 0,0 0-1,1 0 1,-1 0 0,1 0 0,-1 0-1,0 0 1,1 0 0,-1 0-1,1-1 1,1 0 0,3 0 40,1-1 1,-1 0 0,1 0-1,-1-1 1,0 0 0,0 0 0,10-7-1,39-35 77,-18 14-40,-35 29-114,3-2-30,1 0 1,0 0 0,-1 0 0,1 1 0,10-4 0,-14 6 73,0 1 0,0-1 0,0 1 0,0 0 0,0-1 0,0 1 0,1 0 0,-1 0 0,0 1 0,0-1 0,0 0 0,0 1 1,0-1-1,0 1 0,0 0 0,0 0 0,0-1 0,0 1 0,0 1 0,0-1 0,2 2 0,40 32 487,-25-18-802,29 18 0,-39-30-767,1 1 1,0-2-1,13 6 0,69 18-11472,-61-20 9094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52.3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23 925 4896,'-23'1'3141,"31"-6"-276,-1 1-2210,34-17 1031,20-12-476,-20 5-762,-1-1 0,-2-2 1,34-36-1,94-119 1455,-122 136-1183,-44 50-709,0-1 0,1 1 0,-1-1 0,0 1 0,1 0 0,-1-1 1,0 1-1,1-1 0,-1 1 0,0 0 0,1-1 0,-1 1 0,1 0 0,-1 0 0,1-1 0,-1 1 1,1 0-1,-1 0 0,1 0 0,-1 0 0,1 0 0,-1-1 0,1 1 0,-1 0 0,1 0 1,-1 0-1,1 0 0,-1 0 0,1 1 0,-1-1 0,1 0 0,-1 0 0,1 0 0,0 1 1,-1 0 12,1 0 1,0 0-1,-1 0 1,1 1-1,-1-1 1,1 0 0,-1 1-1,0-1 1,1 0-1,-1 1 1,0-1-1,0 0 1,0 1 0,0 1-1,-9 117 909,5-87-471,1 1-1,2-1 0,6 67 1,-4-96-394,-1 0 0,1-1 0,0 1 1,0 0-1,0 0 0,1 0 0,-1-1 0,1 1 1,0-1-1,4 6 0,-4-7-33,0 0 0,0-1-1,0 1 1,0-1 0,0 1 0,0-1-1,1 0 1,-1 1 0,1-1 0,-1-1-1,1 1 1,-1 0 0,1 0 0,-1-1-1,1 0 1,0 1 0,3-1 0,15 0 39,0-1 0,1-1 1,-1 0-1,0-2 0,0 0 0,-1-2 1,1 0-1,-1-1 0,-1-1 1,35-20-1,-37 19-66,0-2-1,-1 0 1,-1-1 0,0 0-1,-1-2 1,0 1 0,-1-2-1,-1 0 1,0 0 0,-1-1 0,0 0-1,9-21 1,-13 21-64,10-33 1,-16 44 32,0 0 1,0 0 0,0 0-1,0 0 1,-1 0 0,0 0 0,0 0-1,0 0 1,0 0 0,-1 0 0,-2-6-1,3 11 15,0-1-1,0 0 0,-1 1 1,1-1-1,0 0 1,-1 1-1,1-1 0,0 0 1,-1 1-1,1-1 1,-1 1-1,1-1 1,-1 1-1,0-1 0,1 1 1,-1-1-1,1 1 1,-1 0-1,0-1 0,1 1 1,-1 0-1,0-1 1,0 1-1,1 0 0,-1 0 1,0 0-1,0 0 1,1 0-1,-1 0 0,0 0 1,1 0-1,-1 0 1,0 0-1,0 0 0,1 0 1,-1 0-1,0 1 1,0-1-1,-3 2-22,1-1-1,-1 1 1,1 0 0,0 0-1,0 0 1,-4 3 0,-5 7-27,-1 0 0,1 1 0,1 0 0,-10 17 0,-2 1 6,8-12 15,-20 34-1,32-47 59,0 0 0,0 0 0,0 0 0,1 1 0,0-1-1,0 1 1,1 0 0,0-1 0,0 1 0,0 12 0,1-17-14,0 1 1,1 0-1,-1-1 0,1 1 1,0 0-1,0-1 0,0 1 1,0-1-1,0 1 0,1-1 1,-1 0-1,1 1 0,-1-1 1,3 2-1,0 0 13,-1-1-1,1 0 1,0 0-1,0-1 0,0 1 1,0-1-1,7 3 1,0-1 10,0 0 1,0-2-1,0 1 0,0-1 1,21 1-1,-1-3-17,0-2 1,48-8-1,57-20-16,117-50 3,-207 60 1,-1-2 0,-2-2 0,0-2 1,60-48-1,-77 51-23,-63 79-90,-13 11 515,-61 63 0,107-125-369,-16 17 145,19-21-149,0 1 0,0-1 0,-1 1-1,1-1 1,1 1 0,-1 0 0,0-1-1,0 1 1,1 0 0,-1 0-1,0 2 1,1-3-9,0-1-1,0 1 1,1-1-1,-1 1 1,0-1-1,0 1 1,0 0-1,1-1 1,-1 1-1,0-1 1,1 1 0,-1-1-1,0 1 1,1-1-1,-1 0 1,1 1-1,-1-1 1,1 1-1,-1-1 1,1 0-1,-1 1 1,1-1-1,-1 0 1,1 0-1,-1 1 1,1-1-1,0 0 1,-1 0-1,1 0 1,-1 0 0,1 0-1,0 0 1,-1 0-1,1 0 1,-1 0-1,1 0 1,0 0-1,-1 0 1,1 0-1,0-1 1,26-5 208,-26 6-222,7-4-7,1 0 1,-1 0-1,0 0 1,0-1 0,-1 0-1,1-1 1,9-9 0,43-49-111,-53 56 108,-5 6-21,-1 1 1,1 0-1,0 0 0,-1-1 1,1 1-1,0 0 0,3-1 1,-4 2 19,-1 0 1,0-1 0,1 1 0,-1 0-1,0 0 1,0 0 0,1 0-1,-1 0 1,0 0 0,1-1 0,-1 1-1,1 0 1,-1 0 0,0 0 0,1 0-1,-1 0 1,0 0 0,1 0 0,-1 1-1,0-1 1,1 0 0,-1 0 0,0 0-1,1 0 1,-1 0 0,0 0 0,1 1-1,-1-1 1,0 0 0,0 0 0,1 0-1,-1 1 1,0-1 0,0 0 0,1 0-1,-1 1 1,0-1 0,0 0 0,0 1-1,1-1 1,-1 0 0,0 1 0,0-1-1,0 0 1,0 1 0,0-1 0,0 0-1,0 1 1,0-1 0,0 0-1,0 1 1,0 3-10,0-1 1,1 1-1,-1-1 0,1 1 1,-1 0-1,1-1 0,0 0 0,1 1 1,-1-1-1,0 0 0,1 1 0,0-1 1,0 0-1,2 3 0,-3-5 23,1 1 1,-1-1-1,0 0 0,0 0 0,1 0 1,-1 0-1,1 0 0,-1 0 0,1 0 0,-1-1 1,1 1-1,0-1 0,-1 1 0,1-1 0,0 1 1,-1-1-1,1 0 0,0 0 0,0 0 1,2 0-1,6 0 50,0-1 0,14-3 0,-14 2-5,92-21 6,-30 7-108,137-34 307,-198 47-289,-6 1 7,-1 1 1,1 0 0,-1 0 0,1 0 0,0 1-1,0-1 1,-1 1 0,1 0 0,0 1 0,9 1 0,-14-2 15,1 0 0,-1 0 0,0 0 0,1 0 0,-1 1 0,0-1 0,1 0 0,-1 0 0,0 0 1,1 1-1,-1-1 0,0 0 0,0 0 0,1 1 0,-1-1 0,0 0 0,0 1 0,1-1 0,-1 0 1,0 1-1,0-1 0,0 0 0,0 1 0,1-1 0,-1 0 0,0 1 0,0-1 0,0 1 0,0-1 1,-5 13-84,-16 10 94,19-22 20,-14 13-9,-1 0 1,-33 19 0,-3 2 100,50-33-123,1 0 0,-1 0 0,1 1 0,0-1 0,-1 0 0,1 1 0,-3 4 0,5-7 8,0 0 1,0 1 0,0-1 0,0 0 0,0 1-1,-1-1 1,1 0 0,0 0 0,0 1-1,0-1 1,0 0 0,0 1 0,0-1 0,0 0-1,0 1 1,0-1 0,0 0 0,0 1 0,1-1-1,-1 0 1,0 0 0,0 1 0,0-1-1,0 0 1,0 1 0,1-1 0,-1 0 0,0 0-1,1 1 1,0 0 6,0-1 1,0 1-1,0-1 1,0 0-1,0 1 0,0-1 1,0 0-1,0 1 0,1-1 1,-1 0-1,0 0 0,0 0 1,2 0-1,19-1 26,1-1-1,-1 0 0,1-2 1,-1-1-1,0 0 1,-1-2-1,1-1 0,-1 0 1,-1-1-1,33-20 1,-5-3 1,72-62 1,34-52 164,-119 110-248,-1-2 0,41-63 1,-55 70 9,-2-1 1,-1-1-1,-1 0 1,11-36-1,-13 25 25,11-29-127,-24 70-137,-1 5 105,-2 10 50,-7 23 88,-7 11-44,-28 103-136,25-41 444,-9 171 0,28-243-216,1-27-429,-1-1 0,0 0 0,0 0 0,-1 0 0,0 0 0,-4 14 0,5-21 313,0-1 1,-1 1-1,1-1 0,0 1 1,-1-1-1,1 1 0,0-1 1,-1 1-1,1-1 0,0 0 1,-1 1-1,1-1 0,-1 0 1,1 1-1,-1-1 1,1 0-1,-1 1 0,1-1 1,-1 0-1,1 0 0,-1 0 1,1 1-1,-1-1 0,1 0 1,-1 0-1,1 0 0,-1 0 1,1 0-1,-1 0 0,0 0 1,1 0-1,-1 0 0,1 0 1,-1-1-1,1 1 0,-1 0 1,1 0-1,-1 0 0,1-1 1,-1 1-1,0-1 1,-23-16-1017,19 12 828,-29-24-201,-34-37 1,51 47 658,1-1-1,1 0 1,-20-35-1,34 53-100,0 0 0,-1-1 0,1 1 0,0 0-1,1 0 1,-1-1 0,0 1 0,1-1 0,-1 1 0,1 0 0,0-1-1,-1 1 1,1-1 0,0 1 0,1-1 0,-1 1 0,0-1 0,1 1 0,-1 0-1,1-1 1,0 1 0,0 0 0,1-3 0,1 2 3,-1-1 0,1 1-1,0 0 1,0 0 0,1 0 0,-1 0 0,0 1 0,1-1-1,0 1 1,0 0 0,-1 0 0,7-2 0,4-1 20,0 1 0,0 0 0,0 1 0,0 1 0,0 0 0,0 1 0,1 0 0,-1 1 1,0 1-1,1 0 0,-1 1 0,0 1 0,0 0 0,25 9 0,-21-5 56,0 1 0,-1 0 0,0 2 0,0 0-1,-1 0 1,0 2 0,-1 0 0,0 1 0,-1 0 0,20 25 0,-23-24 58,0 0 0,-2 1 0,1 1 0,7 17 1,-14-26-143,-1 1 0,1-1 0,-1 0 1,0 1-1,-1-1 0,0 1 1,0-1-1,0 1 0,-1-1 0,0 1 1,-1 0-1,-1 8 0,1-7 495,6-24-371,1-2-348,6-6-278,1 0 1,20-25-1,-17 27 60,-11 13 255,1 0 0,0 1 0,0 0 0,0 0 1,1 0-1,1 1 0,-1 0 0,1 1 0,12-8 0,-13 10 68,-1 1 0,1-1 1,0 1-1,0 0 1,0 1-1,0-1 0,0 2 1,0-1-1,0 1 0,0 0 1,0 0-1,0 1 0,8 1 1,-7 0 55,1 0-1,-1 0 1,0 1 0,0 0 0,-1 1 0,1-1 0,-1 1 0,0 1-1,0 0 1,0 0 0,0 0 0,7 9 0,-4-3 193,-1 0 0,0 0 0,-1 1 1,-1 1-1,0-1 0,9 21 0,-14-28-109,0 0-1,0 0 0,1-1 1,-1 1-1,1-1 1,0 0-1,1 0 0,7 8 1,-10-11-61,1 0 1,-1 0-1,1 0 1,0 0 0,-1 0-1,1-1 1,0 1-1,0 0 1,0-1-1,0 0 1,-1 1 0,1-1-1,0 0 1,0 0-1,0 0 1,0 0-1,0 0 1,0 0 0,0 0-1,0-1 1,-1 1-1,1-1 1,0 0-1,0 1 1,0-1 0,-1 0-1,1 0 1,3-2-1,0-1-12,0 0-1,0-1 0,-1 0 0,1 0 1,-1 0-1,0 0 0,0 0 0,4-9 1,-5 8 8,0 0 0,-1 0 0,1 0 0,-1 0 0,0 0 0,-1-1 0,0 1 0,1-8 0,-1-4-52,-3-28 1,2 36-1,-1 1 1,-1 0 0,0-1-1,-4-12 1,4 17 24,1 1 0,-1 1 0,0-1 0,0 0 0,-1 0 0,1 1-1,-1-1 1,1 1 0,-1 0 0,-7-6 0,8 8 10,-1-1-1,0 1 0,1 0 1,-1 0-1,0 0 1,0 0-1,0 0 0,0 0 1,0 1-1,0 0 0,0-1 1,0 1-1,0 0 1,0 1-1,0-1 0,0 0 1,0 1-1,-5 1 0,2 0 7,0 0 0,0 0 1,1 1-1,-1-1 0,1 1 0,-1 0 0,-8 8 0,14-11-3,0 0 0,0 0 0,1 0 0,-1 0 0,0 0 0,0 0 1,0 0-1,1 0 0,-1 0 0,0 0 0,0 0 0,0 0 0,0 0 1,1 0-1,-1 0 0,0 1 0,0-1 0,0 0 0,0 0 0,1 0 1,-1 0-1,0 0 0,0 1 0,0-1 0,0 0 0,0 0 0,0 0 1,0 0-1,1 1 0,-1-1 0,0 0 0,0 0 0,0 0 0,0 0 1,0 1-1,0-1 0,0 0 0,0 0 0,0 0 0,0 1 0,0-1 1,0 0-1,0 0 0,0 0 0,0 1 0,0-1 0,0 0 1,-1 0-1,1 0 0,0 0 0,0 1 0,0-1 0,0 0 0,0 0 1,0 0-1,0 0 0,-1 1 0,1-1 0,0 0 0,0 0 0,0 0 1,0 0-1,0 0 0,-1 0 0,1 0 0,21 0 197,-17 0-193,106-15-40,-72 9-43,75-4-1,-101 10 75,0 1 0,1 0 1,-1 0-1,0 1 0,0 1 0,0 0 0,-1 1 0,1 0 0,-1 1 0,14 8 0,-21-11 23,-1 0 1,0 0-1,1 1 1,-1 0 0,0-1-1,0 1 1,0 0-1,-1 1 1,1-1-1,-1 0 1,0 1-1,0-1 1,0 1-1,0 0 1,-1 0-1,1 0 1,1 7-1,-2-4 43,0 0-1,-1 0 0,0 0 0,0 0 1,-1 0-1,0 0 0,0 0 0,0 0 1,-5 11-1,-13 27 357,15-38-249,4-7-170,0 0 0,0 0 0,0 0 0,0 0 0,0 0 0,0 0 0,0 0 0,0 0 0,0 1 0,-1-1 0,1 0 0,0 0 0,0 0 0,0 0 0,0 0 0,0 0 0,0 0 0,0 0 0,0 0 0,0 1 0,0-1 0,0 0 0,0 0 0,0 0 0,0 0 0,0 0 0,0 0 0,0 0 0,1 0 0,-1 0 0,0 0 0,0 1 0,0-1 0,0 0 0,0 0 0,0 0 0,0 0 0,0 0 0,0 0 0,0 0 0,0 0 0,0 0 0,0 0 0,0 0 0,1 0 0,-1 0 0,0 0 0,0 0 0,0 0 0,0 0 0,0 0 0,0 0 0,0 0 0,0 0 0,0 0 0,0 0 0,1 0 0,-1 0 0,0 0 0,0 0 0,0 0 0,10-2 162,14-9-25,-24 11-141,88-53-93,-63 37 35,0 0 0,40-17 0,-59 31 60,-1-1 0,1 2 0,0-1 0,-1 1-1,7-1 1,-10 2 1,-1 0 0,1 0-1,0 0 1,-1 0 0,1 0-1,0 0 1,-1 1-1,1-1 1,-1 1 0,1-1-1,-1 1 1,1-1 0,-1 1-1,1 0 1,-1 0 0,1 0-1,-1 0 1,0 0 0,1 0-1,-1 0 1,2 3 0,1 2-525,-1 1 1,1-1 0,-1 1 0,0 0 0,-1 0 0,0 0 0,0 0 0,1 13-1,3 8-5758,2-1 2174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52.7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 10464,'5'0'4736,"-13"27"-97,3-19-2943,-4 0-672,5-1-672,-5-2-2272,9 3 1056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22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24 947 2496,'-4'1'247,"-15"14"7442,24-16-7347,1-1 1,-1 1-1,0-1 0,1 0 0,6-4 0,-4 0-147,0 0 0,-1-1 1,0 0-1,0 0 0,8-11 0,31-49 130,-40 57-264,131-202 675,12 18-538,-118 153 98,-1-1 0,-2-2 0,37-76 0,-59 107-130,0 0 1,-1 0-1,0-1 1,-1 0 0,-1 0-1,0 0 1,1-22 0,-4 34-121,0-1-1,0 0 1,0 1 0,-1-1 0,1 0 0,-1 1 0,1-1-1,-1 0 1,0 1 0,-1-3 0,2 5-34,-1-1-1,1 1 1,0-1 0,-1 1 0,1 0-1,0-1 1,-1 1 0,1 0 0,0-1-1,-1 1 1,1 0 0,-1 0 0,1 0-1,-1-1 1,1 1 0,0 0 0,-1 0-1,1 0 1,-1 0 0,1 0 0,-1 0-1,0 0 1,0 0-5,-1 0 0,1 0 0,0 1 0,0-1 0,0 1-1,-1-1 1,1 1 0,0 0 0,0-1 0,0 1 0,0 0 0,-1 1 0,-11 11 35,2 0 0,-1 1 1,2 0-1,0 0 1,1 1-1,-12 25 0,2-4 184,-38 72 763,43-80-739,-18 57-1,-8 78 204,33-125-275,2 0 0,0 51 0,5-81-126,0-1-1,1 1 1,0 0-1,0-1 1,0 1-1,1-1 1,4 9-1,-5-14-28,-1 0-1,1 0 0,0 0 1,1 0-1,-1 0 1,0 0-1,0-1 0,1 1 1,-1 0-1,1-1 1,-1 1-1,1-1 0,0 0 1,0 0-1,0 1 0,-1-1 1,1 0-1,0-1 1,0 1-1,1 0 0,-1 0 1,0-1-1,0 1 0,0-1 1,0 0-1,0 0 1,1 0-1,2 0 0,8-1-11,0-1 0,0-1 0,0 0-1,-1-1 1,18-7 0,56-32-67,-46 21 69,-31 18-8,-1-1 0,0-1 1,1 1-1,-2-2 0,1 1 1,12-15-1,-20 21-2,0-1 1,0 0-1,0 1 1,0-1-1,0 0 1,0 1-1,0-1 0,0 0 1,0 1-1,0-1 1,-1 0-1,1 1 1,0-1-1,0 1 0,-1-1 1,1 0-1,0 1 1,-1-1-1,1 1 1,-1-1-1,1 1 0,-1-1 1,1 1-1,-1-1 1,1 1-1,-1-1 1,0 1-1,-1 1-45,0 1 0,0 0 1,0 0-1,0 0 0,0 0 0,-2 5 1,-3 1-56,1-1 134,1 0 1,1 1-1,0-1 1,0 1-1,0 0 0,1 0 1,0 0-1,0 0 1,1 1-1,-3 15 1,5-19 4,0 0 0,0 0 1,0 0-1,0 0 1,1 0-1,-1 0 0,1 0 1,4 10-1,-4-12-16,1 0-1,-1 0 1,1 0 0,0 0-1,0 0 1,0-1 0,0 1-1,0-1 1,1 1 0,-1-1 0,1 0-1,0 0 1,-1 0 0,5 2-1,-6-3-5,0 0 0,0-1 0,0 1 0,1 0 0,-1-1-1,0 1 1,0-1 0,0 0 0,0 1 0,1-1 0,-1 0-1,0 1 1,0-1 0,1 0 0,-1 0 0,0 0 0,0 0 0,1-1-1,-1 1 1,0 0 0,0 0 0,1-1 0,-1 1 0,0-1-1,0 1 1,0-1 0,0 1 0,0-1 0,0 0 0,0 1-1,0-1 1,0 0 0,0 0 0,0 0 0,0 0 0,0 0 0,-1 0-1,1 0 1,1-1 0,-1-2-11,1 0-1,-1 1 1,0-1-1,0 0 1,0 0-1,-1 0 1,1 0-1,-1 0 1,0 0-1,0 0 1,-1-7-1,-4-12-292,0-1 0,-1 1 0,-15-35 0,19 54 266,0 1-1,0-1 1,-1 0-1,1 1 1,-1-1-1,0 1 1,0 0-1,0 0 1,0 0-1,0 0 1,-1 1-1,1-1 1,-1 1-1,0 0 1,0 0-1,-6-3 1,10 5 22,-1 0 0,1 0 0,-1 0 0,1 0-1,-1 0 1,1 0 0,-1-1 0,1 1 0,-1 0 0,1 0 0,0 0 0,-1 1 0,1-1 0,-1 0 0,1 0 0,-1 0 0,1 0 0,-1 0 0,0 1 0,0 6 187,2-6-147,0 1 0,0 0 0,0-1 0,0 1 0,0-1-1,0 1 1,0-1 0,0 1 0,2 0 0,5 5 56,1-1-1,0 0 1,1-1 0,-1 0-1,1-1 1,0 0 0,0 0-1,12 2 1,-4-2-55,1 0 0,0-2 0,33 1 0,-39-3-405,0 0 0,18-4 0,-4-5-3066,-26 9 2727,1-1 0,12-13-5588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4:58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47 2144,'-6'-10'6692,"-16"-1"-5205,6 4-733,10 4-647,1 0 0,-1 1 1,0 0-1,0 0 0,0 0 0,0 0 0,-1 1 1,1 0-1,0 1 0,-1-1 0,1 1 0,0 1 1,-1-1-1,1 1 0,0 0 0,0 0 0,0 1 1,0 0-1,-9 3 0,7 0-61,0 0 0,0 0-1,1 0 1,-1 1 0,1 1 0,0-1-1,1 1 1,0 0 0,0 1 0,0-1 0,1 1-1,0 0 1,0 1 0,1-1 0,0 1 0,-2 9-1,-2 6 81,2 0 0,1 0 0,0 1 0,-1 45 0,6-59-60,0 0-1,0 0 1,1 1-1,4 14 1,-4-21-12,0-1 1,0 1-1,1-1 0,0 0 0,0 1 1,0-1-1,0 0 0,0 0 1,1 0-1,0-1 0,0 1 0,0-1 1,5 5-1,-6-7-13,0 1 1,0-1-1,1 0 1,-1 0-1,0 0 0,1 0 1,-1 0-1,1 0 1,-1-1-1,1 1 1,0-1-1,-1 1 0,1-1 1,0 0-1,-1 0 1,1-1-1,0 1 1,-1 0-1,1-1 0,-1 0 1,1 1-1,4-3 1,1-1 48,0 0 0,0-1 0,0 1 0,-1-2 0,9-6 0,6-8 24,-1-2 0,-1 0-1,-1 0 1,-1-2 0,21-38 0,-32 51-60,-1 0 0,0-1 1,-1 0-1,7-21 0,-11 27-55,1 0 0,-1 0 1,0-1-1,-1 1 0,1 0 0,-1 0 0,0-1 0,-1 1 1,0 0-1,0 0 0,-2-9 0,1 11-11,1 0-1,-1 0 0,0 1 1,0-1-1,0 1 1,0-1-1,-1 1 0,1 0 1,-1 0-1,0 0 1,0 0-1,0 1 1,0-1-1,-1 1 0,1 0 1,-1 0-1,1 0 1,-1 0-1,0 0 0,1 1 1,-1 0-1,0 0 1,0 0-1,0 0 0,-5 0 1,2 1-1,0 0 0,0 0-1,0 0 1,0 1 0,0 0 0,-1 1 0,2-1-1,-1 1 1,0 1 0,0-1 0,1 1 0,-1 0-1,-9 7 1,7-3 9,0 0-1,1 1 1,0 0-1,0 1 1,1-1-1,0 1 1,1 1-1,0-1 1,0 1-1,-7 18 1,4-5 28,1 1 0,1 0 1,-8 47-1,13-55 47,0 1 0,0-1 0,2 0-1,2 25 1,-1-37-32,-1 1 0,1-1 0,1 0-1,-1 1 1,0-1 0,1 0 0,0 0 0,0 0-1,4 5 1,-5-7-13,1 0 0,0 0 0,0 0 0,0 0 0,0 0 0,0-1 0,1 1 0,-1-1 0,0 1 0,1-1 0,-1 0 0,1 0 0,-1 0 0,1 0 0,0-1 0,4 2 0,-2-2 11,0 0 0,0 0 0,0 0 0,0 0 0,0-1 0,0 0 1,0 0-1,8-3 0,-1 0 10,0-2 0,12-6 0,-9 3-8,0 0 1,-1-1 0,0 0-1,-1-2 1,0 1 0,17-21-1,-22 21-23,0 0 0,0 0 0,-1 0 0,0-1 0,-1 0 0,-1-1 0,0 1 0,6-23 0,-10 28-24,0 1 0,0-1-1,0 0 1,-1 1 0,0-1 0,0 0-1,0 1 1,-1-1 0,-3-10 0,3 14-3,0 0 1,0 0 0,0 0-1,0 1 1,-1-1 0,0 0-1,1 1 1,-1-1-1,0 1 1,0-1 0,0 1-1,0 0 1,-1 0 0,1 0-1,-1 0 1,1 0 0,-1 1-1,0-1 1,0 1 0,1-1-1,-1 1 1,0 0 0,-4-1-1,2 2 3,1-1-1,-1 0 0,0 1 0,0 0 0,1 0 1,-1 1-1,0-1 0,1 1 0,-1 0 0,0 0 1,1 0-1,-1 1 0,1 0 0,0 0 0,-1 0 1,1 0-1,0 1 0,0-1 0,-7 7 0,2 0 7,0 0 0,0 1 0,1 0 0,0 1 0,1 0 0,0 0 0,1 0 0,-6 14-1,4-6 2,1 1-1,1 0 1,1 0-1,-3 27 1,7-41 27,0-1 0,1 1 0,0-1 1,0 1-1,0-1 0,1 1 0,0-1 0,0 1 0,3 7 1,-3-11-3,0 0-1,-1 0 1,1-1 0,0 1 0,0-1 0,1 1 0,-1-1 0,0 1 0,0-1 0,1 1-1,-1-1 1,1 0 0,-1 0 0,1 0 0,-1 0 0,1 0 0,0 0 0,-1 0 0,1 0 0,0-1-1,0 1 1,0-1 0,0 1 0,-1-1 0,1 0 0,0 0 0,0 0 0,0 0 0,0 0-1,3-1 1,1 0 13,0-1-1,0 0 0,0 0 0,0 0 0,0-1 1,-1 0-1,1 0 0,-1 0 0,0-1 0,0 0 1,0 0-1,0 0 0,5-7 0,3-4-6,-1 0 1,20-33-1,-28 42-36,0 0 0,0-1 0,-1 0 1,0 0-1,-1 1 0,1-2 0,-1 1 1,-1 0-1,1 0 0,-1-1 1,0 1-1,-1-12 0,0 13 18,-1-1 0,0 1 0,-1 0 0,1-1 0,-1 1 0,-3-7 0,4 11-26,0-1 1,0 1-1,-1 0 1,1 0-1,-1 0 1,1 0-1,-1 0 1,0 1-1,1-1 1,-1 0-1,0 1 1,0-1-1,0 1 1,0 0-1,-1 0 0,1 0 1,0 0-1,-1 0 1,-3-1-1,1 1-3,0 1-1,0 0 0,0 0 0,0 0 0,0 0 0,0 1 1,0 0-1,0 0 0,0 0 0,1 1 0,-1-1 0,0 1 0,1 0 1,-1 1-1,1-1 0,0 1 0,0 0 0,0 0 0,-4 4 1,-6 6 62,1 0 0,1 1 0,-20 27 0,58-56 387,-21 12-427,11-5 50,-1-1 0,0 0-1,14-13 1,-18 15-398,-11 7 339,0 0 0,0 0-1,0 0 1,1 0-1,-1 1 1,0-1-1,0 0 1,0 0 0,0 0-1,0 0 1,0 1-1,0-1 1,0 0-1,0 0 1,0 0 0,0 0-1,0 1 1,1-1-1,-1 0 1,0 0 0,0 0-1,0 1 1,-1-1-1,1 0 1,0 0-1,0 0 1,0 0 0,0 1-1,0-1 1,0 0-1,0 0 1,0 0-1,0 0 1,0 1 0,-1-1-1,-11 27-110,10-22 66,-40 73-1850,41-77 1674,1 0-1,-1 0 0,0 0 1,1 0-1,0 0 0,-1 0 1,1 1-1,0-1 1,-1 0-1,1 0 0,0 0 1,0 1-1,0-1 1,0 0-1,0 0 0,0 1 1,0-1-1,1 0 1,-1 0-1,0 0 0,1 0 1,-1 1-1,1 0 1,1 0-396,0 1 0,0-1 1,-1 0-1,2 0 0,-1 0 1,0 0-1,0 0 0,0-1 1,4 3-1,18 11-2216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00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168 173 832,'-3'0'108,"1"0"0,-1 1 0,1-1-1,-1 1 1,1 0 0,-1 0 0,1 0 0,0 0 0,-1 0 0,-3 3 0,3-2 303,0 0 0,0 0 0,-1-1 0,1 1 0,-6 1 0,-14 1 1892,16-4-1519,1 1 0,-1 1 1,-7 2-1,-5 2 710,16-5-1035,0-1 1,0 1-1,-1 0 0,1 1 0,0-1 0,1 0 0,-1 1 0,0 0 0,0-1 0,-3 4 0,8-6-153,-1 0 1,1 0-1,-1 0 0,1 0 1,0 0-1,-1 1 1,1-1-1,0 1 0,0-1 1,2 1-1,32-7-235,-13 3 434,-1 3-137,1 2-186,1-5-104,65-11 94,148-4-1,128 25-123,7 14 171,-338-16-177,1-2 1,0-1 0,0-2-1,64-9 1,-85 7-75,0-1 0,14-6 0,-27 10 50,-1 0 0,1 0 0,-1 0 0,1 0 0,-1 0 0,0-1 0,1 1 0,-1 0 0,1 0 0,-1 0 0,0-1 0,1 1 0,-1 0 0,0-1 0,1 1 0,-1 0 0,0-1 0,1 1 0,-1-1 0,0 1 0,0-1-11,0 0 1,0 0 0,-1 0-1,1 0 1,0 0-1,-1 0 1,1 0-1,-1 1 1,1-1 0,-1 0-1,0 0 1,1 1-1,-1-1 1,0 0 0,1 1-1,-2-2 1,-14-11-8,0 1 0,-1 0 0,-1 1 0,0 1 0,0 0 0,-25-8 0,9 6-2,0 2 0,-42-8 1,62 15 0,13 3 6,-1 0-1,1 0 1,-1-1-1,1 1 1,0-1-1,-1 1 1,1-1-1,0 1 1,-1-1-1,1 0 1,0 0-1,-2-1 1,4 2-6,-1 0 0,0-1 0,0 1 1,0-1-1,1 1 0,-1-1 0,0 1 0,1-1 0,-1 1 0,0 0 0,1-1 1,-1 1-1,0 0 0,1-1 0,-1 1 0,1 0 0,-1 0 0,1-1 0,-1 1 1,0 0-1,1 0 0,0-1 0,-1 1 0,15-3-36,0-1 0,0 2 0,0 0 1,0 1-1,26 1 0,-31 0 12,0 0 19,1 0 0,-1 1-1,0 1 1,1 0 0,-1 0-1,0 1 1,0 0 0,-1 1-1,1 0 1,-1 0 0,0 1-1,0 0 1,0 1 0,0 0-1,13 13 1,-19-15 2,0 0-1,0 0 1,-1 0-1,0 0 1,1 1-1,-1-1 1,-1 1 0,1-1-1,-1 1 1,1 0-1,-1-1 1,-1 1-1,1 0 1,-1 7 0,1 10 77,-7 41 0,0-26 55,-13 44 1,10-47-813,4-5-3561,4-14 1979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01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3136,'13'-8'11669,"-11"9"-11476,-1 0-1,1 0 1,-1 0 0,0 0-1,1 0 1,-1 1 0,0-1-1,0 0 1,0 1 0,0-1-1,1 3 1,0-1 33,11 17 409,0-2-310,-1 0 0,-1 2 1,14 32-1,21 87 133,-9-22 183,-11-46-417,-22-62-170,-4-6 0,1 0 0,0 0 0,0-1-1,0 1 1,0 0 0,1-1 0,-1 1-1,1-1 1,1 3 0,-2-4 154,18-5-69,-17 3-124,-1-1 0,1 1 1,0-1-1,0 0 0,0 1 1,-1-1-1,1 0 0,-1 0 1,0 0-1,0-1 0,1 1 1,-1 0-1,0-3 0,12-34 140,-9 26-124,22-74 107,-12 37-111,20-49 0,-27 84-49,7-19 70,22-36 1,-30 61-162,-1 0 0,1 0 1,1 1-1,0 0 1,0 0-1,0 1 0,1 0 1,14-10-1,-9 7-3562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01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 5984,'-10'-8'2688,"10"11"-2336,0 2 1664,10-2-1184,3 2 1504,8-2-1344,7 0 64,2 2-641,0-2-191,5 5-128,4-8-96,-3 0 32,8 0-1535,-4 0 831,4-8-6272,0 5 3840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03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290 148 2144,'0'-2'482,"0"-1"0,0 1 0,-1 0 0,1-1 0,0 1 1,-1 0-1,0-1 0,1 1 0,-1 0 0,0 0 0,-2-3 0,2 4-300,0 0 0,1 0 0,-1 0 0,0 0 0,0 0-1,-1 0 1,1 0 0,0 0 0,0 1 0,0-1 0,0 0 0,-1 1 0,1-1-1,0 1 1,-1-1 0,1 1 0,0 0 0,-1-1 0,1 1 0,-1 0-1,-1 0 1,-3 1-36,1 0 0,-1 0 0,1 0 1,0 1-1,0 0 0,0 0 0,0 0 0,0 1 0,0 0 0,0 0 0,1 0 0,0 0 0,-6 6 0,2-2-13,1 0-1,1 0 0,-1 0 1,1 1-1,0 0 0,1 0 1,-5 10-1,7-12-44,1 1-1,-1 0 0,-2 14 1,5-19-52,-1 0-1,1-1 1,0 1 0,0 0 0,-1 0-1,2 0 1,-1 0 0,0 0 0,0-1-1,0 1 1,1 0 0,-1 0 0,1 0-1,-1-1 1,1 1 0,0 0-1,0 0 1,0-1 0,0 1 0,0-1-1,2 3 1,-2-3 14,1 0 1,0-1-1,-1 1 0,1 0 0,-1-1 0,1 1 1,0-1-1,0 0 0,-1 1 0,1-1 0,0 0 1,-1 0-1,1 0 0,0 0 0,0 0 0,-1-1 1,1 1-1,0 0 0,-1-1 0,3 0 0,0-1-16,-1 1-1,1 0 0,-1-1 1,0 0-1,1 0 1,-1 0-1,0 0 0,5-5 1,-5 3-11,0 0 1,0 0-1,0 0 0,0 0 1,-1-1-1,0 1 0,0-1 1,0 0-1,0 1 1,-1-1-1,0 0 0,1-7 1,-1 8-30,-1 1 0,0-1 0,0 0 0,0 1 0,0-1 0,-1 1 0,1-1 1,-1 1-1,0-1 0,0 1 0,-1-1 0,1 1 0,0 0 0,-1 0 0,0-1 0,0 1 1,0 0-1,-3-2 0,4 3 5,-1 1-1,0 0 1,1-1 0,-1 1 0,0 0-1,0 0 1,0 0 0,0 1 0,0-1 0,0 0-1,0 1 1,0-1 0,0 1 0,0 0-1,-1-1 1,-2 1 0,1 0 36,1 1 1,-1-1-1,0 1 1,1-1-1,-1 1 1,1 0-1,-1 0 1,-3 3-1,0 0 55,0 0-1,0 0 1,1 1-1,0 0 1,0 1-1,0-1 1,1 1-1,-9 12 1,7-7 13,-1 0 1,-8 20-1,13-25-41,1 0-1,0 0 0,0 0 0,0 0 0,1 1 0,0-1 1,-1 10-1,2-15-38,0 1 1,0-1 0,0 0-1,0 0 1,0 0 0,0 0-1,1 1 1,-1-1 0,0 0 0,1 0-1,-1 0 1,1 0 0,-1 0-1,1 0 1,-1 0 0,1 0-1,0 0 1,0 0 0,-1 0-1,1 0 1,0 0 0,1 0-1,0 0 9,0 0-1,-1-1 0,1 1 1,0-1-1,-1 1 0,1-1 1,0 0-1,-1 1 0,1-1 1,0 0-1,0 0 0,-1 0 1,4-1-1,1 0 27,1-1-1,0 0 1,-1 0 0,1-1-1,-1 0 1,8-4-1,-4 0-24,0-1 0,-1 1-1,0-2 1,-1 1-1,0-1 1,0-1 0,-1 1-1,0-1 1,0-1 0,-1 1-1,-1-1 1,0 0-1,0 0 1,-1-1 0,0 1-1,2-16 1,-5 21-40,0-1-1,-1 1 1,0 0-1,0 0 1,0-1 0,0 1-1,-1 0 1,0 0-1,-1 0 1,1 0 0,-1 0-1,0 0 1,-1 0-1,1 1 1,-1-1-1,0 1 1,-5-7 0,7 11-2,-1-1 1,1 0 0,-1 1 0,1-1 0,-1 1 0,0 0-1,0 0 1,0-1 0,0 1 0,0 0 0,0 0-1,0 1 1,0-1 0,0 0 0,0 1 0,0-1 0,0 1-1,-4 0 1,2 0-11,1 0 1,0 1-1,0-1 0,0 1 1,0 0-1,0 0 0,0 1 1,0-1-1,0 0 0,0 1 0,-3 3 1,-3 1-5,1 1 0,1 1 1,-1-1-1,1 1 0,1 0 1,-9 13-1,5-4 53,1 0 0,0 0 1,-9 27-1,15-35 3,1 0-1,-1 0 1,2 1 0,-1-1-1,1 0 1,1 1 0,-1-1 0,2 0-1,0 12 1,0-19-21,-1 1 0,1-1 0,0 1 0,-1 0 0,1-1 0,0 0 0,1 1 0,-1-1 0,0 1 0,1-1 0,-1 0 0,1 0-1,0 0 1,-1 0 0,1 0 0,0 0 0,0-1 0,3 3 0,-2-3 10,0 0 0,-1 1 0,1-1-1,0 0 1,0-1 0,0 1 0,0-1-1,0 1 1,0-1 0,0 0 0,0 0-1,0 0 1,0 0 0,0-1 0,0 1 0,4-2-1,2-1 35,1 0 0,-1 0 1,0-1-1,0 0 0,0-1 0,-1 0 0,0-1 0,12-9 0,-15 11-48,-1 1 0,0-2-1,0 1 1,0 0 0,-1-1 0,1 0 0,-1 1-1,0-1 1,-1-1 0,1 1 0,-1 0-1,0-1 1,0 1 0,-1-1 0,2-8 0,-3 10-13,0 0-1,0 1 1,0-1 0,0 0 0,-1 0 0,1 1 0,-1-1 0,0 0 0,-1 1 0,1-1 0,0 1 0,-1-1 0,0 1 0,0 0-1,0 0 1,0 0 0,0 0 0,-1 0 0,1 0 0,-1 0 0,0 1 0,-5-4 0,5 4-14,0 0 1,0 1-1,0-1 1,0 1-1,0 0 0,0 0 1,-1 0-1,1 0 1,0 1-1,0-1 0,-1 1 1,1 0-1,0 0 1,-1 0-1,1 0 0,0 1 1,0-1-1,-1 1 1,1 0-1,0 0 1,0 0-1,0 0 0,0 1 1,0-1-1,0 1 1,-3 2-1,1 0-1,-1 1-1,1 0 1,1 0 0,-1 0-1,1 0 1,0 1 0,0 0 0,0 0-1,1 0 1,-4 7 0,5-8 51,0-1 1,1 1-1,-1 0 1,1 0 0,0 0-1,0-1 1,0 1-1,1 0 1,0 0 0,0 0-1,0 0 1,1 0-1,-1 0 1,3 8 0,-3-12-24,1 1 0,-1-1 1,1 1-1,0-1 1,-1 0-1,1 1 0,0-1 1,0 0-1,0 0 1,0 0-1,0 0 0,0 1 1,0-1-1,0-1 1,1 1-1,-1 0 0,0 0 1,0 0-1,1-1 1,-1 1-1,1 0 0,-1-1 1,0 1-1,1-1 0,-1 0 1,1 0-1,-1 1 1,1-1-1,-1 0 0,1 0 1,-1 0-1,1-1 1,-1 1-1,1 0 0,-1 0 1,1-1-1,-1 1 1,1-1-1,1 0 0,2-2 35,0 1-1,0-1 0,0 1 0,0-1 0,-1-1 0,1 1 0,-1-1 1,0 0-1,5-6 0,-5 6-37,-1 0 0,0-1 0,0 0 0,0 1 0,0-1 0,-1 0 0,0-1 0,0 1 0,0 0-1,-1 0 1,0-1 0,0 1 0,0-1 0,-1 1 0,1-1 0,-1 0 0,-1 1 0,1-1 0,-1 1 0,0-1 0,0 1 0,-1 0 0,1-1 0,-1 1 0,0 0 0,-1 0 0,-3-5 0,6 8-25,-1 0 0,-1 1 0,1-1 1,0 1-1,0-1 0,-1 1 0,1 0 1,0-1-1,-1 1 0,0 0 0,1 0 1,-1 0-1,0 0 0,1 0 0,-1 1 1,0-1-1,0 0 0,1 1 1,-1 0-1,0-1 0,0 1 0,0 0 1,0 0-1,0 0 0,0 0 0,0 0 1,0 0-1,0 0 0,1 1 0,-1-1 1,0 1-1,-3 1 0,0 0 15,0 1 1,1 0-1,-1 0 0,1 0 0,-1 0 0,1 1 1,0 0-1,1-1 0,-1 2 0,-3 3 1,-2 5 14,0 1 1,-12 24 0,19-34-65,0 0 0,1 0 0,-1 1 1,1-1-1,0 1 0,0-1 1,0 1-1,1-1 0,-1 1 1,1 0-1,0-1 0,1 1 0,1 8 1,-2-12-137,1 0-1,0 1 1,0-1 0,-1 0 0,1 1 0,0-1-1,0 0 1,0 0 0,1 0 0,-1 0 0,0 0 0,0 0-1,1-1 1,-1 1 0,0 0 0,1 0 0,-1-1 0,3 1-1,2 1-656,-1 0 0,0-1-1,0 0 1,9 0-1,28-3-4581,5-2 1776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05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120 341 1728,'-2'0'222,"0"0"0,0 1 0,0 0 0,0-1 0,1 1 1,-1 0-1,0 0 0,1 0 0,-1 0 0,0 0 0,1 0 0,-1 0 0,1 0 0,-3 3 0,2-1 252,-1-1 1,0 1-1,0-1 0,0 0 0,-4 2 0,1-2 238,0 0 1,0-1-1,0 0 1,0 0-1,0 0 1,0-1-1,0 0 1,-7 0-1,4 0 988,83-1 2519,-17-2-3737,72-12 0,237-44 244,-293 50-566,109-12-208,-104 16 97,231-4 83,12 5-180,-291 1 108,53-13 0,-15 2-164,137-17 360,-189 28-223,-1 1 0,0 1 0,1 0 0,27 2 0,-38 0-79,0 0 0,0-1 0,0 0-1,0 0 1,6-1 0,-11 1 50,0-1 0,0 1 1,0-1-1,0 1 0,-1-1 0,1 1 0,0-1 0,0 1 1,0 0-1,-1-1 0,1 1 0,0-1 0,0 1 0,-1 0 1,1-1-1,0 1 0,-1-1 0,1 1 0,0 0 0,-1 0 1,1-1-1,-2 1 0,-7-8 0,-1 1 0,-1 1 0,1 0 0,-1 0 0,-16-5 0,-61-17-97,47 16 130,-22-3 29,-118-15 1,140 25-67,-8-6 10,22 4 71,21 4-144,10 0-62,11-1 116,4 1 140,27-7-332,-45 10 199,0 0 0,0 0 0,1 0 0,-1 0 0,0 0 0,0 0 0,0 0 0,0 0 0,0 0 0,1 0-1,-1 1 1,0-1 0,0 1 0,0-1 0,0 1 0,0-1 0,0 1 0,0-1 0,0 1 0,0 0 0,-1 0 0,1-1-1,0 1 1,0 0 0,-1 0 0,1 0 0,0 0 0,-1 0 0,1 0 0,-1 0 0,1 0 0,-1 0 0,1 0 0,-1 0-1,0 0 1,0 0 0,1 0 0,-1 1 0,0-1 0,0 1 0,1 17-113,1 0-1,7 29 1,-4-20 338,12 32-92,-12-44-123,-4-13 17,0 0 1,1 0-1,-1 0 0,1 0 1,0 0-1,0 0 1,0 0-1,0-1 0,4 4 1,-4-4-10,1 0 0,-1 1 1,0-1-1,0 1 0,-1 0 1,4 5-1,-4-7-75,-4 15-58,2-13 128,0 0 1,-1-1-1,1 1 1,-1-1-1,1 1 1,-1-1-1,0 0 1,0 1-1,0-1 1,-3 2-1,-25 20-142,2-9-1836,8-10-2562,34 20-3999,-9-11 7355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07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2976,'8'-11'11818,"15"34"-10087,20 28-1,-27-29-1349,-1 1 0,22 47 0,14 53 306,-44-105-682,43 115 880,-46-132-136,2-7-449,6-11-101,-6 1-101,0-1-1,-1 0 0,5-24 0,2-10 5,-3 19-50,2 1 1,1 0-1,1 1 1,2 1-1,29-44 1,-28 48-187,-11 17 31,0 0 0,1 0 0,0 0 1,1 0-1,-1 1 0,14-11 0,-18 17-320,0 0 0,0 0 0,0 0 0,0 0-1,0 0 1,0 0 0,0 1 0,0-1-1,0 1 1,0 0 0,0-1 0,0 1 0,1 0-1,-1 0 1,0 0 0,4 1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07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4480,'0'5'7549,"1"6"-4510,-1-10-2930,1 0 1,-1 0-1,0 1 0,0-1 1,1 0-1,-1 0 1,0 0-1,1 0 0,-1 0 1,1-1-1,-1 1 0,1 0 1,-1 0-1,1 0 1,0 0-1,0-1 0,-1 1 1,1 0-1,0 0 0,1 0 1,3 1 226,0-1 0,0 0 0,1-1 1,-1 1-1,0-1 0,0 0 0,9-1 1,37-8 275,-12 1-165,3 3-234,159-19 485,-154 21-625,-1 2 0,65 7 1,-25 7-357,-49-6-2298,-14 0 927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19.3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286 98 1568,'-1'-4'191,"1"-1"-1,1 1 1,-1-1 0,1 1-1,-1-1 1,1 1 0,1 0-1,-1 0 1,1-1 0,-1 1-1,3-4 1,-1 3 471,0 1 0,-1-1 0,1 0 0,-1 0 0,0 1 0,1-10 0,-21 66 1472,-37 115 756,31-104-1822,-32 58 0,-12 30-185,-17 75 210,83-222-998,2-3-237,0 0 0,-1 0 0,1 0 0,0 0 0,-1 0-1,1 0 1,-1 0 0,0 0 0,1 0 0,-1 0 0,0 1 0,-1 1-930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20.1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1 418 3072,'0'2'3845,"9"-15"310,14-24-3153,6-28-399,7-17-134,-34 78-449,68-115 516,-62 107-415,1 1 0,0-1 1,1 1-1,1 1 0,-1 0 0,2 1 0,14-11 1,-25 20-100,-1-1 0,1 1 0,-1 0 1,1-1-1,0 1 0,-1-1 1,1 1-1,0 0 0,-1-1 1,1 1-1,0 0 0,-1 0 0,1 0 1,0 0-1,-1-1 0,1 1 1,0 0-1,0 0 0,-1 0 1,1 0-1,0 1 0,0-1 0,-1 0 1,1 0-1,0 0 0,-1 0 1,1 1-1,1 0 0,-2-1 3,1 1 1,-1 0-1,1 0 0,0 0 0,-1 0 0,0 1 0,1-1 0,-1 0 0,0 0 0,1 0 0,-1 0 1,0 0-1,0 0 0,0 1 0,0 1 0,-1 6 137,0 1 0,-4 18 1,5-28-152,-12 40 224,8-29-132,1 0 1,0 1-1,0 0 1,-1 21-1,5-33-83,-1 0-1,0 0 1,0 0-1,0 0 0,0-1 1,0 1-1,0 0 1,0 0-1,0 0 1,1 0-1,-1 0 1,0 0-1,0 0 1,0 0-1,0 0 1,0 0-1,1 0 0,-1 0 1,0 0-1,0 0 1,0 0-1,0 0 1,0 0-1,0 0 1,1 0-1,-1 0 1,0 0-1,0 0 1,0 0-1,0 0 0,0 0 1,1 0-1,-1 0 1,0 0-1,0 0 1,0 0-1,0 0 1,0 0-1,0 0 1,1 1-1,-1-1 1,0 0-1,0 0 0,0 0 1,0 0-1,0 0 1,0 0-1,0 0 1,0 1-1,0-1 1,0 0-1,0 0 1,0 0-1,0 0 1,0 0-1,0 1 0,0-1 1,0 0-1,0 0 1,0 0-1,0 0 1,0 0-1,0 1 1,0-1-1,9-11 112,-8 10-44,10-15 50,-4 6-121,0 1 1,1 0-1,10-10 0,-11 12-35,4-3-60,-1 0 1,1 1 0,1 0 0,13-7 0,-21 14 44,0 0 1,0 0-1,1 0 0,-1 1 0,0 0 0,1 0 1,-1 0-1,0 0 0,1 1 0,-1 0 0,1-1 1,-1 2-1,1-1 0,-1 0 0,1 1 0,-1 0 1,9 3-1,-8-2 110,-1 0 0,1 1 0,-1-1 0,1 1 0,-1 0 0,0 0 0,0 1 0,6 6 0,28 38 692,-8-9-466,28 27-1502,-55-62 317,0-1 0,0 1 0,0-1 0,-1 1 0,0 0 0,3 7 0,5 11-2135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22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47 7296,'-14'-13'3328,"28"13"-2912,-6 0 2112,5 0-1472,13-3 1695,10 0-1567,26-6 352,2 5-896,21-3-160,-6 2-288,-4 2-256,-10 3 0,-9 0-800,-12 8 448,-8-5-3903,-5 5 2399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24.8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523 60 2144,'8'4'7765,"-8"-7"-7026,0 2-632,0 1 0,0-1 1,0 0-1,0 1 1,-1-1-1,1 1 0,0-1 1,0 1-1,0-1 1,-1 1-1,1-1 1,0 1-1,0-1 0,-1 1 1,1-1-1,-1 1 1,1 0-1,0-1 0,-1 1 1,1-1-1,-1 1 1,1 0-1,-1 0 1,0-1-1,-5-4-29,0 0-1,0 1 1,-1-1 0,1 1-1,-1 1 1,0-1 0,0 1 0,0 0-1,-1 1 1,1 0 0,-15-2-1,9 2-58,1 0-1,-1 2 1,0 0-1,1 0 0,-1 1 1,-17 3-1,8 2 34,-1 2 0,1 0 0,1 1 0,0 1 0,0 1-1,1 1 1,0 0 0,1 2 0,1 0 0,-22 22 0,33-29 31,0 2 0,0-1-1,0 1 1,1 0 0,1 0 0,-1 0 0,2 1 0,-1 0 0,1 0 0,1 0-1,0 1 1,0-1 0,1 1 0,-1 12 0,2-13 1,0 0 0,1 0 0,0 1 0,1-1 0,0 0 0,1 0 0,0 0 0,0-1 0,1 1 0,1 0 0,-1-1 0,1 0 0,1 0-1,0 0 1,9 12 0,-9-15-32,0-1 0,1 0 0,-1-1 0,1 1 0,0-1 0,1 0 0,-1-1 0,1 1 0,-1-1 0,1-1 0,0 1 0,0-1 0,0 0-1,11 1 1,11 1 156,0-2 0,35-1-1,-57-1-185,106-8 260,-77 3-302,-15 0-817,-8 2-2399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25.6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75 4480,'9'-7'7838,"-9"7"-7689,-3 20 1053,-82 372 2318,85-381-3270,1-10-3,2-9 8,14-85 283,-8 33-404,1 10-193,2 0 0,2 1 1,2 0-1,29-58 0,-44 105 61,-1 0 0,1 1-1,0-1 1,0 1-1,0-1 1,0 1-1,0 0 1,0-1-1,0 1 1,1 0-1,-1 0 1,0 0-1,1 0 1,-1 0-1,1 0 1,-1 0-1,1 0 1,0 0 0,-1 1-1,3-1 1,-3 1 6,1 0 1,-1 0 0,0 0-1,1 0 1,-1 1 0,0-1-1,1 0 1,-1 1 0,0 0-1,0-1 1,0 1 0,1 0 0,-1-1-1,0 1 1,0 0 0,0 0-1,0 0 1,0 0 0,0 0-1,-1 0 1,1 0 0,0 0-1,0 0 1,-1 0 0,1 1-1,0 1 1,8 17 97,0 2-1,10 40 1,-14-42-20,1 1 0,1-1 0,18 35 0,-24-52-44,1-1 0,0 0 1,-1 1-1,1-1 0,0 0 0,0 0 0,3 2 0,-4-3-21,0-1 0,0 1 0,-1-1-1,1 1 1,0-1 0,0 0 0,0 1 0,0-1 0,0 0 0,0 0 0,-1 1 0,1-1 0,0 0 0,0 0 0,0 0 0,0 0-1,0 0 1,0 0 0,0-1 0,0 1 0,0 0 0,0 0 0,-1-1 0,1 1 0,0 0 0,1-2 0,5-4 14,0 0 0,-1 0 1,0-1-1,-1 0 1,0-1-1,7-11 0,-10 16-42,44-82 25,-9 14-74,-35 69 30,-1-1 0,1 1 1,-1 0-1,1 0 0,0 0 0,0 0 0,0 0 0,0 1 0,0-1 0,3-1 0,-4 2 18,-1 1-1,1 0 1,0-1-1,-1 1 1,1 0 0,0 0-1,0 0 1,-1 0-1,1 0 1,0 0 0,-1 0-1,1 0 1,0 0-1,0 0 1,-1 0 0,1 0-1,0 0 1,-1 0 0,1 1-1,0-1 1,-1 0-1,1 1 1,0-1 0,-1 0-1,1 1 1,-1-1-1,1 1 1,0-1 0,-1 1-1,0-1 1,1 1 0,-1-1-1,1 1 1,-1 0-1,1-1 1,-1 1 0,0-1-1,0 1 1,1 0-1,-1 0 1,9 20 192,-1 0-1,-2 0 0,0 0 1,5 36-1,15 72 341,-22-108-562,-1-11-1655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27.8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13 790 2720,'-13'-5'6181,"16"4"-5929,-1-1 0,0 1 1,0-1-1,0 1 0,0-1 0,2-3 0,11-16 175,-1-1 0,14-32-1,17-46-28,23-44 415,-57 128-1000,-7 14 160,-4 9 129,-2 6-8,0 1 1,2-1-1,0 0 1,0 1-1,1-1 1,5 22-1,-5-29-51,1 9 128,0-1 0,2 1-1,0-1 1,0 0 0,2 0 0,7 15-1,-10-23-131,1 0 0,-1-1-1,1 0 1,0 0-1,1 0 1,-1 0-1,1-1 1,0 0-1,0 0 1,0 0-1,1 0 1,-1-1-1,1 0 1,0 0-1,0-1 1,10 4 0,-5-4-1,-1 1 1,1-2 0,0 0 0,0 0-1,0-1 1,0 0 0,0 0 0,0-2-1,0 1 1,0-1 0,-1-1 0,1 0 0,-1 0-1,1-1 1,-1-1 0,0 0 0,-1 0-1,1-1 1,-1 0 0,0 0 0,-1-1-1,1 0 1,-1-1 0,-1 0 0,8-9-1,-1-1 157,-1 0 0,18-31 0,-27 41-179,0-1 0,0 0-1,-1 1 1,0-1-1,-1 0 1,1-1 0,-2 1-1,2-19 1,-3 26-65,0 1 1,0-1-1,-1 0 1,1 0-1,0 0 1,-1 1-1,1-1 0,-1 0 1,1 0-1,-1 1 1,-2-4-1,3 5 32,0-1-1,-1 1 0,1 0 1,0 0-1,0-1 0,-1 1 1,1 0-1,0 0 1,-1-1-1,1 1 0,0 0 1,-1 0-1,1 0 0,0 0 1,-1 0-1,1-1 0,0 1 1,-1 0-1,1 0 0,0 0 1,-1 0-1,1 0 1,-1 0-1,0 1 7,0-1 1,0 0 0,1 1-1,-1-1 1,0 0-1,0 1 1,1-1-1,-1 1 1,0-1-1,1 1 1,-1 0 0,1-1-1,-1 1 1,0 1-1,-2 1 9,1 1 0,0 0 0,0 0 0,0 0 0,0 0 0,1 0 0,0 1 0,-2 4 0,-3 38 58,5-36-18,1 0 1,0-1 0,0 1-1,1 0 1,0-1-1,1 1 1,0-1 0,1 0-1,0 1 1,1-1 0,9 18-1,-12-26-24,0 0 0,0 0 0,0-1-1,0 1 1,1 0 0,-1-1 0,0 1-1,1-1 1,-1 0 0,1 1-1,0-1 1,-1 0 0,1 0 0,0 0-1,0 0 1,0 0 0,-1 0-1,1-1 1,0 1 0,0-1 0,4 1-1,-3-1 5,-1 0 0,1 0 1,-1 0-1,1-1 0,-1 0 0,0 1 0,1-1 0,-1 0 0,1 0 0,-1 0 0,0 0 0,0-1 0,0 1 0,0-1 1,0 1-1,0-1 0,0 0 0,2-2 0,11-14 95,-1-1 0,-2 0-1,17-31 1,-17 28-62,0 0-1,26-31 0,-24 35-90,-11 13-25,0 1 0,0 0 0,0 0 0,1 0 0,0 0 0,6-4-1,-10 8 65,1 0 0,-1 0 0,0-1 0,0 1 0,0 0 0,1 0 0,-1 0 0,0 0 0,0 0 0,1 0 0,-1 0 0,0 0 0,0 0 0,1 0 0,-1 0 0,0 0 0,0 0 0,0 0 0,1 0 0,-1 0 0,0 1 0,0-1 0,1 0 0,-1 0 0,0 0 0,0 0 0,0 0 0,1 0 0,-1 1 0,0-1 0,0 0 0,0 0 0,0 0 0,0 0 0,1 1 0,-1-1 0,0 0 0,0 0 0,0 1 0,0-1 0,0 0 0,0 0 0,0 0 0,0 1 0,0-1 0,4 17 79,-3-3-111,-1 1-1,0 0 0,-1-1 1,-3 19-1,-1-3 68,-11 33-1,6-34 127,-1 0 0,-21 37 0,31-64-130,-1 1-1,1-1 1,-1 0-1,1 1 1,-1-1 0,0 0-1,0 0 1,0 0-1,0-1 1,0 1 0,-4 2-1,5-4-15,0 1 1,-1 0-1,1-1 0,-1 0 1,1 1-1,-1-1 0,1 0 1,0 0-1,-1 1 0,1-1 1,-1 0-1,1-1 0,-1 1 1,1 0-1,-1 0 0,1-1 1,-1 1-1,1 0 0,0-1 1,-1 0-1,1 1 0,0-1 0,-2-1 1,2 2-21,0-1 0,0 1 1,1 0-1,-1-1 0,0 1 1,1-1-1,-1 0 0,1 1 0,-1-1 1,0 1-1,1-1 0,0 0 1,-1 0-1,1 1 0,-1-2 0,1 2 2,0-1 0,0 1-1,0 0 1,0-1 0,0 1-1,0 0 1,0-1 0,0 1-1,0 0 1,0-1 0,0 1-1,1 0 1,-1-1 0,0 1-1,0 0 1,0-1 0,0 1-1,1 0 1,-1 0 0,0-1-1,0 1 1,1 0 0,-1 0-1,0-1 1,1 1 0,3-2-31,-1 0 0,1 0 0,0 1 0,0-1 0,4 0 0,2-1-10,72-22-8,-48 16 78,0-2 0,-1-1 1,33-17-1,-37 12 85,0-2 1,-2 0-1,0-2 0,-1-1 0,-1-1 0,-1-1 1,-1-1-1,20-28 0,-32 36-102,0 0 1,-2 0-1,0-1 0,0 0 0,-2-1 1,0 0-1,6-32 0,-3-6 148,3-73-1,-11 106-105,-2 19-46,1-1-2,-1 1 1,0 0 0,0 0 0,0 0 0,-1-5 0,-1 7-74,0 8 15,-1 13-34,2-13 56,-7 66 138,1 76 0,4-60 222,3 62-107,1-67-182,8 125-192,-3-177-1816,0-21-876,-1-42-5732,-1 9 6126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28.2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12 7968,'-29'0'3616,"32"-8"-3136,2 4 800,3 8-800,15-4 576,2 0-608,14 0 96,2 3-288,8 2-160,-6-2-64,4-6-672,-3 3 352,14-5-3072,4 5 1888,-2 0-4480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30.3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27 809 4800,'-16'7'2118,"12"-4"-1252,8-4 832,-2-1-1458,1 0 0,-1 0-1,0 0 1,0 0-1,1 0 1,-1-1 0,-1 1-1,1 0 1,0-1-1,-1 0 1,1 1 0,1-5-1,0 0-4,44-75 789,72-98 0,-83 134-595,48-84 0,-56 78-119,-2-1-1,36-110 0,-52 133-337,1-10-115,-18 75 55,-2-1 0,-26 64-1,-43 74 168,43-97-15,-21 48 101,-125 259 555,119-271 523,62-111-1238,0 0 1,0 0-1,0 0 1,0 0 0,0 0-1,0 0 1,0 0-1,0 0 1,0 0-1,0 0 1,-1 0-1,1 0 1,0 1 0,0-1-1,0 0 1,0 0-1,0 0 1,0 0-1,0 0 1,0 0 0,0 0-1,0 0 1,0 0-1,0 0 1,0 0-1,0 1 1,0-1-1,0 0 1,0 0 0,0 0-1,0 0 1,0 0-1,0 0 1,0 0-1,0 0 1,0 0 0,0 0-1,0 0 1,0 1-1,0-1 1,0 0-1,0 0 1,1 0-1,-1 0 1,0 0 0,0 0-1,0 0 1,0 0-1,0 0 1,0 0-1,0 0 1,0 0-1,0 0 1,0 0 0,0 0-1,0 0 1,0 0-1,1 0 1,-1 0-1,0 0 1,0 0 0,0 0-1,0 0 1,8-3 120,16-15 21,303-300 19,-268 259-135,148-125 28,-199 177-35,10-6-91,-18 13 70,0 0 0,0 0 0,1 0 0,-1 0 0,0 0-1,0 0 1,0 0 0,0 0 0,1 0 0,-1 0-1,0 0 1,0 0 0,0 0 0,0 0 0,1 0 0,-1 0-1,0 0 1,0 0 0,0 0 0,0 1 0,1-1-1,-1 0 1,0 0 0,0 0 0,0 0 0,0 0 0,0 0-1,0 1 1,0-1 0,1 0 0,-1 0 0,0 0-1,0 0 1,0 0 0,0 1 0,0-1 0,0 0 0,0 0-1,0 0 1,0 0 0,0 1 0,0-1 0,0 0-1,0 0 1,0 0 0,0 0 0,0 1 0,0-1 0,0 0-1,0 0 1,0 0 0,0 0 0,0 1 0,0-1-1,-3 10 9,3-10-27,-2 7 8,1 1 0,0-1 0,1 0 0,-1 8 1,-1 20 8,-2 0 23,1 1-1,3 47 0,0-35-125,1 16 101,-1-58 49,1 1 0,0-1 0,1 0 0,-1 0 1,1 0-1,0 0 0,6 10 0,-6-14-30,-1 0 0,1 0 0,-1 0 0,1 0 0,-1 0 0,1 0 0,0-1 0,0 1 0,0-1 0,0 1-1,0-1 1,0 0 0,0 0 0,1 0 0,-1 0 0,0 0 0,1-1 0,-1 1 0,1 0 0,-1-1 0,3 0 0,4 0 24,-1 0 1,0-1 0,0 0 0,0 0-1,8-3 1,6-2 3,-1-2 0,0 0 0,-1-1 0,0-1 0,0-1 0,34-26 0,100-95-179,-132 112 115,25-24 55,70-65 139,-116 107-191,0 1 0,0 0-1,1 0 1,-1-1 0,0 1 0,0-1-1,-1 1 1,1-1 0,1-1 0,-5 3-146,-4 9 53,-4 4 94,2 1 0,0 0 0,1 0 0,-12 27 0,12-18 27,-17 55 44,21-66-38,1 1 0,1 0 0,0 0 1,1 13-1,1-22 41,0 0 1,0 0 0,1 0-1,-1 0 1,2 4 0,-2-7-49,1-1 1,-1 0-1,0 1 1,0-1-1,0 1 1,0-1-1,0 1 0,1-1 1,-1 0-1,0 1 1,0-1-1,1 0 1,-1 1-1,0-1 1,1 0-1,-1 1 1,0-1-1,1 0 0,-1 0 1,0 1-1,1-1 1,-1 0-1,1 0 1,-1 0-1,0 1 1,1-1-1,-1 0 0,1 0 1,-1 0-1,1 0 1,-1 0-1,0 0 1,1 0-1,-1 0 1,1 0-1,-1 0 0,1 0 1,-1 0-1,1 0 1,-1 0-1,0-1 1,1 1-1,-1 0 1,1 0-1,-1 0 1,0-1-1,1 1 0,-1 0 1,0 0-1,1-1 1,-1 1-1,0 0 1,1-1-1,-1 1 1,0-1-1,4-3 11,0 0 1,0 0-1,-1 0 1,0-1-1,0 1 1,0-1-1,2-5 1,15-42 99,-7 18-39,8-17 68,-1-1-327,32-56 0,-45 96-81,-3 11 3,-2 19-21,-3-8 311,1 21-47,-1-12 90,1 1-1,5 36 1,-5-54-54,0-1-1,0 1 1,1-1-1,-1 1 1,0-1 0,1 1-1,0-1 1,-1 1-1,1-1 1,0 0 0,-1 1-1,1-1 1,0 0 0,0 0-1,0 1 1,0-1-1,0 0 1,0 0 0,1 0-1,-1 0 1,0 0-1,0-1 1,1 1 0,-1 0-1,0-1 1,1 1-1,-1 0 1,4 0 0,-2-1 6,0-1-1,0 1 1,0 0 0,0-1 0,0 0 0,0 1 0,0-1 0,0 0 0,0-1 0,0 1 0,-1 0-1,6-4 1,41-27 20,2 3-1,89-37 1,-110 54-105,-17 6 18,1 1 0,-1 0 0,1 1 0,0 0 0,0 1-1,17-1 1,-29 4 39,-1 0 0,1 0 0,0 0 0,-1 0 0,1 0-1,-1 1 1,1-1 0,-1 0 0,1 1 0,-1 0 0,1-1-1,-1 1 1,0 0 0,1 0 0,-1 0 0,0 0 0,1 0 0,-1 0-1,0 0 1,0 0 0,0 0 0,0 0 0,0 1 0,0-1-1,-1 0 1,1 1 0,0-1 0,-1 1 0,1-1 0,0 1-1,-1-1 1,0 1 0,1-1 0,-1 1 0,0 0 0,0-1 0,0 1-1,0 1 1,-1 7 63,1 0 1,-1-1-1,-1 1 0,-4 15 0,6-24-62,-33 102 939,33-103-939,0 0 0,0 0 0,0 0 0,0 0-1,0 0 1,0 0 0,0 0 0,0 0 0,0 0 0,0 0 0,0 1 0,0-1 0,0 0 0,0 0 0,0 0 0,0 0-1,0 0 1,0 0 0,0 0 0,0 0 0,0 0 0,0 0 0,0 0 0,0 0 0,0 0 0,0 1 0,0-1-1,0 0 1,0 0 0,0 0 0,0 0 0,-1 0 0,1 0 0,0 0 0,0 0 0,0 0 0,0 0 0,0 0-1,0 0 1,0 0 0,0 0 0,0 0 0,0 0 0,0 0 0,0 0 0,-1 0 0,1 0 0,0 0 0,0 0-1,0 0 1,0 0 0,0 0 0,0 0 0,0 0 0,0 0 0,0 0 0,0 0 0,0 0 0,-2-7 180,3 0-180,0 0 1,0 0-1,1 0 0,0 0 1,6-13-1,-1 3-109,12-20 0,-13 28 74,0 0-1,0 0 1,1 0 0,0 1 0,1 0 0,-1 0 0,1 1 0,1 0 0,0 1 0,18-11 0,-26 16 23,0 0 0,1 1 0,-1-1 0,0 1 1,0-1-1,0 1 0,1 0 0,-1-1 0,0 1 0,1 0 0,-1 0 0,0 0 0,0 0 1,1 0-1,-1 0 0,0 0 0,1 0 0,-1 1 0,0-1 0,0 1 0,1-1 0,-1 1 1,0-1-1,0 1 0,0-1 0,0 1 0,0 0 0,0 0 0,0 0 0,0-1 1,0 1-1,0 0 0,0 0 0,0 0 0,-1 0 0,1 1 0,0-1 0,-1 0 0,1 0 1,-1 0-1,1 1 0,-1-1 0,1 0 0,-1 0 0,0 1 0,0-1 0,0 0 0,0 1 1,0-1-1,0 0 0,0 0 0,0 1 0,0-1 0,-1 2 0,-5 30 242,9-40-200,2 0-1,-1 0 1,1 1 0,0-1-1,1 1 1,-1 0 0,11-8-1,-14 13-46,-1 0 0,0 1-1,0-1 1,0 1 0,1-1-1,-1 1 1,0 0 0,0-1-1,1 1 1,-1 0 0,0 0-1,0 0 1,1 0 0,-1 0-1,0 0 1,1 0 0,-1 1-1,0-1 1,0 0 0,1 1-1,-1-1 1,0 1 0,0-1-1,0 1 1,0 0 0,0-1-1,0 1 1,0 0 0,0 0 0,0 0-1,0 0 1,0 0 0,0 0-1,0 0 1,-1 0 0,1 0-1,1 2 1,2 5 17,-1 0 0,1 0-1,-1 1 1,3 12 0,-3-11-35,-2-4 54,1 0 1,1-1 0,-1 0 0,1 1 0,0-1 0,4 6-1,-5-9 1,0 1-1,0-1 1,1 1 0,-1-1-1,1 0 1,-1 0-1,1 0 1,-1 0-1,1-1 1,0 1-1,0-1 1,0 0-1,6 2 1,0-1-30,0-1 1,0-1-1,0 0 0,0 0 1,0 0-1,0-1 1,-1-1-1,1 1 0,0-1 1,0-1-1,10-4 1,5-3 86,0-2 0,35-22 1,-53 30-79,0 0 0,0-1-1,-1 0 1,0 0 0,0 0 0,0-1 0,0 0-1,-1 0 1,0 0 0,-1 0 0,1 0 0,-1-1-1,3-9 1,-5 15-10,-1 0 0,0 0-1,1 0 1,-1 0 0,0-1-1,0 1 1,0 0 0,0 0-1,0-1 1,0 1 0,0 0-1,-1 0 1,1 0-1,0-1 1,-1 1 0,1 0-1,0 0 1,-1 0 0,0 0-1,1 0 1,-1 0 0,0 0-1,1 0 1,-1 0 0,0 0-1,0 0 1,0 0 0,0 0-1,0 1 1,0-1 0,0 0-1,0 1 1,-1-1 0,0 0-17,1 0-1,-1 1 1,0-1 0,1 1 0,-1 0 0,0 0 0,1 0-1,-1-1 1,0 2 0,0-1 0,1 0 0,-1 0 0,0 0-1,1 1 1,-1-1 0,0 1 0,1-1 0,-1 1 0,1 0-1,-1 0 1,1 0 0,-1-1 0,1 1 0,-2 2 0,0-1 10,1 1 0,0-1 0,0 0-1,0 1 1,1-1 0,-1 1 0,0 0 0,1-1 0,0 1 0,0 0 0,0 0 0,0 0 0,0 0 0,0 0 0,0 5 0,1-3 38,0 0 0,0 0 0,1 0 0,0 0 0,0 0 0,0 0 0,0 0 1,4 9-1,0-4 23,1 1 1,0-1-1,0 0 1,1 0-1,1 0 1,-1-1-1,14 12 1,-15-16-1,0 0 1,0 0-1,0-1 1,1 0-1,-1 0 0,1 0 1,0-1-1,8 3 1,-9-4-269,-1-1 0,1 0 0,0 0 0,0-1 0,0 0 0,0 0 1,-1 0-1,1 0 0,0-1 0,0 0 0,5-2 0,20-5-1316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31.4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163 0 3648,'3'4'4763,"1"3"-3962,0-1 0,-1 1 0,1 0 0,3 10 0,-5-5-454,-1 0 1,0 1-1,0-1 1,-1 0-1,-1 1 1,0-1-1,0 0 1,-2 0 0,1 0-1,-1 0 1,-9 21-1,3-15-95,0 1 0,-2-1 0,-16 23 0,23-36-393,0 0 0,-1 0 0,0 0 1,0 0-1,-1-1 0,1 0 0,-1 0 0,0 0 1,0-1-1,0 0 0,0 0 0,0-1 1,-1 1-1,-6 0 0,-10 3-1389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37.3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1044 2240,'2'0'738,"-1"0"1,1 0-1,0-1 0,0 1 1,4-2 2214,-2 0-2215,13-10 1753,-10 4-2643,-1 0-1,8-10 0,-7 8 950,-1 1-707,69-90 926,103-108 1,-160 189-979,93-98 204,-88 89-3,0-2 0,25-43 0,0-19 595,-35 65-724,-11 21-439,-5 7 36,-3 9 67,-4 19 160,2 1 0,-6 42-1,-2 61 202,12-84-74,3 63 0,2-85 109,2 0 1,1 0 0,14 48 0,-17-71-76,1-1 0,0 1 0,0-1 0,4 8 1,-5-11-66,-1 0 0,1 0 0,0 0 0,-1-1 1,1 1-1,0 0 0,0 0 0,-1 0 0,1-1 1,0 1-1,0 0 0,0-1 0,0 1 0,0-1 0,0 1 1,0-1-1,0 0 0,0 1 0,0-1 0,0 0 1,0 0-1,0 1 0,1-1 0,-1 0 0,0 0 1,2-1-1,1-1 32,-1 0-1,1 0 1,-1 0 0,0-1 0,1 0-1,-1 0 1,0 1 0,0-2 0,-1 1 0,1 0-1,2-4 1,8-15 66,-1 0 0,13-34 0,7-14-48,113-162-5,-119 194-52,-2-2 0,32-69 0,26-109 201,-55 142-315,-24 65-169,-5 15-81,-8 20 164,-6 27 334,-82 224 86,6-20 219,49-127-290,-10 46 1178,62-206-1398,1 1 0,2 0 0,1 1 0,1 0 0,1 2 0,2-1 0,1 2 0,1 0 0,1 1 0,1 1 0,33-29 0,-52 53 14,-1-1 1,1 1-1,0 0 0,-1 0 1,1 0-1,0-1 1,0 2-1,0-1 1,0 0-1,0 0 1,4 0-1,-5 1 26,0 0 1,0 0-1,0 0 1,0 0-1,0 0 0,0 0 1,0 1-1,0-1 1,0 0-1,0 1 0,0-1 1,0 0-1,0 1 1,0 0-1,0-1 0,-1 1 1,1-1-1,0 1 1,0 0-1,-1 0 0,1-1 1,0 1-1,-1 0 1,1 0-1,-1 0 0,1 1 1,3 6 8,0 1 1,-1 0-1,0 0 1,-1 1-1,0-1 0,2 14 1,-2-8 41,7 24 0,-6-28 15,1-1 1,0 0-1,0-1 1,1 1-1,0-1 1,12 16-1,-15-23-42,-1 0-1,1-1 1,0 1-1,0 0 0,0 0 1,0-1-1,0 1 1,0-1-1,0 0 0,0 1 1,0-1-1,1 0 1,-1 0-1,1-1 0,-1 1 1,0 0-1,1-1 1,-1 0-1,1 1 0,-1-1 1,1 0-1,0 0 1,-1 0-1,1-1 0,-1 1 1,1-1-1,-1 1 1,0-1-1,1 0 0,-1 0 1,0 0-1,1 0 1,1-2-1,3-1 2,0-1-1,0 0 1,-1-1 0,0 1 0,0-1-1,-1 0 1,0-1 0,0 1-1,6-10 1,3-9 86,14-34 0,-26 54-103,0-1 22,1 0 0,-1 1 0,0-1-1,-1 0 1,1 0 0,-1 0 0,0 0-1,-1-1 1,0 1 0,0 0 0,0 0-1,-1-8 1,1 14-36,0-1 0,0 1 1,0-1-1,0 1 0,-1 0 0,1-1 1,0 1-1,0-1 0,0 1 0,0 0 1,0-1-1,-1 1 0,1 0 0,0-1 1,0 1-1,0 0 0,-1-1 0,1 1 1,0 0-1,-1-1 0,1 1 0,0 0 1,-1 0-1,1-1 0,0 1 0,-1 0 0,1 0 1,0 0-1,-1 0 0,1-1 0,-1 1 1,1 0-1,0 0 0,-1 0 0,1 0 1,-1 0-1,1 0 0,0 0 0,-1 0 1,1 0-1,-1 0 0,1 0 0,0 1 1,-1-1-1,1 0 0,-1 0 0,1 0 0,0 0 1,-1 1-1,1-1 0,0 0 0,-1 0 1,1 1-1,-2 0-17,0 1 0,1 0-1,-1-1 1,1 1 0,-1 0 0,1-1-1,0 1 1,-2 4 0,0 1 26,1 0 0,0 1 0,0 0 0,1-1 0,0 1 0,0 0-1,1 13 1,1 2 50,7 30-1,-8-50-32,1 0-1,0 0 1,0 0 0,0 0-1,0 0 1,0 0 0,1 0-1,-1 0 1,1 0-1,0 0 1,0-1 0,0 1-1,0-1 1,0 0 0,4 4-1,-4-5 8,-1 0 1,1 0-1,0 0 0,0-1 0,-1 1 0,1 0 1,0-1-1,0 1 0,0-1 0,0 0 0,0 1 0,0-1 1,0 0-1,0 0 0,-1-1 0,1 1 0,0 0 0,0-1 1,0 1-1,0-1 0,0 1 0,0-1 0,-1 0 0,1 0 1,0 0-1,2-1 0,57-44 113,-8 7-72,31-15-23,-68 45-71,0 1 1,1 0 0,23-6 0,-37 13 19,-1 0 0,1 1-1,0-1 1,-1 1 0,1-1 0,0 1 0,0 0-1,-1 0 1,1 0 0,0 1 0,0-1 0,-1 1-1,1-1 1,0 1 0,-1 0 0,1 0-1,4 3 1,-2-1 12,-1 1 0,1-1 0,-1 1 0,0 1 0,0-1 0,0 1 0,3 4 0,1 1 51,0 0 0,0-1 0,1 0 0,0-1-1,15 12 1,-22-19-36,1 0 0,-1 0 1,1 0-1,-1 0 0,1 0 0,-1-1 0,1 1 0,0-1 0,-1 1 0,1-1 0,0 0 0,-1 0 0,1 0 0,0-1 0,-1 1 0,1-1 0,-1 1 0,1-1 0,-1 0 0,1 0 1,-1 0-1,1 0 0,-1 0 0,0-1 0,1 1 0,2-3 0,2-2 8,0 1 0,-1-2 1,1 1-1,-1-1 0,-1 0 0,8-11 1,-8 11-18,-1 0 1,0-1-1,0 1 1,0-1-1,-1 0 1,-1 0-1,1-1 1,-1 1-1,-1 0 1,1-1-1,-1 1 1,-1-12-1,0 19-6,0 0-1,0 0 0,0-1 0,0 1 1,0 0-1,0 0 0,0 0 0,-1 0 1,1 0-1,-1 0 0,1 0 1,-1 0-1,1 0 0,-1 0 0,1 0 1,-1 1-1,0-1 0,1 0 0,-1 0 1,0 0-1,-1 0 0,2 1-5,-1-1 1,0 1-1,1 0 0,-1 0 0,1 0 0,-1-1 1,1 1-1,-1 0 0,0 0 0,1 0 0,-1 0 0,1 0 1,-1 0-1,0 0 0,1 1 0,-1-1 0,1 0 1,-1 0-1,1 0 0,-1 1 0,0-1 0,1 0 1,-1 0-1,1 1 0,-1-1 0,1 0 0,0 1 0,-1-1 1,1 1-1,-1-1 0,1 1 0,0-1 0,-1 1 1,1-1-1,-1 1 0,-1 4 4,0-1 0,0 1 0,0 0 1,0-1-1,1 1 0,0 0 0,0 0 0,0 0 0,1 0 0,-1 7 0,1-3 121,1 0-1,-1 0 1,2 0-1,-1 0 1,4 10-1,0-3-55,1 0-1,1-1 1,9 15-1,-12-22-43,1-1 0,0 0 0,1 0 0,-1 0 1,1-1-1,1 0 0,10 9 0,-15-14-65,1 1 1,0-1-1,0 1 1,0-1-1,0 0 1,0 0-1,0 0 1,0-1-1,0 1 1,0-1-1,1 1 1,-1-1-1,0 0 1,0 0 0,0-1-1,0 1 1,1-1-1,-1 1 1,0-1-1,0 0 1,0 0-1,0 0 1,0-1-1,0 1 1,-1-1-1,4-1 1,-2 0-394,-1 0 1,1 1-1,0-1 1,-1 0-1,0-1 1,0 1-1,0-1 1,0 1 0,0-1-1,-1 0 1,0 0-1,0 0 1,0 0-1,0 0 1,0-1-1,-1 1 1,2-7-1,-5-11-3015,-3 2 1158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37.6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8 121 7040,'-8'-3'3200,"39"-1"-2752,5-4 640,3 3-672,35-6 256,6 3-384,20-12-96,-8 6-128,22-6-1728,-1 4 896,15 5-4640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38.7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4 369 5216,'-3'16'1696,"3"-16"-1674,0 1 1,0-1 0,0 0-1,0 0 1,0 1 0,0-1-1,0 0 1,0 0-1,0 0 1,0 1 0,0-1-1,0 0 1,0 0-1,0 1 1,0-1 0,0 0-1,0 0 1,0 1 0,0-1-1,1 0 1,-1 0-1,0 0 1,0 1 0,0-1-1,0 0 1,1 0 0,-1 0-1,0 1 1,4 3 230,-1-1-1,1 1 1,0 0 0,0-1 0,4 3 0,-6-4-64,0-1-1,0 0 1,0 0 0,1 0 0,-1 0 0,0-1 0,0 1-1,1 0 1,-1-1 0,0 0 0,1 1 0,-1-1 0,0 0 0,1 0-1,4-1 1,-1-1 141,1 0 0,-1 0 0,0-1 0,0 0 0,0 0-1,0 0 1,8-8 0,40-35 578,-24 15-494,28-38 0,-13 14-69,16-19 137,31-35 684,-85 105-1451,-5 11 229,-7 21 247,2-10-142,1 3 39,2 0 1,0 1-1,1-1 1,1 0-1,1 1 0,1-1 1,1-1-1,0 1 1,2-1-1,1 0 1,12 25-1,-17-39 12,0-1 0,1 1 0,0-1 0,-1 0 0,2 0 0,7 7 0,-10-10-62,0-1 0,0 1-1,0-1 1,0 1 0,1-1 0,-1 0 0,0 0 0,1 0-1,-1 0 1,1 0 0,-1 0 0,1-1 0,-1 1 0,1-1-1,0 1 1,-1-1 0,1 0 0,3-1 0,-2 0-21,0 0 1,-1 0-1,1-1 1,-1 1-1,0-1 1,1 0-1,-1 0 1,0 0-1,0 0 1,0-1-1,0 1 1,-1-1-1,1 1 1,4-7-1,2-5 15,0 0 0,8-18 0,-11 19-6,64-129 267,-60 121-421,0 1 0,2 0 0,0 0 0,26-31 0,-36 50 83,-1-1 0,1 1 0,-1 0 1,1-1-1,0 1 0,0 0 0,-1 0 0,5-1 0,-6 1 43,1 1 0,-1 0-1,1 0 1,-1 0 0,1 0-1,-1 0 1,1 0 0,-1 0 0,1 0-1,-1 0 1,1 0 0,-1 0-1,0 0 1,1 0 0,-1 0 0,1 1-1,-1-1 1,1 0 0,-1 0-1,1 0 1,-1 1 0,0-1 0,1 0-1,-1 1 1,0-1 0,1 0-1,-1 1 1,0-1 0,1 0 0,-1 1-1,0-1 1,0 0 0,1 1-1,-1-1 1,0 1 0,0-1 0,0 1-1,0-1 1,1 1 0,-1-1-1,0 1 1,0-1 0,0 0 0,0 1-1,0 8 34,0-1 0,0 0 0,-1 0 0,0 0 0,0 0 0,-4 11 0,2-7-56,-9 36 235,-3 0-1,-1 0 0,-32 62 1,48-110-214,0 0 1,-1 0 0,1 1 0,0-1 0,0 0-1,0 0 1,0 1 0,0-1 0,0 0 0,0 0-1,0 1 1,0-1 0,0 0 0,0 0 0,0 1-1,0-1 1,0 0 0,0 0 0,0 1 0,0-1-1,0 0 1,0 0 0,0 1 0,1-1 0,-1 0-1,0 0 1,0 0 0,0 1 0,0-1-1,1 0 1,-1 0 0,0 0 0,0 0 0,0 1-1,0-1 1,1 0 0,-1 0 0,15 4-43,28-4 55,-28 0-16,137 8-4,5 0-3348,-153-8 3023,35-3-2211,-37 3 2303,-1 0 0,0 0 0,1 0 0,-1 0 0,0 0 1,0-1-1,1 1 0,-1-1 0,0 1 0,0-1 0,0 1 0,0-1 0,0 0 0,0 1 0,0-1 0,0 0 0,0 0 0,0 0 0,0 0 0,0 0 0,0 0 1,-1 0-1,1 0 0,1-2 0,-2-10-1900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39.1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36 7456,'-61'-36'3392,"51"36"-2944,7 0-1088,6 0 256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26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71 2400,'3'-29'4394,"-2"27"-4078,0-1 0,0 1-1,0 0 1,0-1 0,1 1-1,-1 0 1,1 0-1,-1-1 1,1 1 0,0 0-1,0 1 1,0-1-1,0 0 1,3-2 0,4-4 1541,-15 24 2273,-10 28-2633,-15 29-346,-11 23-422,34-81-659,0-1-1,-2 0 1,1 0 0,-15 15 0,11-14 39,6-7-36,1-1 1,-1 0 0,0 0-1,0-1 1,-13 9 0,18-14-56,-1 0 1,1 1-1,-1-1 1,1-1-1,-1 1 1,0 0-1,1 0 1,-1-1-1,0 0 1,1 1-1,-1-1 1,0 0-1,1 0 1,-1-1-1,0 1 1,0-1-1,1 1 1,-1-1-1,1 0 1,-1 0-1,0 0 1,1 0-1,0 0 1,-5-3-1,1-1-10,0 0-1,0 0 0,1 0 1,-1 0-1,1-1 1,0 0-1,1 0 0,-1 0 1,1-1-1,1 0 0,-1 0 1,1 1-1,-4-15 0,2 4-113,1 0 0,1 0 0,0-1 0,1 1 0,1-21 0,1 33 67,0 0 0,0 1-1,1-1 1,0 0 0,0 0 0,0 1 0,0-1-1,1 0 1,0 1 0,0 0 0,0-1-1,0 1 1,1 0 0,0 0 0,0 0 0,5-5-1,-7 8 16,0 1-1,0-1 1,-1 1-1,1-1 0,0 1 1,0-1-1,0 1 1,0 0-1,1-1 0,-1 1 1,0 0-1,0 0 1,0 0-1,0 0 0,0 0 1,0 0-1,0 0 1,0 0-1,0 0 0,0 1 1,0-1-1,0 0 1,0 1-1,0-1 0,0 1 1,0-1-1,0 1 1,2 0-1,0 2-12,0-1-1,0 1 1,0-1-1,0 1 0,0 0 1,4 5-1,10 20 273,-1 1-1,16 36 0,-19-36 142,2 0-1,26 40 1,-35-61-309,1 0-1,-1-1 1,2 1 0,-1-2 0,1 1 0,0-1 0,1 0 0,-1 0 0,1-1 0,14 6 0,-21-11-183,-1 0 0,1 1 0,0-1 0,0 0 0,-1 0 1,1 0-1,0 0 0,0-1 0,-1 1 0,1 0 0,0-1 1,-1 1-1,1-1 0,0 1 0,-1-1 0,3-1 0,-2 1-678,22-29-12047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40.3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0 478 3552,'0'0'1147,"0"-1"-683,1-4-61,0 0 1,0 1 0,0-1 0,0 1 0,1-1 0,-1 1 0,1-1 0,0 1 0,5-7 0,5-12 532,0 0 13,36-70 1681,-12 41-1734,3 3 0,1 1 0,55-51 0,-90 94-838,0 0-64,0 0 1,0 1-1,0 0 1,10-6-1,-14 9 12,0 0 1,-1 1-1,1 0 0,0-1 0,0 1 1,0 0-1,0-1 0,-1 1 0,1 0 1,0 0-1,0 0 0,0-1 0,0 1 1,0 0-1,0 0 0,0 1 0,0-1 0,0 0 1,-1 0-1,1 0 0,0 0 0,0 1 1,0-1-1,0 0 0,-1 1 0,1-1 1,0 1-1,0-1 0,0 1 0,-1-1 1,1 1-1,0 0 0,-1-1 0,1 1 1,-1 0-1,1 0 0,-1-1 0,1 1 0,-1 0 1,1 0-1,-1 0 0,1 1 0,1 6 78,1-1-1,-1 1 1,-1 0-1,1 0 1,-2 0-1,1 0 0,-1 11 1,-8 59 131,7-67-180,-24 191 1085,27-186-1032,2-11 48,-4-5-129,1-1 1,-1 1 0,0 0 0,1 0-1,-1 0 1,1 0 0,-1-1 0,0 1-1,1 0 1,-1 0 0,1-1 0,-1 1-1,0 0 1,1 0 0,-1-1-1,0 1 1,0 0 0,1-1 0,-1 0-1,32-52 265,-15 30-281,1 0-1,1 1 0,1 1 0,43-35 1,-50 46-22,0 1 0,1 0 0,1 0 0,-1 2 0,1 0 0,1 0 0,-1 1 0,1 1 0,0 1 0,19-3 0,-31 6 56,-1 1 1,1 0-1,0 0 0,-1 0 0,1 0 1,0 1-1,-1-1 0,6 2 0,-7-1-6,-1-1 0,1 1-1,-1 0 1,0 0-1,1 0 1,-1-1 0,0 1-1,0 0 1,0 1 0,1-1-1,-1 0 1,0 0 0,-1 0-1,1 1 1,0-1 0,0 0-1,0 1 1,-1-1-1,1 1 1,-1-1 0,1 0-1,0 4 1,1 17 151,0 1-1,-1-1 1,-2 1 0,-5 39-1,4-37-105,2-22-50,-1 1 0,1 0 0,0-1 0,1 1 0,0 4 0,-1-7-9,0 0 1,1 0-1,-1 0 0,0 0 1,0 0-1,1-1 1,-1 1-1,1 0 0,-1 0 1,0-1-1,1 1 0,-1 0 1,1-1-1,0 1 1,-1 0-1,1-1 0,0 1 1,-1-1-1,1 1 1,0-1-1,-1 1 0,1-1 1,0 0-1,0 1 0,0-1 1,-1 0-1,3 1 1,-1-1 4,1 0 0,-1 0 0,1-1 1,-1 1-1,1 0 0,-1-1 0,0 0 1,1 0-1,-1 1 0,0-1 0,1-1 1,-1 1-1,3-2 0,25-22 76,-27 22-75,57-52 112,54-49-358,-68 61 156,-38 36 24,-8 9 49,0 0 0,1 0 1,-1 0-1,0 0 0,0 1 0,-1-1 0,1 0 0,-1 4 0,-5 19 33,2 0-1,0 0 1,2 0 0,1 1-1,1-1 1,1 0 0,8 46-1,-9-68-11,1 1-1,0-1 1,0 0 0,0 0-1,1 0 1,-1 0-1,1 0 1,0 0-1,-1 0 1,1 0 0,1 0-1,-1-1 1,0 1-1,1-1 1,-1 0 0,5 3-1,-5-4-1,0 0 0,0 0 0,0 0 0,0 0 0,1-1 0,-1 1-1,0-1 1,1 1 0,-1-1 0,0 0 0,1 0 0,-1 0 0,0 0 0,1-1 0,-1 1 0,0 0 0,1-1 0,-1 0-1,0 1 1,0-1 0,0 0 0,0 0 0,0-1 0,4-1 0,-3 1-10,0-1 0,0 1 0,0-1-1,0 1 1,-1-1 0,1 0 0,-1 0 0,1 0 0,-1-1 0,0 1 0,0 0-1,-1-1 1,3-5 0,-2 3 14,-1-1 0,1 1 1,-1-1-1,0 0 0,-1 0 0,1 0 0,-2-8 0,0 3-22,-1 1 0,0 0 1,0 0-1,-1 0 0,-1 0 0,0 0 0,0 1 0,-1 0 0,-7-11 0,7 14-49,1 1 0,-1 0 0,0 0 0,0 0 0,-1 1 0,1 0 1,-1 0-1,0 0 0,-1 1 0,1 0 0,-1 0 0,0 0 0,0 1 0,0 0 0,0 1 0,-1-1 0,-12-1 0,12 2-12,7 2 65,1-1 0,-1 1 1,0 0-1,1 0 0,-1 0 1,0 0-1,1 0 0,-1 0 1,0 0-1,1 0 0,-1 0 1,0 0-1,1 0 0,-1 0 1,0 0-1,1 0 0,-1 1 1,0-1-1,0 0 0,21 9 321,-2-6-212,1 0-1,38 1 0,-17-3-141,96 7-1079,-16-2-1878,0 4-3374,-71-2 3939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43.2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8 261 4640,'-7'-3'1736,"15"4"-166,5 0-684,7-1 161,0-2 1,0 0-1,-1-1 0,32-9 1,-37 7-836,0 0 0,-1 0 0,1-1 0,-1-1 0,0 0 0,-1-1 0,13-10 0,-18 12-39,0 0 1,-1 0-1,1-1 1,6-10-1,-12 16-147,0 0-1,0-1 0,-1 1 0,1-1 0,0 1 1,-1-1-1,1 1 0,-1-1 0,1 1 0,-1-1 1,0 0-1,1 1 0,-1-1 0,0-1 0,-1 2-20,1 0 0,0 0 0,-1 0 0,1 0 0,-1 0 0,1 0 0,-1 0 0,1 0 0,-1 0 0,0 0 0,0 0 0,1 1 0,-1-1 0,0 0 0,0 0 0,0 1 0,0-1 0,0 1 0,0-1 0,0 1 0,0-1 0,0 1 0,-1-1 0,-1 0-1,1 0-1,-1 1 1,1-1-1,-1 1 1,0-1 0,1 1-1,-1 0 1,0 0-1,1 0 1,-1 0 0,0 1-1,1-1 1,-5 2-1,2 0 38,0 0 0,1 0 0,-1 0 0,1 1 1,-1 0-1,-6 5 0,2 0 66,1 0 0,-1 1 1,2 0-1,-1 1 0,-8 14 0,8-9-47,1 0-1,0 1 0,1 0 0,1 0 0,0 0 0,2 0 0,0 1 0,0 0 0,2-1 1,0 1-1,2 31 0,0-43-28,0 1-1,0-1 1,0 0 0,1 1 0,0-1 0,0 0 0,0 0-1,1 0 1,0 0 0,-1-1 0,2 1 0,-1-1 0,0 0-1,6 6 1,-6-8-10,-1-1-1,0 1 1,0-1-1,0 1 1,1-1-1,-1 1 1,1-1-1,-1 0 1,1 0-1,-1 0 1,1-1 0,0 1-1,0-1 1,-1 1-1,1-1 1,0 0-1,-1 0 1,1 0-1,0 0 1,0-1-1,-1 1 1,1-1-1,0 0 1,-1 1-1,1-1 1,-1 0-1,1-1 1,-1 1-1,1 0 1,3-3-1,49-40 116,-25 19-106,123-91-19,-111 88-11,83-42-1,-97 57-1,-3 0-194,28-8 0,-52 20 195,1 1 1,-1-1 0,1 1 0,-1-1-1,1 1 1,-1 0 0,1 0-1,-1 0 1,1 0 0,0 0 0,-1 0-1,1 0 1,-1 0 0,1 0-1,1 1 1,-2 0 5,-1-1 0,1 0 0,-1 1 0,1-1 0,-1 1 0,1-1-1,-1 1 1,1-1 0,-1 1 0,0-1 0,1 1 0,-1-1 0,0 1 0,0 0 0,1-1 0,-1 1 0,0 0-1,0-1 1,0 1 0,0-1 0,0 1 0,0 0 0,0-1 0,0 2 0,0 3 34,-1 0 0,0-1 1,-1 1-1,1 0 0,-1-1 0,0 1 0,-4 7 1,-50 83 194,51-87-156,1 0-1,-1 0 0,-1-1 1,1 0-1,-12 11 0,30-37-5,17-21 0,-11 18-242,1 1-1,1 1 0,1 1 1,44-30-1,-63 47 134,-1 1-1,1-1 1,-1 1 0,1-1-1,0 1 1,0 0 0,-1 0-1,1 0 1,0 1 0,5-1-1,-7 1 34,1 0-1,-1 0 0,0 1 1,1-1-1,-1 0 0,0 1 1,1-1-1,-1 1 0,0 0 1,0-1-1,0 1 0,0 0 0,0 0 1,0 0-1,0 0 0,0 0 1,0 0-1,0 0 0,0 0 1,0 0-1,-1 0 0,1 0 0,0 0 1,0 3-1,5 10 86,-1 1 0,0-1-1,5 29 1,-6-22-4,0 3-18,-3-13-10,1 0 0,5 16-1,-7-25-21,1 0-1,0 0 0,-1 0 0,1 0 1,0 0-1,0 0 0,1-1 0,-1 1 1,0 0-1,0-1 0,1 1 0,-1-1 1,1 1-1,0-1 0,-1 0 0,1 1 1,0-1-1,3 1 0,-3-1-7,1 0-1,-1-1 1,1 0 0,-1 0-1,1 1 1,-1-1 0,1-1-1,-1 1 1,1 0 0,-1-1-1,0 1 1,1-1 0,-1 0-1,3-1 1,34-18 66,-30 15-71,210-128-41,-204 124 48,0 1 47,-1 0 1,-1-1-1,0-1 1,0 0-1,18-18 1,-30 27-59,0-1 1,0 1-1,1-1 0,-1 1 0,0-1 1,0 0-1,-1 1 0,1-1 1,0 0-1,0 0 0,-1 1 0,1-1 1,-1 0-1,0 0 0,1 0 1,-1 0-1,0 0 0,0-3 0,-1 4-10,0-1 0,1 0-1,-1 1 1,0-1-1,0 0 1,0 1-1,0-1 1,0 1 0,0 0-1,0-1 1,0 1-1,-1 0 1,1 0 0,0-1-1,-1 1 1,1 0-1,-1 0 1,1 1-1,-1-1 1,-2-1 0,-1 0-48,0 1 1,0 0-1,-1 0 1,1 0 0,0 0-1,-1 1 1,1 0-1,0 0 1,-1 1-1,1-1 1,0 1 0,0 0-1,-1 0 1,1 1-1,0 0 1,0 0-1,1 0 1,-7 3 0,4-1 52,0 0 1,1 0 0,-1 1 0,1-1-1,-1 2 1,2-1 0,-1 1 0,0-1-1,1 1 1,0 1 0,-6 10 0,8-11 5,1 0-1,-1 0 1,1 0 0,0 0 0,1 0 0,0 0-1,0 1 1,0-1 0,0 0 0,1 1 0,0-1-1,1 1 1,-1-1 0,1 0 0,1 1 0,-1-1-1,1 0 1,0 0 0,0 0 0,1 0 0,0 0-1,0-1 1,0 1 0,0-1 0,1 0 0,0 0-1,0 0 1,1 0 0,-1-1 0,1 0 0,0 0 0,0 0-1,1 0 1,-1-1 0,1 0 0,-1 0 0,10 3-1,-6-3 17,0 0 0,0-1 0,-1 0 0,1 0 0,0-1 0,1 0 0,-1-1 0,0 0 0,0 0 0,0-1 0,0 0 0,0-1 0,0 0 0,0 0 0,-1-1 0,1 0 0,9-5 0,8-8-28,-2 0 0,0-2 0,-2-1 0,35-36 0,-32 30-72,2 0 0,44-31 0,6 10-183,-64 39 146,0 1 1,1 0 0,27-7-1,-40 13 118,0-1 0,0 1 0,0 0 0,0 0 0,0 0 0,0 0 0,0 0 0,0 0 0,0 0 0,0 1 0,0-1 0,0 0 0,0 0-1,0 1 1,-1-1 0,1 1 0,0-1 0,0 0 0,0 1 0,0 0 0,-1-1 0,1 1 0,0 0 0,0-1 0,-1 1 0,1 0 0,-1-1 0,1 1-1,0 0 1,-1 0 0,0 0 0,1 0 0,-1 0 0,1 0 0,-1 1 0,2 5 36,0-1 0,-1 1 0,0 0 0,0 8 0,0 0 48,1-3-63,1 0 1,0 0 0,1 0-1,0-1 1,1 0 0,0 1-1,1-2 1,10 17 0,-10-20 2,-1 0 0,1 0 1,0-1-1,0 1 1,1-1-1,0 0 0,0-1 1,0 0-1,1 0 1,-1-1-1,1 1 0,13 3 1,-15-6-16,-1-1 0,1 0 0,-1 0 0,1-1 0,0 0 0,-1 0 1,1 0-1,-1-1 0,1 1 0,0-1 0,-1-1 0,1 1 0,-1-1 0,0 0 1,0 0-1,0-1 0,7-3 0,7-6-65,-1-1 0,0-1 0,16-16 0,-21 18-90,39-32-71,33-31 17,-69 59 207,0-1-1,24-35 1,-38 50-14,0-1-1,-1 0 1,1 1 0,-1-1 0,0 0-1,1-3 1,-2 6-14,0-1-1,1 1 0,-1-1 1,0 0-1,0 1 0,0-1 1,0 1-1,0-1 1,0 1-1,0-1 0,-1 1 1,1-1-1,0 1 0,0-1 1,0 1-1,0-1 1,-1 1-1,1-1 0,0 1 1,0-1-1,-1 1 0,1 0 1,0-1-1,-1 1 1,1-1-1,-1 1 0,1 0 1,0-1-1,-1 1 0,1 0 1,-1 0-1,1-1 1,-1 1-1,1 0 0,-1-1 1,0 1-3,0 0 1,1 0-1,-1 0 1,0 0-1,1 0 1,-1 0 0,0 0-1,1 0 1,-1 0-1,0 0 1,1 0-1,-1 0 1,0 0 0,1 0-1,-1 1 1,1-1-1,-1 0 1,0 1-1,-10 4 1,1 1-1,-1 1 0,1-1 1,1 2-1,0-1 0,0 1 1,0 1-1,1 0 0,0 0 1,1 0-1,-11 19 0,11-16 5,1 0 0,0 0 0,1 1 0,0 0 0,1 0 0,0 0 0,1 1 0,1-1 0,0 1 0,0 15 0,2-25 35,0-1 1,0 0-1,0 1 0,0-1 1,0 1-1,1-1 0,-1 0 1,1 0-1,0 1 0,0-1 1,0 0-1,1 0 0,-1 0 1,1 0-1,2 4 0,-3-7-15,-1 0 0,0 1-1,0-1 1,1 0 0,-1 0-1,0 1 1,0-1 0,1 0-1,-1 0 1,0 0-1,1 1 1,-1-1 0,0 0-1,1 0 1,-1 0 0,0 0-1,1 0 1,-1 0 0,1 0-1,-1 0 1,0 0 0,1 0-1,-1 0 1,0 0 0,1 0-1,-1 0 1,0 0 0,1 0-1,-1 0 1,0 0-1,1-1 1,10-10 126,6-23-30,-16 31-88,7-18-26,8-34 1,3-10 30,-17 57-159,0-1-1,2-14 1,-4 17-454,-3 23 708,1-1 0,0 0 0,2 20-1,-2 16-49,-37 295 333,-51 90 490,86-421-829,-2 1 1,1-1-1,-2 0 0,0 0 0,-1-1 0,-12 18 0,16-27-53,0-1-1,-1 1 0,0-1 0,0-1 0,0 1 0,0-1 0,-1 1 0,0-2 0,0 1 0,0-1 0,0 1 0,0-2 0,-1 1 0,0-1 0,1 0 0,-1 0 0,-12 1 0,13-2-50,-1 0 1,1-1-1,-1 0 0,1 0 1,-1 0-1,1-1 0,-1 0 1,1 0-1,0 0 0,-1-1 1,1 0-1,0 0 0,0-1 1,-8-4-1,7 2-11,0 0 0,0 0 1,1-1-1,-1 0 0,1 0 0,1-1 1,-1 1-1,1-1 0,0-1 0,1 1 0,-6-12 1,7 13 24,1-1 0,0 1 0,0-1 0,1 0 0,0 1 0,0-1 1,1 0-1,-1 0 0,1 0 0,1 0 0,-1 0 0,3-8 0,0 6-17,0-1 0,0 1 0,1 0 0,0 0 0,0 0-1,1 0 1,11-12 0,1 0-1,1 2 1,1 0-1,1 1 1,0 1-1,30-19 1,2 4 151,103-48 1,-87 48 24,135-78 355,-172 89-395,0-1-1,-1-2 1,-1-1 0,29-33-1,-36 33 55,-2-1 0,-1-1 0,-1-1 0,-1-1 0,-2 0 0,-1-1 0,19-59 0,-22 54-58,-17 60-114,1 0 0,2 0 0,-2 33 0,4-29 98,2-1 1,0 0 0,7 32-1,-8-59-61,0 1 0,1-1 0,-1 1 0,0-1-1,1 0 1,-1 1 0,1-1 0,0 0 0,-1 1 0,1-1 0,0 0-1,1 2 1,-2-3-6,0 0 0,1 1 0,-1-1 1,0 0-1,1 0 0,-1 0 0,0 0 0,1 0 0,-1 1 0,0-1 0,1 0 0,-1 0 0,0 0 0,1 0 1,-1 0-1,1 0 0,-1 0 0,0 0 0,1 0 0,-1 0 0,0-1 0,1 1 0,-1 0 0,0 0 0,1 0 1,-1 0-1,0 0 0,1-1 0,0 1 0,2-3 20,1-1 0,-1 0 0,1 1 0,-1-1 0,4-7 0,-5 9-17,3-5 35,9-15-57,2 1-1,1 0 0,0 1 0,37-32 1,-51 49-2,0 1 1,1 0-1,-1 0 1,1 0-1,-1 1 1,1-1 0,0 1-1,0-1 1,-1 1-1,8 0 1,-9 0 10,-1 1 0,1 0 0,0 0-1,0 1 1,-1-1 0,1 0 0,0 0 0,-1 1 0,1-1 0,0 1 0,-1 0-1,1-1 1,-1 1 0,1 0 0,-1 0 0,1 0 0,-1 0 0,0 0 0,1 0-1,-1 0 1,0 1 0,0-1 0,0 0 0,0 1 0,0-1 0,1 3 0,1 3 11,0 0 0,-1 0 0,0 0 0,-1 0 0,0 0 0,0 0 0,0 1 0,-1-1 0,-1 9 0,1-11 4,0 23 56,-2 1 0,-2-1 0,0 0 0,-11 37 0,2-24 23,-2-1 0,-24 48 0,-67 121 100,97-190-186,-1-2 1,-1 1-1,-17 21 1,24-34-11,-1 0 1,1 0-1,-1-1 1,0 1 0,-1-1-1,1 0 1,-1-1-1,0 1 1,0-1-1,0 0 1,0-1-1,0 1 1,-12 2 0,13-5 2,-1 1 1,0-1 0,0 1 0,0-1 0,0-1-1,0 1 1,0-1 0,0-1 0,0 1 0,1-1-1,-1 1 1,1-2 0,-1 1 0,1-1 0,0 1-1,-1-2 1,2 1 0,-7-5 0,5 3-13,0 0-1,0-1 1,0 0 0,1 0 0,0-1-1,0 0 1,1 1 0,0-1 0,0-1-1,0 1 1,1-1 0,-3-9 0,5 14 6,1-1 0,-1 1 0,0-1 1,1 0-1,0 0 0,0 1 0,0-1 1,0 0-1,1 1 0,0-1 0,-1 0 1,1 1-1,3-8 0,-1 7 9,-1-1 1,1 0-1,0 1 0,0-1 0,1 1 0,0 0 0,-1 0 0,9-6 1,0 2 18,0 0 0,1 0 1,0 1-1,0 1 1,1 0-1,17-5 1,0 3 5,-1 1 1,62-7 0,63 8-936,-113 5 409,-38 1 393,59-2-4156,75 8 0,-106-1 464,-1 6 1270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44.2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123 787 3136,'6'-14'13045,"-8"14"-12863,0 1 1,0 0 0,-1-1-1,1 1 1,0 0 0,0 0-1,0 0 1,0 0 0,0 1-1,0-1 1,0 0 0,1 1-1,-3 2 1,-22 24 341,24-26-437,-7 9-1,2 0 1,-1 1 0,1 0 0,1 0-1,0 0 1,1 1 0,1-1-1,0 1 1,-4 20 0,6-21-40,0 0-1,1-1 1,0 1 0,1 0 0,0 0-1,1 0 1,0 0 0,1 0 0,1 0-1,7 22 1,4-10 185,-14-23-230,1 0 1,-1 0 0,1-1 0,-1 1 0,1 0 0,-1-1 0,1 1-1,0-1 1,-1 1 0,1-1 0,0 1 0,0-1 0,-1 1 0,1-1-1,0 0 1,0 1 0,0-1 0,-1 0 0,1 0 0,0 0 0,0 1-1,0-1 1,0 0 0,0 0 0,-1 0 0,1 0 0,0-1-1,0 1 1,0 0 0,1-1 0,1 0-38,-1-1 0,0 0 1,1 0-1,-1 0 0,0 0 0,0-1 0,0 1 0,0 0 0,-1-1 1,1 0-1,-1 1 0,1-1 0,0-3 0,15-44-187,-14 39 159,14-50-292,11-85 0,-24 133 439,-4 12-81,0 1 0,0 0 0,0 0 0,0 0 0,0 0-1,0 0 1,0 0 0,0 0 0,1 0 0,-1 0 0,0-1 0,0 1 0,0 0 0,0 0 0,0 0 0,0 0 0,1 0 0,-1 0 0,0 0-1,0 0 1,0 0 0,0 0 0,0 0 0,0 0 0,1 0 0,-1 0 0,0 0 0,0 0 0,0 0 0,0 0 0,0 0 0,0 0 0,1 0-1,-1 0 1,0 0 0,0 1 0,0-1 0,0 0 0,0 0 0,0 0 0,0 0 0,0 0 0,1 0 0,10 20 332,-5-7-136,0-5-147,-1 0 0,2-1 0,-1 0 1,1 1-1,0-2 0,0 1 0,1-1 0,0 0 0,0-1 0,0 0 0,1 0 0,0-1 1,0 0-1,0-1 0,0 0 0,0 0 0,1-1 0,-1 0 0,1 0 0,0-1 1,17 0-1,-11-2 26,-1 0 1,0-1-1,1-1 1,-1 0-1,0-1 1,-1 0-1,1-1 1,-1-1 0,0 0-1,16-11 1,-16 8-74,-2 0 1,1-2 0,-1 1 0,-1-2-1,0 1 1,0-1 0,-1-1 0,-1 0-1,0-1 1,-1 0 0,0 0 0,9-27-1,66-246-5,1-127 379,-82 391-374,-2 17-4,-3 13 9,-10 62 70,-26 295-32,32-63-21,23 9-895,-8-194-3267,-8-92 1327,-15-65-6257,13 33 8618,-6-23-1595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44.5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71 219 7232,'-48'-42'3264,"30"10"-2848,13 17 2336,10 2-1600,8-9 863,10 5-1183,11-5 96,11 5-544,7 3-96,1 3-160,22 2-384,-5 5 160,17 4-2368,1 4 1345,-1 0-3265,-12 7 2464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45.7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193 722 5152,'-12'-48'12736,"-7"50"-11702,6 4-853,-1 0-1,1 1 1,0 1 0,0 0-1,1 1 1,0 1 0,-15 13-1,23-18-172,-1 0-1,1 1 0,0-1 0,0 1 1,1 0-1,0 0 0,0 0 0,0 0 1,1 1-1,0-1 0,0 1 0,-2 10 1,3-7 13,0 0 1,1 0-1,0-1 1,1 1-1,0 0 1,0-1-1,1 1 1,3 11-1,-4-18 12,0 0 0,0 0 0,1 0 0,-1 0 0,0 0 0,1 0 0,0 0 0,0-1 0,0 1-1,0-1 1,0 1 0,0-1 0,1 0 0,4 4 0,-5-5-37,0 0-1,0-1 1,-1 1-1,1-1 1,0 1-1,0-1 1,0 1-1,0-1 1,0 0-1,0 0 1,0 0 0,0 0-1,-1 0 1,1-1-1,0 1 1,0-1-1,0 1 1,0-1-1,0 1 1,-1-1-1,1 0 1,0 0 0,-1 0-1,1 0 1,-1 0-1,3-2 1,4-4-120,0 0 0,-1 0 1,0-1-1,0 0 1,6-11-1,25-47-46,-29 48 180,6-24 1,-2 9 170,-6 71 171,-1-17-470,-4-11 156,0 0-1,2 0 1,6 15 0,-8-22-10,0 0 1,-1 0 0,1 0-1,1 0 1,-1-1 0,0 1-1,1-1 1,-1 0-1,1 0 1,0 0 0,-1 0-1,1 0 1,0 0 0,0-1-1,5 2 1,-2-1 18,1 0 1,-1-1-1,1 0 0,0 0 0,-1 0 1,1-1-1,0 0 0,-1-1 1,1 1-1,8-3 0,8-2-19,34-14 0,-23 7-91,-1-2 1,0-2-1,36-23 0,-54 30 58,0-1 0,-1-1-1,0 0 1,-1-1 0,0-1-1,-1 0 1,-1 0 0,0-1-1,17-29 1,-8 5-93,17-49 1,12-46-75,-49 132 171,30-81-65,12-37 100,-30 69 192,-11 45-247,0 0 1,-1 0 0,0 0-1,0 0 1,0 1 0,0-1-1,-1 0 1,-1-5 0,2 9 13,0 1 0,0-1 0,-1 1 0,1-1-1,0 1 1,0 0 0,0-1 0,0 1 0,-1-1 0,1 1 0,0-1 0,0 1 0,-1 0 0,1-1 0,0 1 0,-1 0 0,1-1 0,0 1 0,-1 0 0,1 0 0,-1-1 0,1 1 0,0 0 0,-1 0 0,1-1 0,-1 1 0,1 0-1,-1 0 1,1 0 0,-1 0 0,1 0 0,0 0 0,-1 0 0,1 0 0,-1 0 0,1 0 0,-1 0 0,1 0 0,-1 0 0,1 0 0,-1 0 0,1 1 0,-1-1 0,1 0 0,0 0 0,-1 1 0,1-1 0,-1 0 0,-1 2-7,0-1 1,0 1 0,0 0 0,0 0 0,0 0-1,0 0 1,1 0 0,-3 4 0,-5 11-15,0 1 0,2-1 0,-9 33 1,-10 62-86,15-64 97,7-29 19,-29 153 208,29-144-148,1 1 0,2 0-1,1 0 1,3 30 0,-1-49 18,-1 1 0,2-1 0,5 17 0,-7-24-59,1 0-1,-1 1 1,1-1-1,0 0 0,-1 0 1,2 0-1,-1 0 0,0 0 1,1 0-1,-1-1 1,1 1-1,0-1 0,5 4 1,-4-4-17,0-1 0,0 1 0,0-1 0,0 0 1,0 0-1,0-1 0,0 1 0,0-1 1,0 0-1,0 0 0,1 0 0,-1-1 0,4 0 1,8-3-70,30-10 0,-35 10 23,23-9-38,-1-1 1,35-21 0,-48 24 56,0-2 0,-1 0 1,-1-1-1,0 0 0,-1-2 0,-1 0 0,0-1 0,-1 0 1,-1-2-1,15-24 0,0-5-178,-2-2 0,25-63 0,25-113 485,-69 200-82,-5 17-72,0-1 1,0 0-1,-1-1 0,0 1 1,0 0-1,-1-1 0,-1-18 1,0 28-139,0 0 0,0 0 0,0 0 0,-1 1 0,1-1 0,0 0 0,0 0 0,-1 1 0,1-1 0,0 0 0,-1 0 0,1 1 0,-1-1 0,0-1 0,1 2 3,0 0 1,0 0-1,-1 0 0,1 0 0,0 0 1,0 0-1,-1 0 0,1-1 1,0 1-1,0 0 0,-1 0 1,1 0-1,0 0 0,-1 0 1,1 0-1,0 0 0,0 0 1,-1 0-1,1 0 0,0 1 0,0-1 1,-1 0-1,1 0 0,0 0 1,0 0-1,-1 0 0,1 0 1,-2 2 0,0-1 0,0 1 1,1-1-1,-1 1 0,1 0 1,-1 0-1,-1 3 0,-7 11 74,2 0-1,0 0 1,1 1-1,-6 21 1,-17 74 233,22-76-219,-50 249 318,54-247-612,1-1-1,1 1 1,2 0-1,2-1 1,11 63-1,-12-91-334,1 0 0,0-1-1,0 1 1,1 0-1,1-1 1,-1 0 0,1 0-1,0 0 1,1 0-1,0 0 1,0-1 0,7 7-1,10 2-1641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5:59.3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135 36 1984,'0'-1'108,"0"0"1,1 1-1,-1-1 1,0 0-1,1 1 1,-1-1-1,0 1 1,1-1-1,-1 1 1,1-1-1,-1 1 1,1-1-1,-1 1 1,1-1-1,0 1 1,-1-1-1,1 1 1,-1 0-1,1-1 1,0 1-1,-1 0 1,1 0-1,0 0 1,0 0 0,-1-1-1,1 1 1,0 0-1,1 0 1,-1 0-8,7-12 2288,-8 11-2381,0 1 0,0-1 0,0 1 0,0 0 0,0-1 0,0 1-1,0-1 1,0 1 0,-1-1 0,1 1 0,0 0 0,0-1 0,0 1 0,0-1 0,0 1 0,-1 0 0,1-1-1,0 1 1,0 0 0,-1-1 0,1 1 0,0 0 0,-1 0 0,1-1 0,0 1 0,-1 0 0,1 0-1,0-1 1,-1 1 0,1 0 0,-1 0 0,1 0 0,0 0 0,-1 0 0,1-1 0,-1 1 0,1 0 0,0 0-1,-2 0 1,-13 5 167,8-1-163,0 0 0,1 0 0,0 1 1,0 0-1,0 1 0,0-1 0,1 1 1,0 0-1,0 1 0,1-1 0,0 1 1,0 0-1,0 0 0,1 0 0,0 0 1,-3 12-1,5 13 350,19-33 1,-16 0-333,1 0 0,-1 0 0,1 0 0,-1-1 0,0 1 0,0-1 0,0 0 0,0 0 0,0 0 0,0 0 0,0 0 0,0 0 0,-1 0 0,3-5-1,-2 3-12,0 1-1,0-1 1,0 0-1,-1 0 0,0 0 1,0 0-1,0 0 1,0 0-1,0-5 0,-1 5-36,0-1-1,-1 1 0,1 0 0,-1 0 1,0 0-1,-2-7 0,3 10 16,-1 1-1,1-1 1,0 0-1,-1 1 1,1-1-1,0 1 0,-1-1 1,1 1-1,-1-1 1,1 1-1,-1-1 1,1 1-1,-1-1 1,1 1-1,-1 0 1,1-1-1,-1 1 1,0 0-1,1-1 1,-2 1-1,1 0 4,0 0-1,0 0 0,0 0 0,0 0 0,0 1 0,0-1 1,0 0-1,1 0 0,-1 1 0,0-1 0,0 1 0,0-1 1,0 1-1,0-1 0,1 1 0,-1 0 0,0-1 1,-1 2-1,-4 4 45,0-1 0,0 1 0,1 0 1,-1 0-1,1 1 0,1 0 0,-1 0 0,1 0 1,0 0-1,1 1 0,-4 9 0,6-12 26,-1 0 0,1-1-1,0 1 1,1 0-1,-1 7 1,1-11-56,0 0 1,0 0-1,0-1 1,0 1-1,0 0 1,0 0-1,0-1 1,0 1-1,1 0 1,-1 0 0,0-1-1,1 1 1,-1 0-1,0-1 1,1 1-1,-1 0 1,1-1-1,-1 1 1,1-1-1,-1 1 1,1-1-1,-1 1 1,1-1-1,0 1 1,-1-1-1,1 1 1,0-1-1,-1 0 1,1 1-1,0-1 1,0 0-1,-1 0 1,1 0-1,0 0 1,0 1-1,-1-1 1,1 0 0,0 0-1,0 0 1,-1 0-1,1-1 1,0 1-1,0 0 1,-1 0-1,2-1 1,2 0 37,-1 0 0,1 0 0,-1 0-1,1-1 1,-1 0 0,1 0 0,-1 0 0,0 0 0,0 0 0,0-1 0,0 1 0,-1-1 0,1 0 0,-1 1 0,1-1 0,-1-1 0,0 1 0,2-5 0,0 2-37,-1 0-1,-1 0 1,1-1 0,-1 0 0,-1 1 0,1-1 0,-1 0-1,0 0 1,0-7 0,-1 13-19,0 1 0,0 0 0,0-1 0,0 1 0,0 0 0,0-1 0,0 1 0,0 0 0,0-1 0,0 1 0,0 0 0,0-1 0,0 1 0,0 0 0,0-1 0,-1 1 0,1 0 0,0-1 0,0 1 0,0 0 0,-1 0 0,1-1 0,0 1 0,0 0 0,-1 0 0,1-1 0,0 1 0,0 0-1,-1 0 1,1 0 0,0 0 0,-1-1 0,1 1 0,0 0 0,-1 0 0,1 0 0,-1 0 0,0 0-14,0 0 0,-1 0 0,1 1-1,-1-1 1,1 0 0,0 1 0,0-1-1,-1 1 1,1 0 0,-1 0 0,-27 20-62,19-12-134,1 0 1,0 1-1,0 0 1,-11 18-1,20-27 87,-1-1 0,1 1 0,-1 0 0,1-1 0,0 1 0,-1 0-1,1-1 1,0 1 0,0 0 0,0-1 0,-1 1 0,1 0 0,0 0 0,0-1-1,0 1 1,0 0 0,0 0 0,0-1 0,1 1 0,-1 0 0,0-1 0,0 1-1,0 0 1,1 0 0,-1-1 0,0 1 0,1 0 0,-1-1 0,1 1 0,-1-1 0,1 1-1,-1-1 1,1 1 0,-1-1 0,1 1 0,-1-1 0,1 1 0,0-1 0,-1 1-1,1-1 1,0 0 0,-1 1 0,1-1 0,0 0 0,-1 0 0,1 0 0,0 0-1,0 1 1,-1-1 0,1 0 0,1 0 0,21-9-2015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04.2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424 47 1728,'0'4'2576,"0"-6"-2496,0 0 1,0 0-1,-1 1 1,1-1-1,-1 0 1,1 0-1,-1 1 1,0-1-1,0 0 1,0 1-1,0-1 0,0 1 1,0-1-1,0 1 1,0-1-1,0 1 1,-1 0-1,1 0 1,-2-2-1,1 2 8,-1-1 0,1 0 0,-1 1 0,1 0 0,-1 0 0,0 0-1,1 0 1,-1 0 0,0 0 0,0 1 0,0-1 0,-4 1 0,-19-2 528,22 1-600,0 1 0,0-1 0,0 1 1,0 0-1,0 0 0,0 0 0,0 0 0,0 1 0,0 0 1,0 0-1,0 0 0,0 0 0,0 1 0,-7 3 0,-18 13 166,20-13-135,0 1 0,0 0 0,0 0 0,1 1 0,-10 10 0,1 5 1,0 0 0,-22 42 0,-19 54 112,14-12-165,42-102 3,1 0 1,0 1-1,0-1 0,0 1 0,0-1 0,1 1 1,-1-1-1,1 1 0,0-1 0,1 1 1,-1-1-1,1 1 0,0-1 0,0 0 0,0 1 1,0-1-1,4 7 0,-3-7 13,0-1 0,0 1 1,0-1-1,0 0 0,0 0 0,1 0 0,-1 0 0,7 5 1,27 20 186,-30-25-163,1 1 0,-1-1 1,1 0-1,-1-1 0,1 0 0,0 0 1,0 0-1,0-1 0,0 0 1,0 0-1,0-1 0,8 0 0,41 8 296,-27-13-150,-28 5-160,-1 0-1,1 0 0,0 0 0,0 0 0,-1 0 1,1 0-1,0 0 0,0-1 0,-1 1 0,1 0 0,0 0 1,-1-1-1,2 0 0,-2 1 209,7-6-362,3 1 224,-9 5-91,8-9 202,-11 9-1110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05.4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68 78 1152,'-1'98'3389,"0"-45"-2929,-3 0-1,-12 61 1,5-56-20,7-32-121,0-1 0,-3 1 1,-12 35-1,38-143 817,17-121-1194,-12 52 137,-2 23-63,-22 127-5,3-15 105,-3 15-124,0 1 1,0-1 0,0 1-1,0-1 1,0 1 0,0-1-1,0 1 1,1-1 0,-1 1-1,0-1 1,0 1 0,1-1-1,-1 1 1,0 0 0,1-1-1,-1 1 1,0-1-1,1 1 1,-1 0 0,0-1-1,1 1 1,0-1 0,-1 2 4,1-1 0,-1 0 0,1 1 0,-1-1 0,0 1 0,0-1 0,1 0 0,-1 1 1,0-1-1,0 1 0,0-1 0,1 1 0,-1-1 0,0 1 0,0-1 0,0 1 0,0-1 0,0 2 0,2 4-5,10 24 33,0 1 1,-2 0 0,9 53-1,-3-15 22,19 79 609,-34-140-660,4 7 739,-1-13-313,3-9-183,-4 0-224,1 1 0,-1-1-1,-1 0 1,1 0 0,-1 0 0,2-13 0,2-6-50,15-79-240,-13 59 261,16-52-1,-15 69-47,9-24-804,-18 52 855,0 1 0,0 0-1,0-1 1,0 1 0,0 0-1,0-1 1,0 1 0,0 0-1,1-1 1,-1 1 0,0 0 0,0 0-1,0-1 1,1 1 0,-1 0-1,0-1 1,0 1 0,1 0-1,-1 0 1,0 0 0,1-1-1,-1 1 1,0 0 0,1 0-1,-1 0 1,0 0 0,1 0-1,-1-1 1,0 1 0,1 0-1,0 0 1,-1 1 0,1-1-1,-1 0 1,1 1-1,-1-1 1,1 1 0,-1-1-1,1 1 1,-1-1-1,1 1 1,-1-1-1,0 1 1,1 0-1,-1-1 1,1 2 0,9 29 181,-9-28-73,51 247 781,-38-175-567,-12-62-365,10 60-59,-12-65-1283,1 0 1,-1 0-1,-2 12 1,1-5-861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09.20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1 123 1056,'0'0'13,"0"0"0,-1 1 0,1-1 0,0 0 0,0 0 0,0 0 0,0 0 0,0 0 0,0 0 0,0 0 0,0 1 0,0-1 0,0 0 0,0 0 1,0 0-1,0 0 0,0 0 0,0 0 0,0 1 0,0-1 0,0 0 0,0 0 0,0 0 0,0 0 0,0 0 0,0 0 0,1 0 0,-1 0 0,0 1 0,0-1 0,0 0 0,0 0 0,0 0 0,0 0 0,0 0 0,0 0 0,0 0 0,0 0 0,1 0 0,-1 0 0,0 0 0,0 0 1,0 1-1,0-1 0,0 0 0,0 0 0,0 0 0,1 0 0,-1 0 0,0 0 0,0 0 0,0 0 0,0 0 0,13 0 744,13-4-117,-9-2-434,0 2 1,0 0-1,1 1 0,25-1 0,75 4-196,-55 1 192,-11-1-249,111-3 169,57-6 43,-192 7-183,-3 0 56,27 2 1,60 1-21,-72-2-38,66 5 0,-88 0-11,1 0 0,27 11-1,-25-8 50,22 4 0,-35-9-18,0-1-1,0 0 0,0-1 0,0 0 0,0 0 0,13-2 0,-2-1 0,1 0 0,0 1-1,35 2 1,128 2 257,-100-3-283,-65 2 20,0 0 0,32 8 0,-3-1-126,-37-8 140,1 1 0,-1-2 0,1 0 0,10-2 0,8 0 11,80-10 268,-53 5-161,39 4 275,-85 4-289,-9 0 124,22 0-59,3 0-73,0 1-78,1-2-1,34-5 0,-59 6 27,0 0-1,0-1 1,-1 0 0,1 1-1,0-1 1,-1 0-1,1 1 1,-1-1 0,1 0-1,-1 0 1,1 0 0,1-2-1,0 0 385,-4 1-388,0-1 0,0 1-1,0-1 1,-1 1 0,1 0-1,-1-1 1,-3-3 0,-3 0 19,-2 0 1,1 0-1,-1 1 1,-14-6-1,-3-2-158,16 9 55,0-1 0,-1 1 1,0 1-1,0 0 0,0 1 1,0 0-1,-13 0 0,-13 5-475,81 1 491,0 1 0,83 21-1,-120-24 8,0 0 0,-1 0 0,1 0 0,-1 1-1,0 0 1,0 0 0,0 0 0,6 5-1,-11-8 35,1 0-1,-1 1 1,0-1-1,1 1 1,-1-1-1,0 0 1,0 1-1,1-1 1,-1 1-1,0-1 1,0 1-1,0-1 1,1 1-1,-1-1 1,0 1-1,0-1 1,0 1-1,0-1 1,0 1-1,0-1 1,0 1-1,0-1 1,0 1-1,0-1 1,0 1-1,0-1 1,-1 1-1,-10 15 428,-21 10 59,-18 4-492,33-20-509,0 0-1,1 1 1,-20 17-1,22-9-421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10.30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43 832,'1'-1'111,"1"0"0,-1 0 0,1 1 0,-1-1 0,1 0 0,-1 1 0,1-1 0,0 1 0,-1 0 0,1-1 0,0 1 0,0 0 0,1 0 0,12-2 1071,-12 2-1056,-1-1-1,1 1 1,0 0 0,-1 0 0,1 0-1,-1 0 1,1 0 0,-1 1 0,1-1-1,0 1 1,-1 0 0,0-1 0,3 2-1,3 2 54,-1-1-1,1 1 1,8 5-1,14 12 165,-1 2 0,-1 0-1,49 54 1,-69-66-262,-1-1 0,12 22 0,5 9-15,-21-37 242,-2-3 145,-1-4-133,0-5-318,0-7 38,1-1 0,1 1 0,0 0 0,1-1 0,0 1 0,2 0 0,0 1 0,0-1 0,15-25 0,-15 31-130,0 0 1,1 1-1,0 0 1,1 0-1,0 0 0,0 1 1,1 0-1,-1 0 1,2 1-1,-1 0 0,1 0 1,-1 1-1,2 0 1,17-6-1,-17 8-1585,3 6 481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27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1021 25 1312,'0'-1'168,"0"0"1,0 0-1,-1 1 0,1-1 0,0 0 1,-1 0-1,1 0 0,-1 1 1,1-1-1,-1 0 0,1 1 1,-1-1-1,0 0 0,1 1 0,-1-1 1,0 1-1,1-1 0,-1 1 1,0-1-1,0 1 0,1 0 1,-1-1-1,0 1 0,0 0 1,0 0-1,0-1 0,-1 1 0,-32-6 2268,22 4-2320,-7 1 623,-38 2 0,22 0 71,-102 7 891,1-1-256,43-2-687,59-3-533,0 2 1,0 1-1,1 1 1,0 3-1,0 0 1,-38 17-1,56-20-77,0 1 0,0 1 0,-27 18 0,34-20-73,1 0 0,1 0-1,-1 0 1,1 1 0,0 0-1,0 0 1,1 1 0,-8 14-1,3-3 93,2 0-1,0 0 1,1 0 0,1 1-1,1 0 1,1 0 0,0 1-1,2-1 1,0 1 0,1-1-1,4 39 1,-3-56-156,3 20 123,1 1 1,11 41-1,-12-58-100,0 1 0,0-1-1,1 0 1,0 0 0,0 0 0,1-1 0,-1 1-1,2-1 1,-1 0 0,0 0 0,1-1 0,8 6-1,9 4 57,0-1-1,1-2 1,37 15-1,7 3-52,-32-14 70,0-2-1,1-1 1,53 11 0,-75-22-58,-1 0 1,1-1 0,0-1 0,0 0 0,-1 0-1,28-6 1,84-27 124,-123 32-168,283-99 559,-274 95-539,-1-1 1,0 0-1,0-1 0,10-8 1,-16 11-18,0 0 0,0 0-1,-1-1 1,0 0 0,0 0 0,0 0 0,0-1 0,-1 1 0,0-1-1,3-7 1,-2 0-12,-1 0 0,0 0 0,0 0 0,-1 0 0,-1 0 0,0 0 0,-1 0 0,-1 0 0,0-1 0,-3-14 0,-3-7-34,-2 1 0,-20-49 0,22 64 29,-2 0-1,0 1 1,-1 1-1,0 0 1,-2 0-1,0 1 1,0 0-1,-2 1 1,-15-14-1,17 19-215,-1 1 0,0 0-1,-1 0 1,0 2 0,-21-10 0,17 10-3477,-37-10 1,53 17 3225,1-1 0,-1 1 1,0 0-1,1 0 0,-1 0 1,1 0-1,-1 0 0,1 0 1,-1 0-1,0 1 0,-1 0 1,-3 5-1894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10.7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33 2656,'-8'3'1184,"8"1"-1024,3-4 896,7 5-608,8-5 672,3 3-640,23-6 256,4 3-448,19-9 64,-7 6-224,6-10-128,-4 10-32,-6-8-1536,-2 6 864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15.9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 0 3232,'2'5'7197,"-1"-3"-6943,-1 0 0,1 0-1,-1 0 1,0 0-1,1 1 1,-1-1 0,-1 3-1,-6 22 1396,6-23-1541,-1 1 0,1-1-1,0 1 1,0-1-1,0 1 1,1 0 0,-1-1-1,1 1 1,1 7 0,0-8 48,-1-2-152,1-3-117,2-9-153,2-2 185,0 0 1,4-19 0,-1 3-127,-4 16 90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16.94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424 22 1312,'-1'-1'122,"1"1"-1,0-1 1,-1 1 0,1-1-1,-1 1 1,1-1-1,-1 1 1,1-1 0,-1 1-1,1 0 1,-1-1 0,1 1-1,-1 0 1,1-1 0,-1 1-1,1 0 1,-1 0-1,0 0 1,1 0 0,-1-1-1,0 1 1,1 0 0,-1 0-1,0 0 1,1 0 0,-1 0-1,0 1 1,-11-4 285,1 0-334,0 1 1,0-1-1,0 2 0,0-1 0,0 2 1,-1-1-1,1 2 0,0-1 0,0 1 0,-1 1 1,1 0-1,0 1 0,1 0 0,-1 1 1,0 0-1,1 0 0,0 1 0,0 1 1,0-1-1,1 2 0,0-1 0,0 1 0,1 1 1,-1 0-1,-6 8 0,0 2 177,1-1-1,1 2 1,0 0 0,-11 23-1,17-27-156,0 0-1,2 1 0,0 0 0,0 0 0,2 0 0,-4 25 0,6-19 60,0 0 0,1 0 0,5 30 0,-4-41-54,2 0-1,-1 1 0,1-1 0,1 0 0,0 0 0,1-1 1,0 1-1,7 11 0,-9-18-49,1 1 0,-1-1-1,1 0 1,0 0 0,0 0 0,0-1 0,0 1-1,1-1 1,0 0 0,-1 0 0,1-1 0,7 4 0,-4-4-84,0 0 0,0 0 0,0 0 1,0-1-1,0 0 0,0-1 1,13 0-1,6-4-657,0-1 1,-1 0-1,50-19 1,-66 21 385,30-10-509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17.6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 79 2400,'-1'1'101,"1"0"1,-1 0-1,1 0 0,-1 0 1,1 0-1,0 0 0,-1 0 1,1 0-1,0 0 1,0 0-1,-1 0 0,1 0 1,0 1-1,0-1 0,0 1 1,3 21 1075,-2-13-616,1 113 2143,-3-63-2336,-7 144-464,13-255-1792,4-199-629,-7 220 2904,2 0 0,1 0 0,2 0 0,17-49 0,-17 66 337,-6 12-683,-1 1 1,0 0 0,0 0-1,1-1 1,-1 1-1,0 0 1,1 0 0,-1-1-1,0 1 1,1 0-1,-1 0 1,0 0-1,1 0 1,-1 0 0,1 0-1,-1 0 1,0 0-1,1 0 1,-1 0 0,1 0-1,-1 0 1,2 1 68,0 0 1,0 0-1,0 0 1,0 0-1,0 0 1,-1 0-1,1 1 0,-1-1 1,1 1-1,1 2 1,2 2 37,0 0 1,-1 0 0,0 0-1,0 1 1,0-1 0,2 8 0,15 46 300,-8-20-291,-7-23-140,5 12-102,24 49 0,-34-77 59,-1-1 0,0 1 0,0-1-1,1 1 1,-1-1 0,0 1 0,1-1-1,-1 1 1,1-1 0,-1 1 0,1-1-1,-1 1 1,1-1 0,-1 1 0,1-1-1,-1 0 1,1 1 0,0-1 0,-1 0-1,1 0 1,0 0 0,-1 1 0,1-1-1,-1 0 1,2 0 0,-1 0-16,0-1-1,0 1 1,0 0 0,0-1 0,0 1-1,-1-1 1,1 1 0,0-1 0,0 1 0,0-1-1,-1 0 1,1 1 0,0-1 0,-1 0-1,2-1 1,2-5-221,0 1 1,0-1-1,3-11 1,-6 16 223,8-20-284,30-66-425,-33 76 1007,1 0 0,0 1-1,1-1 1,18-19 0,-23 28-135,-1 1 1,1 0 0,0-1-1,0 1 1,0 0-1,0 0 1,1 1 0,-1-1-1,0 0 1,1 1 0,-1 0-1,1 0 1,-1 0-1,1 0 1,-1 1 0,1 0-1,0-1 1,6 2-1,-4 0 12,1 0 0,-1 0 0,0 1 0,0 0-1,0 1 1,0-1 0,0 1 0,0 0 0,9 8-1,-7-6-293,-1 0-1,-1 1 0,1 1 1,-1-1-1,0 1 1,0 0-1,-1 0 0,0 0 1,4 10-1,-3-6-1338,-1 1-1,-1 0 0,5 15 1,-1-3-936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21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18 4064,'-3'-16'6420,"2"16"-6259,0-1 52,-1 1 0,1 0 0,-1 0 0,1 0 1,-1 0-1,1 0 0,-1 0 0,1 1 0,-1-1 0,1 0 0,-1 1 0,1-1 0,-1 1 1,1 0-1,-3 1 0,-21 13 585,19-11-766,1 1 0,-1 1 0,1-1 0,1 1 0,-1-1 0,1 1 0,0 1 0,0-1 0,1 1 0,0-1 0,0 1 0,1 0 0,-1 0 0,2 0 0,-1 0 0,1 0 0,0 1 0,0-1 0,1 13 0,0-17 3,0 1-1,0-1 1,0 1 0,1-1-1,0 0 1,-1 1 0,1-1-1,0 0 1,0 1 0,3 4-1,-3-7 4,-1-1-1,1 1 0,0 0 0,0 0 1,-1-1-1,1 1 0,0 0 0,0-1 1,0 1-1,0 0 0,0-1 0,0 0 1,0 1-1,0-1 0,0 1 0,0-1 1,0 0-1,0 0 0,0 0 0,1 0 1,-1 0-1,0 0 0,0 0 0,0 0 1,0 0-1,0 0 0,0 0 0,0-1 1,0 1-1,0-1 0,0 1 0,0 0 1,2-2-1,2-1 25,0 0 0,0 0 0,0 0 0,-1 0 0,1-1 0,-1 0 1,0 0-1,0 0 0,0-1 0,-1 1 0,0-1 0,0 0 0,4-7 0,-5 9-46,-1 0 0,1-1 0,-1 1 0,0-1 0,0 1 0,0-1 0,0 1 0,0-1 0,-1 1 0,0-1 0,0 0 0,0 1 0,0-1 0,0 1 0,-1-1 0,0 1 0,1-1 0,-1 1 0,-1-1 0,1 1 0,-3-6 0,4 8-5,-1 0 1,0-1-1,0 1 0,0 0 1,0 0-1,1 0 0,-2-1 1,1 1-1,0 0 0,0 0 1,0 0-1,0 1 0,-1-1 1,1 0-1,0 0 0,-1 1 1,1-1-1,-1 1 0,1-1 1,-1 1-1,1 0 0,-1-1 0,1 1 1,-1 0-1,1 0 0,-1 0 1,1 0-1,-1 0 0,1 0 1,-1 1-1,1-1 0,-1 0 1,1 1-1,0-1 0,-1 1 1,1 0-1,-1-1 0,1 1 1,0 0-1,0 0 0,-2 1 1,-1 1-8,0 1 1,0-1 0,1 1 0,0 0-1,-1 0 1,1 0 0,1 0 0,-1 0 0,1 1-1,-4 9 1,2-4 65,1 1 0,-3 21 0,6-29-76,-1 0 1,1 1 0,0-1-1,0 0 1,0 0-1,1 0 1,-1 1-1,1-1 1,0 0-1,-1 0 1,1 0-1,1 0 1,-1 0 0,3 4-1,-3-5 23,0 0 0,1 0 0,0 0 0,0-1-1,-1 1 1,1 0 0,0 0 0,0-1 0,0 0 0,1 1 0,-1-1-1,0 0 1,0 0 0,1 0 0,-1 0 0,1 0 0,-1-1 0,1 1-1,-1-1 1,4 1 0,-1-2 12,-1 1 0,1-1 0,0 0 0,-1 0 0,1-1 0,-1 1-1,1-1 1,-1 0 0,0 0 0,5-3 0,-5 2-6,1 1 0,-1-1 0,0-1-1,0 1 1,0 0 0,-1-1 0,1 0 0,-1 0 0,0 0 0,0 0-1,0-1 1,2-5 0,-4 8-10,0-1 0,0 1 0,0-1 0,0 1 0,-1-1 0,0 0 0,1 1 0,-1-1 0,0 0 0,0 1 0,0-1 0,-1 0 0,1 1 0,-1-1 0,1 0 0,-1 1 0,0-1 0,0 1 0,0-1 0,0 1 0,-1 0 0,1-1 0,-1 1 0,1 0 0,-4-3 0,1 0-17,0 1 1,0 1 0,0-1 0,0 0 0,-1 1-1,1 0 1,-7-3 0,10 5-5,-1 0 1,1 1-1,-1-1 0,1 1 1,-1-1-1,1 1 0,-1 0 1,0 0-1,1 0 0,-1-1 1,0 2-1,1-1 0,-1 0 1,0 0-1,1 0 0,-1 1 0,1-1 1,-1 1-1,0-1 0,1 1 1,-1 0-1,1 0 0,0 0 1,-1 0-1,1 0 0,0 0 1,-1 0-1,1 0 0,-1 2 1,-3 2-19,1 0 1,0 1 0,1 0 0,-1 0-1,1 0 1,1 0 0,-1 0-1,1 0 1,0 1 0,0 0 0,1-1-1,-2 9 1,3-9 40,-1-1 0,1 1 1,0 0-1,0-1 0,1 1 0,-1 0 0,1-1 0,1 1 0,-1 0 1,1-1-1,0 0 0,0 1 0,0-1 0,6 8 0,-7-11 6,0-1-1,0 1 0,1-1 0,-1 0 0,0 0 1,0 0-1,1 0 0,-1 0 0,1 0 0,-1 0 1,1 0-1,-1 0 0,1-1 0,0 1 0,-1-1 1,1 1-1,0-1 0,2 1 0,-1-1 16,0 0 1,0-1-1,1 1 0,-1 0 0,0-1 0,0 0 1,0 0-1,0 0 0,4-2 0,0 0 25,0-1 1,0 0-1,-1-1 1,0 1-1,1-1 1,-2-1-1,8-7 1,-9 9-78,0-1 0,-1 0 1,0-1-1,0 1 0,0-1 0,-1 1 1,0-1-1,0 0 0,2-7 1,-4 11 13,1 1 0,-1 0 0,0-1 0,0 1 0,0-1 0,0 1 0,0-1 1,0 0-1,0 1 0,0 0 0,0-1 0,-1 1 0,1-1 0,-1 1 0,1-1 0,-1 1 0,0 0 1,1-1-1,-1 1 0,0 0 0,0 0 0,0-1 0,0 1 0,0 0 0,0 0 0,0 0 1,0 0-1,-1 0 0,1 0 0,0 1 0,0-1 0,-1 0 0,1 1 0,-1-1 0,1 1 1,0-1-1,-1 1 0,1 0 0,-1-1 0,-2 1 0,1 0-15,0 0 0,1 0 0,-1 1 0,0-1 0,1 1-1,-1-1 1,0 1 0,1 0 0,-1 0 0,1 0 0,-1 0 0,1 0 0,0 1 0,-1-1 0,1 1 0,0-1-1,0 1 1,0 0 0,0 0 0,-3 4 0,2-3 5,0 1-1,1 0 1,-1 0-1,1 0 1,0 0-1,0 1 1,0-1-1,0 1 1,1-1 0,-2 10-1,3-11 28,-1 0-1,1 0 1,0 1-1,0-1 1,0 0-1,1 0 1,-1 0-1,1 0 1,0 0-1,0 0 1,2 5-1,-2-7 8,-1 0 0,1 0 0,0 0-1,0 0 1,0 0 0,0 0-1,0 0 1,0 0 0,0-1 0,0 1-1,0 0 1,0-1 0,0 1-1,1-1 1,-1 1 0,0-1 0,0 0-1,1 1 1,-1-1 0,0 0-1,0 0 1,1 0 0,-1 0 0,0 0-1,1 0 1,-1 0 0,0 0-1,0-1 1,1 1 0,-1 0 0,2-2-1,3 0 18,1-1 1,-1 1-1,0-2 0,0 1 0,0-1 0,0 0 0,-1 0 1,1 0-1,-1-1 0,0 0 0,7-9 0,-9 10-22,0 0 1,0 0-1,0 0 0,-1-1 0,1 1 0,-1 0 1,0-1-1,-1 0 0,1 1 0,-1-1 1,0 0-1,0 0 0,0 0 0,0 0 1,-1 0-1,-1-10 0,0 11-20,0 0 0,0-1-1,0 1 1,-1 0 0,0 0 0,0 0 0,0 0 0,0 0-1,0 0 1,-1 1 0,0-1 0,0 1 0,-6-6-1,8 8-4,-1-1-1,0 1 1,0 0-1,-1-1 1,1 1-1,0 0 1,0 0-1,-1 1 1,1-1-1,0 0 0,-1 1 1,1-1-1,-1 1 1,1 0-1,-1 0 1,1 0-1,0 0 1,-1 0-1,1 0 1,-1 1-1,1-1 0,-1 1 1,1 0-1,0 0 1,-4 2-1,-2 1-8,0 1 1,1 0-1,-1 1 0,1 0 0,1 0 0,-1 1 0,1-1 1,0 1-1,0 1 0,1-1 0,0 1 0,1 0 0,0 0 1,0 0-1,0 1 0,1-1 0,0 1 0,-2 13 0,5-20-12,-1 0-1,1 0 0,0 0 0,-1 0 0,1 0 0,0 0 1,0-1-1,1 1 0,-1 0 0,0 0 0,1 0 1,-1 0-1,1 0 0,-1-1 0,1 1 0,0 0 0,0 0 1,0-1-1,0 1 0,0-1 0,0 1 0,0-1 1,0 1-1,1-1 0,-1 0 0,1 1 0,-1-1 1,1 0-1,-1 0 0,4 1 0,1 0-546,0 0-1,0 0 1,0 0-1,0-1 1,0 0 0,1 0-1,-1-1 1,7 0 0,25 0-1776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24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211 181 1824,'-2'-4'377,"2"3"-348,0 1 0,0 0 0,0-1 0,0 1 0,0 0-1,0-1 1,0 1 0,0-1 0,-1 1 0,1 0 0,0-1 0,0 1 0,0 0 0,-1 0 0,1-1-1,0 1 1,0 0 0,-1-1 0,1 1 0,0 0 0,0 0 0,-1-1 0,1 1 0,0 0-1,-1 0 1,0-1 0,0-25 10888,2 26-10815,-1-1-1,0 1 1,0-1 0,0 0-1,0 1 1,0-1 0,0 1-1,0-1 1,-1 1-1,1-1 1,0 1 0,0-1-1,0 1 1,0-1 0,-1 1-1,1-1 1,0 1-1,-1-1 1,1 1 0,0-1-1,-1 1 1,1 0 0,0-1-1,-1 1 1,1-1-1,-1 1 1,0-1 0,-15 1 1036,3 2-674,10-2-416,1 1-1,-1 1 0,0-1 1,1 0-1,-1 1 0,1-1 1,-1 1-1,1 0 1,0 0-1,0 0 0,-3 3 1,-23 25-164,21-21 91,0-1-1,1 1 0,1 1 1,-9 17-1,12-23 20,1 0 0,0 0 0,-1 0 0,2 0 0,-1 0 0,0 7 0,1-9 13,0 0 0,0 0 0,0 0 0,1-1 0,-1 1 0,1 0 0,-1 0 0,1 0 0,-1-1 0,1 1 0,0 0 0,0-1 0,0 1 0,0 0 0,2 1 0,-2-2 7,0 0-1,0 0 1,1 1 0,-1-1 0,0-1 0,1 1-1,-1 0 1,1 0 0,-1 0 0,1-1 0,-1 1-1,1-1 1,-1 1 0,1-1 0,0 0 0,-1 1-1,1-1 1,0 0 0,-1 0 0,1 0 0,0 0-1,-1-1 1,1 1 0,0 0 0,-1-1 0,1 1-1,-1-1 1,1 1 0,-1-1 0,1 0 0,-1 0-1,1 0 1,-1 0 0,0 0 0,3-2-1,-1 0 40,1 0 0,-1 0 0,0 0 0,0-1 0,0 0-1,0 1 1,-1-1 0,1 0 0,-1 0 0,0-1 0,2-7-1,0-1-5,-2 0-1,0 0 0,-1 0 1,0 0-1,-2-18 1,1 23-60,-1 1 0,0-1 1,0 1-1,-1 0 0,0-1 0,-1 1 1,1 0-1,-1 0 0,-1 0 1,-6-9-1,10 15-5,-1 0 0,0 0 0,1 0 1,-1 0-1,0 0 0,1 0 0,-1 1 0,0-1 0,0 0 0,0 1 1,0-1-1,0 0 0,0 1 0,0-1 0,0 1 0,0 0 0,0-1 0,0 1 1,0 0-1,0-1 0,0 1 0,0 0 0,0 0 0,-1 0 0,1 0 0,0 0 1,0 0-1,0 1 0,0-1 0,0 0 0,0 0 0,0 1 0,0-1 1,0 1-1,0-1 0,0 1 0,0-1 0,0 1 0,0 0 0,0-1 0,0 1 1,1 0-1,-2 1 0,-2 1-33,1 1 0,0 0 1,0 0-1,0 0 0,1 0 1,-1 0-1,1 1 0,-2 5 0,0-1 47,2 0-1,0 1 1,0-1-1,1 1 1,0 0-1,0-1 1,1 1-1,2 17 1,-2-24 24,1 1 1,-1-1-1,1 1 1,0 0-1,0-1 0,0 1 1,1-1-1,-1 0 1,1 0-1,0 1 1,0-1-1,0 0 0,0 0 1,1-1-1,-1 1 1,1 0-1,-1-1 1,1 1-1,0-1 0,0 0 1,0 0-1,0 0 1,1-1-1,-1 1 1,7 2-1,-8-4 11,0 0 0,0 1 1,0-1-1,0 0 0,1 0 0,-1 0 0,0 0 0,0-1 0,0 1 0,0-1 1,0 1-1,0-1 0,0 0 0,0 1 0,-1-1 0,1 0 0,0 0 1,0 0-1,-1-1 0,1 1 0,0 0 0,-1-1 0,1 1 0,-1-1 1,0 1-1,1-1 0,-1 0 0,0 1 0,0-1 0,1-3 0,2-3 30,0 0-1,-1-1 1,0 1-1,-1-1 1,3-13-1,-3 7 13,0 0 1,-1 0-1,-1 0 0,-2-16 1,1 22-57,0 0-1,0-1 1,-2 1 0,1 0 0,-1 1 0,0-1 0,-8-15-1,10 23-27,1 0-1,-1 0 0,0 0 1,1 0-1,-1 0 0,0 0 0,0 0 1,0 0-1,0 0 0,0 0 1,0 0-1,0 1 0,0-1 0,0 0 1,0 1-1,0-1 0,0 1 1,0-1-1,-1 1 0,1 0 0,0-1 1,0 1-1,-3 0 0,2 0 7,1 0 1,-1 1-1,0-1 0,1 1 0,-1 0 0,0-1 0,1 1 1,-1 0-1,1 0 0,-1 0 0,1 0 0,-1 0 1,1 1-1,0-1 0,0 0 0,0 1 0,-2 1 0,-10 16 2,1 1 0,0 1 0,-11 27 0,7-13 85,13-29-82,1 1 0,-1 0 0,1 0 0,0 1 0,1-1 0,-1 0 0,2 0 0,-1 1 0,1-1 0,0 9 0,1-13 12,-1 0 1,0 0 0,1 0 0,-1 0-1,1 0 1,0-1 0,0 1 0,0 0 0,0 0-1,1-1 1,-1 1 0,1-1 0,0 1-1,-1-1 1,1 0 0,0 1 0,0-1-1,0 0 1,1 0 0,-1-1 0,1 1-1,-1 0 1,1-1 0,-1 0 0,1 1 0,0-1-1,3 1 1,-3-2 8,0 1 1,-1-1-1,1 0 0,0 0 1,0 0-1,0 0 0,0-1 1,-1 1-1,1-1 0,0 0 1,0 0-1,-1 0 0,1 0 1,-1 0-1,1 0 0,-1-1 1,1 1-1,-1-1 0,0 0 1,0 0-1,0 0 0,0 0 1,0 0-1,0 0 0,0 0 1,-1-1-1,1 1 0,-1 0 1,2-6-1,1 0-5,-2 1 0,1-1 0,-1 0 0,-1 0 0,1 0 0,-1 0 0,-1 0 0,1 0 0,-1 0 0,-1 0 0,0 0 0,0 0 0,0 0 0,-1 0 0,0 0 0,-1 0 0,1 1 0,-2-1 0,-5-11 0,8 18-18,0 0 1,0 0-1,0 0 0,0 0 0,0 0 1,0 0-1,0 0 0,0 0 0,0 0 1,0 0-1,0 1 0,0-1 0,-1 1 1,1-1-1,0 0 0,-1 1 0,1 0 1,0-1-1,-1 1 0,1 0 0,-2 0 1,0 0-16,1 0 0,-1 1 0,1-1 1,-1 1-1,1-1 0,-1 1 0,1 0 1,0 0-1,-1 0 0,-3 3 0,-1 1-13,1 0-1,-1 0 1,1 1 0,0 0-1,-9 11 1,11-11 38,-1 0 1,1 1 0,1-1 0,-1 1-1,1 0 1,0-1 0,1 1 0,0 1-1,0-1 1,0 0 0,1 0 0,-1 12-1,2-13 4,0-1-1,1 1 1,0-1-1,0 0 1,0 1-1,0-1 1,1 0-1,0 0 1,0 0-1,0 0 0,1 0 1,0 0-1,0-1 1,0 1-1,0-1 1,1 0-1,4 5 1,-5-6 13,0 0 1,0-1-1,0 1 1,0-1-1,0 0 1,1 0-1,-1 0 1,1 0-1,-1 0 1,1-1-1,0 0 1,0 0-1,-1 0 1,1 0-1,0 0 1,0-1-1,0 0 1,0 0-1,0 0 1,0 0-1,0-1 1,0 1-1,-1-1 1,1 0-1,0 0 1,0 0-1,-1-1 1,1 1-1,0-1 1,-1 0-1,0 0 1,1 0-1,-1-1 1,0 1-1,0-1 1,0 1-1,-1-1 1,1 0-1,-1 0 1,1 0-1,-1-1 1,0 1-1,0-1 1,0 1-1,1-5 1,-2 4-32,0 0 0,0 0 0,0 0 0,-1 0 0,1 0 0,-1 0 1,0 0-1,0 0 0,0 0 0,-1 0 0,0 0 0,1 0 0,-1 0 0,-1 1 0,1-1 0,0 0 0,-1 0 0,0 1 1,0-1-1,-3-3 0,3 4-5,0 0 0,-1 0 0,1 0-1,-1 0 1,0 1 0,0-1 0,0 1 0,0 0 0,0 0 0,0 0 0,-1 0 0,1 1 0,0-1 0,-1 1 0,1 0-1,-1 0 1,0 0 0,1 1 0,-1-1 0,0 1 0,-7 0 0,5 1-77,-1 0 0,1 0 0,-1 1 1,1-1-1,-1 2 0,-9 3 0,14-5-188,0 0 0,0 0 0,0 0 0,1 0 1,-1 1-1,0-1 0,0 0 0,1 1 0,-1-1 0,1 1 0,-1 0 0,1-1 0,0 1 0,0 0 0,-1 0 0,1 0 0,1 0 0,-1 0 0,0 0 1,0 0-1,1 0 0,-1 0 0,0 4 0,4 13-1969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52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435 204 1728,'5'-4'5179,"-14"5"-3452,4 0-1674,1 1-1,-1-1 1,0 1-1,1 0 1,-1 1-1,1-1 0,0 1 1,-1-1-1,1 1 1,1 0-1,-8 8 1,-2 3 259,-19 29 0,14-19-216,-171 230 832,169-226-874,1 1 0,2 1 0,1 1 1,1 1-1,-11 35 0,24-60-23,1-1-1,0 0 1,0 1 0,0 0-1,1-1 1,0 1-1,0-1 1,1 1 0,0-1-1,2 11 1,-2-14 2,-1-1 0,1 0 0,0 1 0,0-1 0,0 0 0,0 1 0,0-1 0,0 0 0,1 0 0,-1 0 0,1 0 0,0 0 0,0 0 0,-1-1 0,1 1 0,0 0 0,0-1 1,0 0-1,1 1 0,-1-1 0,0 0 0,0 0 0,1 0 0,-1 0 0,1-1 0,-1 1 0,1-1 0,-1 1 0,5-1 0,-4 0 17,1 0 1,-1-1 0,1 0-1,-1 0 1,1 0-1,-1 0 1,0 0-1,0 0 1,1-1-1,-1 0 1,0 0-1,3-2 1,6-5 172,16-19 1,-13 14-128,59-61 311,-61 60-362,-2 0 0,0-1 0,15-27 0,-14 17 7,-1 0 0,-2-1 0,8-30 0,-11 33-51,-2 8-61,0 1 0,-1-1 1,-1 0-1,0 0 0,-1-19 0,-1 33 9,0-1-1,0 1 1,0-1-1,-1 1 0,1 0 1,-1-1-1,0 1 1,0 0-1,0-1 1,0 1-1,-1-3 1,2 5 44,0 0 1,0 0-1,-1 0 1,1 0 0,0 0-1,0-1 1,0 1-1,0 0 1,0 0-1,0 0 1,0 0 0,0 0-1,0 0 1,-1 0-1,1 0 1,0-1 0,0 1-1,0 0 1,0 0-1,0 0 1,0 0 0,-1 0-1,1 0 1,0 0-1,0 0 1,0 0-1,0 0 1,0 0 0,-1 0-1,1 0 1,0 0-1,0 0 1,0 0 0,0 0-1,0 0 1,-1 0-1,1 0 1,0 0-1,0 0 1,0 0 0,0 0-1,0 1 1,0-1-1,-1 0 1,1 0 0,0 0-1,0 0 1,0 0-1,0 0 1,0 0 0,0 0-1,0 1 1,0-1-1,0 0 1,0 0-1,-1 0 1,1 0 0,0 0-1,0 0 1,0 1-1,0-1 1,0 0 0,-4 13-69,4-10 42,-8 25 88,2 0 0,-4 54 0,8-59 4,1 0-1,1 0 1,2 0 0,0 0-1,9 37 1,-7-44 80,1-1-1,12 26 1,-5-16 53,-11-23 5,0-1-159,2 1-28,-1 0 0,0-1 0,0 1 0,1 0 0,-1-1 0,1 1 1,-1-1-1,1 0 0,3 1 0,5 3 43,-11-5-159,7 5 298,-7-5-181,1 1-1,-1 0 1,1-1 0,-1 1-1,1-1 1,-1 0-1,1 1 1,0-1 0,-1 1-1,1-1 1,-1 0 0,1 1-1,0-1 1,-1 0 0,2 1-1,7-1 6,-9 0 283,13-4-240,-8 2-25,0-1 0,-1 1-1,0-1 1,1 0 0,-1-1 0,0 1 0,-1 0 0,1-1 0,3-4 0,27-37 245,1-9-23,29-63 0,14-55-101,-5 13-331,-50 112-73,-1-2 0,24-79 0,-44 107-151,-2 20 384,0 1-1,0 0 0,0-1 0,0 1 1,0 0-1,0-1 0,0 1 1,0-1-1,0 1 0,0 0 1,0-1-1,0 1 0,0 0 1,0-1-1,-1 1 0,1 0 1,0-1-1,0 1 0,0 0 1,-1-1-1,1 1 0,0 0 0,0-1 1,-1 1-1,1 0 0,0 0 1,0-1-1,-1 1 0,1 0 1,0 0-1,-1 0 0,1-1 1,0 1-1,-1 0 0,1 0 1,-1 0-1,1 0 0,0 0 1,-1 0-1,1 0 0,0 0 1,-1 0-1,1 0 0,-1 0 0,1 0 1,0 0-1,-1 0 0,1 0 1,0 0-1,-1 1 0,-1-1-40,0 1 0,-1 0-1,1 1 1,1-1 0,-1 0-1,0 0 1,0 1 0,0-1 0,-2 4-1,-7 8-122,0 1 0,1 0 0,-13 25 0,-2 11 21,3 2-1,-17 59 0,-17 117 383,49-188-148,-2 52 0,8-72-24,1 0 0,1 1 0,1-1 0,7 28 1,-8-41 18,2 0 1,-1 1 0,1-2 0,0 1 0,0 0 0,1 0 0,6 8 0,-9-14-30,0 1 0,1 0 0,-1 0 0,1-1 0,0 1 0,-1-1 0,1 1 0,0-1 0,0 0 0,0 1 0,0-1 1,0 0-1,0 0 0,0-1 0,0 1 0,1 0 0,-1-1 0,0 1 0,0-1 0,1 0 0,-1 0 0,0 0 0,0 0 1,1 0-1,-1 0 0,0-1 0,3 0 0,5-3 90,0 0-1,-1-1 1,1 0 0,-1 0 0,11-10-1,-11 8-29,10-7-71,-2-1-1,0-1 1,-1 0-1,-1-1 1,0-1 0,-1-1-1,-1 0 1,-1 0-1,-1-1 1,12-28 0,9-35-227,36-148 0,-59 197 89,-1 5 27,1 0-43,-2-1-1,-1 1 0,-1-1 1,0-31-1,-4 56-54,-1 0-1,-1-1 1,1 1-1,-1 0 0,-2-10 1,3 15 171,0-1 0,0 1 1,0 0-1,0 0 0,0 0 0,0 0 0,0 0 1,0 0-1,0 0 0,-1-1 0,1 1 0,0 0 1,0 0-1,0 0 0,0 0 0,0 0 0,0 0 1,0 0-1,0 0 0,0 0 0,0 0 0,-1 0 0,1-1 1,0 1-1,0 0 0,0 0 0,0 0 0,0 0 1,0 0-1,0 0 0,-1 0 0,1 0 0,0 0 1,0 0-1,0 0 0,0 0 0,0 0 0,0 0 1,-1 0-1,1 0 0,0 0 0,0 0 0,0 0 1,0 0-1,0 1 0,0-1 0,0 0 0,0 0 1,-1 0-1,1 0 0,0 0 0,0 0 0,0 0 1,0 0-1,0 0 0,0 0 0,0 1 0,0-1 1,0 0-1,0 0 0,0 0 0,0 0 0,0 0 1,0 0-1,-1 0 0,1 1 0,-4 4-46,-1 1 0,1 0 0,0 0-1,1 1 1,-4 8 0,-6 14 181,3 1 0,-10 37 0,-9 71 284,20-93-286,0-2 171,2 1 0,-2 61-1,9-89-255,1-1 0,0 1 1,1 0-1,0 0 0,1-1 0,1 1 0,1-1 0,0 0 0,1 0 0,8 15 0,-8-19-78,1-1 0,0 0 0,0-1 0,15 16-1,-17-20-297,0-1 0,1 0 0,-1 0 0,1 0 0,0-1 0,0 1 0,0-1 0,0-1 0,0 1-1,8 1 1,-5-3-1285,0 1 0,16-1-1,23 0-1780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54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211 542 2560,'-5'-12'2399,"4"11"-2186,1 0-1,0 0 0,-1 0 1,1 0-1,-1-1 1,1 1-1,-1 0 0,1 0 1,-1 1-1,0-1 0,1 0 1,-1 0-1,0 0 1,0 0-1,0 1 0,0-1 1,0 0-1,0 1 1,0-1-1,0 0 0,-2 0 1,-3-1 134,5 1-274,-1 0-1,0 0 0,0 1 1,0-1-1,0 0 1,0 1-1,0 0 1,0-1-1,0 1 0,0 0 1,0 0-1,0 0 1,0 0-1,0 0 0,0 1 1,-4 0-1,-4 3 41,1 0 0,-1 1 0,1 0 0,0 0 0,0 1 0,0 0 0,1 1 0,-15 14 0,18-15-91,0 0 0,0 0 1,1 0-1,-1 1 0,2 0 1,-1-1-1,1 2 0,0-1 1,0 0-1,1 1 0,0-1 1,-2 15-1,3-15-13,1 0 0,0 0 0,1 0 0,-1 0 0,1-1 0,1 1 1,3 12-1,-4-16 38,0 0 1,0 0-1,0-1 1,0 1 0,1 0-1,0-1 1,-1 1-1,1-1 1,0 1-1,0-1 1,0 0 0,0 0-1,1 0 1,-1 0-1,0 0 1,1-1 0,-1 1-1,1-1 1,0 0-1,4 2 1,-5-3-3,0 0 1,1 0-1,-1 0 0,0 0 1,1-1-1,-1 1 0,0-1 1,0 0-1,1 1 0,-1-1 1,0 0-1,0 0 0,0-1 1,0 1-1,0 0 0,0-1 0,0 1 1,2-3-1,5-3 97,-1 1-27,0 0 1,-1 0-1,0-1 1,0 0 0,0 0-1,10-16 1,-13 18-84,-2 0 1,1 1-1,0-1 1,-1-1-1,0 1 1,0 0-1,-1 0 1,0-1-1,0 1 1,0-1-1,0 1 1,-1-1-1,0-8 1,0 12-56,-1-1 0,0 0 0,1 0 1,-1 1-1,0-1 0,-1 0 1,1 1-1,0-1 0,-1 1 1,1 0-1,-1-1 0,0 1 1,0 0-1,0 0 0,0 0 0,0 0 1,0 0-1,-1 1 0,1-1 1,0 1-1,-1-1 0,1 1 1,-1 0-1,-5-1 0,6 0-32,-1 1 1,-1 1-1,1-1 0,0 0 0,0 1 0,0 0 0,0-1 1,0 1-1,0 0 0,-1 1 0,1-1 0,0 1 0,0-1 1,0 1-1,0 0 0,0 0 0,0 0 0,0 1 0,-5 2 1,8-4 44,-1 0 1,1 1 0,0-1 0,0 0 0,-1 0 0,1 0 0,0 1 0,-1-1-1,1 0 1,0 1 0,0-1 0,-1 0 0,1 0 0,0 1 0,0-1 0,0 0-1,0 1 1,0-1 0,-1 0 0,1 1 0,0-1 0,0 1 0,0 0-1,7 1-29,13-4 227,-19 2-181,10-3 63,1-1 1,0 0 0,-1 0 0,1-1 0,-1-1 0,0 0 0,-1 0 0,0-1 0,0 0 0,0-1 0,-1 0 0,15-17-1,2-6 27,-2 0-1,33-55 0,-24 26-181,29-71 0,-25 49 21,-12 26-368,-23 49-252,-3 9 418,-3 20 266,-13 135 163,-38 165 0,-25 29 471,59-278-355,-3-2 0,-48 101 1,71-170-267,-5 11 181,-1 0 0,-15 22 0,20-32-116,0-1-1,0 1 1,0-1 0,-1 1 0,1-1-1,-1 0 1,1 0 0,-1 0-1,0 0 1,0-1 0,0 1 0,0-1-1,0 0 1,0 1 0,0-1 0,0-1-1,-6 2 1,8-2-55,0 0 0,-1 0 0,1 0 0,-1 0 0,1 0 0,-1-1 0,1 1 0,-1 0 0,1-1 0,0 1 0,-1-1 0,1 1 0,0-1 0,-1 0 0,1 0 0,0 1 0,0-1 0,0 0 0,0 0 0,0 0 0,0 0-1,0-1 1,0 1 0,0 0 0,-1-2 0,0-1-37,1 1 1,0 0-1,0 0 0,0-1 0,0 1 0,0-1 0,0 1 1,1-1-1,0-4 0,0-1-28,1 0 1,0 0-1,1 0 1,0 1-1,1-1 1,-1 1-1,7-12 1,-1 4-60,0 0 0,17-23 0,-11 20 57,2 1-1,0 1 1,23-20-1,57-38-108,6 8-1745,-31 31-2678,-36 23 2523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56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14 990 2496,'-3'1'271,"2"-1"-226,1 0-1,-1 0 1,1 0-1,-1 0 0,1 1 1,-1-1-1,1 0 1,-1 0-1,1 0 0,0 0 1,-1 1-1,1-1 0,-1 0 1,1 1-1,0-1 1,-1 0-1,1 0 0,0 1 1,-1-1-1,1 1 1,0-1-1,-1 0 0,1 2 749,14-7 1698,3-7-1850,0 0-1,0-1 1,16-18 0,-8 8-372,37-36-56,-2-2 0,-3-3 1,-3-2-1,58-95 0,-74 103-217,65-113 14,-102 170-176,-3 5-12,-6 16-22,-25 92 649,5 2 1,-15 134 0,41-233-174,1 28-1,1-40-207,0 1-1,0-1 0,1 1 0,-1-1 1,1 1-1,0-1 0,0 1 1,1-1-1,-1 1 0,0-1 0,1 0 1,0 0-1,2 4 0,-3-6-19,0-1-1,0 1 0,0 0 1,0 0-1,0-1 0,0 1 1,1-1-1,-1 1 0,0-1 1,0 1-1,0-1 1,1 0-1,-1 1 0,0-1 1,0 0-1,0 0 0,1 0 1,-1 0-1,0 0 0,0 0 1,1 0-1,-1-1 0,0 1 1,0 0-1,1-1 1,-1 1-1,0-1 0,0 1 1,0-1-1,1 0 0,3-2 10,-1 0 0,1 0 0,-1 0 0,0-1 0,0 1 0,4-7 0,14-19 60,-3-1 0,0-1-1,19-44 1,-8 15-40,11-14 3,57-75 0,10-15 21,-90 133-183,-1-1-1,-2-1 0,14-45 1,-28 75 54,6-24-151,-7 26 156,1-1 0,-1 1 0,0-1-1,0 1 1,0-1 0,0 0 0,0 1 0,0-1-1,0 1 1,0-1 0,-1 1 0,1-1-1,-1 1 1,0-2 0,1 3 19,0-1-1,0 1 1,-1 0 0,1 0 0,0 0 0,0 0-1,0 0 1,0 0 0,-1 0 0,1-1 0,0 1-1,0 0 1,-1 0 0,1 0 0,0 0 0,0 0-1,0 0 1,-1 0 0,1 0 0,0 0 0,0 0-1,0 0 1,-1 0 0,1 0 0,0 0 0,0 0-1,0 0 1,-1 1 0,1-1 0,0 0 0,0 0-1,-1 0 1,-4 3 5,-1-1 0,1 1 0,0 0 0,0 1 0,0-1 0,0 1 0,-5 6-1,-3 3 101,-15 19-1,-6 14 203,-47 79-1,66-96-194,0 2 1,2-1-1,1 2 0,-8 34 1,-43 190 547,40-151-112,23-104-520,0 0 0,-1 1-1,1-1 1,-1 0 0,1 0 0,-1 0 0,0 0 0,1 0-1,-1 1 1,0-1 0,0-1 0,0 1 0,1 0 0,-1 0 0,-1 1-1,2-2-20,-1 0-2,-8 5 65,9-11 28,1-7 86,-1 7-175,1 0 0,0 0 0,0 0-1,1 0 1,0 0 0,0 0 0,5-9 0,24-39-134,-30 51 128,5-6-75,0-1-1,0 1 1,1 0-1,0 1 1,17-15-1,-23 21 65,1 1-1,0 0 1,0-1-1,0 1 1,0 0-1,0 0 1,0 0 0,0 0-1,0 1 1,0-1-1,0 0 1,0 1-1,1 0 1,-1-1 0,0 1-1,0 0 1,1 0-1,-1 0 1,0 1 0,0-1-1,1 0 1,-1 1-1,0 0 1,0-1-1,0 1 1,0 0 0,0 0-1,0 0 1,0 0-1,0 0 1,0 1-1,0-1 1,-1 1 0,1-1-1,2 3 1,-1 0 10,1 1 0,-1-1-1,0 1 1,0-1 0,-1 1 0,1 0 0,-1 0 0,3 9 0,8 46 36,-10-44-65,-1-10 29,-1 3-4,1-1 1,0 1-1,0-1 0,7 16 0,-8-22 31,1 0 0,-1-1 0,0 1-1,0 0 1,1 0 0,-1-1-1,1 1 1,-1 0 0,1-1-1,0 0 1,0 1 0,-1-1-1,1 0 1,0 0 0,0 0-1,0 0 1,0 0 0,0 0-1,1-1 1,-1 1 0,0-1-1,0 1 1,0-1 0,4 0-1,4 0 11,0-1 0,0 0 0,-1-1 0,1 0 0,0 0 0,-1-1 0,0 0-1,0-1 1,0 0 0,0 0 0,0-1 0,-1 0 0,0 0 0,0-1 0,0 0-1,7-8 1,-6 4 20,1-1-1,-1 0 0,-1-1 0,0 0 0,0 0 1,-2 0-1,1-1 0,-2 0 0,1-1 1,4-19-1,3-16-294,-12 35-58,-1 14 287,0 0 1,0-1 0,0 1-1,0 0 1,-1 0 0,1 0-1,0 0 1,0 0 0,0 0-1,0 0 1,0 0 0,-1 0-1,1 0 1,0 0 0,0 0 0,0 0-1,0 0 1,-1 0 0,1 0-1,0 0 1,0 0 0,0 0-1,0 0 1,-1 0 0,1 0-1,0 0 1,0 0 0,0 0-1,0 0 1,0 0 0,0 0-1,-1 1 1,1-1 0,0 0-1,0 0 1,0 0 0,0 0-1,0 0 1,0 0 0,-1 1-1,-1 1-72,-1 1 0,1 0-1,-1-1 1,1 1 0,-2 4-1,-3 5 64,1 0 0,0 0 0,0 1-1,2 0 1,-1 0 0,-3 21 0,7-28 51,1 0 1,-1 1 0,1-1 0,0 1 0,0-1 0,1 1 0,0-1 0,0 1-1,1-1 1,0 0 0,0 0 0,0 0 0,1 0 0,-1 0 0,1 0 0,4 5-1,-3-7 8,0 1 1,-1-1-1,1-1 0,1 1 0,-1-1 0,0 1 0,1-1 0,0 0 0,0-1 0,-1 1 0,2-1 0,-1 0 0,0 0 0,0-1 0,1 0 0,-1 0 0,0 0 0,1 0 0,10-1 0,-4 0-274,1-1 0,-1 0 0,0-1 0,0 0 0,0-1 1,0-1-1,20-8 0,-24 9-475,-1 0 0,0 0 1,0-1-1,0-1 0,0 1 1,-1-1-1,0 0 0,0 0 1,0-1-1,-1 0 0,1 0 1,-1 0-1,4-7 0,0-7-1551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56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44 136 4160,'-14'-3'606,"10"2"-310,0 0 0,0 1 1,0-1-1,-1 1 0,-3 0 1,20-5 4586,29-8-3393,65-12-727,60-16-491,-114 26-3768,66-10 0,-61 19 824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33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 2912,'-9'8'9758,"20"-10"-5667,29-6-4252,-16 3 904,-5 3-626,0 1-1,0 0 0,0 1 1,23 4-1,-37-4-107,1 1 1,-1 0-1,0 0 0,0 1 1,0-1-1,0 1 0,0 0 1,-1 0-1,7 4 1,-10-5 6,0 0 1,0-1-1,0 1 1,0 0 0,0 0-1,0 0 1,0 0 0,0 1-1,-1-1 1,1 0-1,0 0 1,-1 0 0,1 1-1,-1-1 1,1 0-1,-1 1 1,1-1 0,-1 0-1,0 1 1,0-1 0,0 0-1,0 1 1,0-1-1,0 1 1,0-1 0,0 0-1,0 1 1,-1-1 0,1 0-1,0 1 1,-1-1-1,0 0 1,1 1 0,-1-1-1,0 0 1,1 0 0,-3 2-1,-5 8 96,0-1 0,-1-1-1,0 1 1,-13 9 0,5-4-26,17-15-73,-1 1 1,1-1-1,-1 1 0,0-1 0,1 1 0,-1-1 0,1 1 0,0 0 0,-1-1 0,1 1 0,-1-1 0,1 1 0,0 0 0,0-1 0,-1 1 1,1 0-1,0 0 0,0-1 0,0 1 0,0 0 0,0-1 0,0 1 0,0 0 0,0 1 0,0-1 10,1 0 0,0 0 0,-1 0 0,1 0 0,-1 0-1,1 0 1,0 0 0,0 0 0,0-1 0,0 1 0,-1 0 0,1-1 0,0 1-1,2 0 1,4 3-8,1-1 0,-1 0 0,14 3 0,-18-5-89,5 2 132,0-1 0,0 1 0,0 1 0,0-1 0,0 1-1,0 1 1,-1 0 0,0 0 0,0 0 0,-1 1 0,1-1 0,7 11-1,-13-15-29,0 0 0,-1 0 0,1 0 0,0 0 0,-1 0 0,1 0 0,-1 0 0,0 0 0,1 0 0,-1 0 0,0 1 0,0-1 0,0 0 0,0 0 0,0 0 0,0 0 0,0 0 0,0 1 0,0-1 0,0 0 0,-1 2 0,0-1 16,0 0 0,0 0-1,-1 0 1,1 0 0,-1 0 0,1 0-1,-1 0 1,1 0 0,-5 2 0,-1 2 36,0-1 1,-1 0-1,0-1 1,-13 6-1,4-3 1,-1-1 0,-34 8 1,42-12-68,-1-1 0,0 0 0,1-1 0,-1 0 0,1 0 0,-15-3 0,22 2-350,0 0 0,1 1 0,0-1 1,-1 0-1,1 0 0,-1 0 0,1-1 0,0 1 1,0 0-1,0-1 0,0 0 0,0 1 1,0-1-1,0 0 0,0 0 0,1 0 0,-1 0 1,1 0-1,-1 0 0,1-1 0,0 1 1,0 0-1,0-1 0,-1-4 0,1-7-1994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6:59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1 302 2304,'1'3'1083,"3"-7"-887,3-1 610,2 4-291,1 0 0,-1-1 0,0 1 0,0-2 0,0 1 0,0-1 0,-1-1 0,1 1 0,10-8 0,1-1-166,-1 0 0,30-27 0,-41 31-251,-1 1-1,1-2 1,-2 1-1,1-1 1,-1 0-1,8-17 1,-12 22-78,0 0 0,-1 0-1,1 0 1,-1 0 0,0-1 0,0 1-1,0-1 1,-1 1 0,1 0 0,-1-1-1,-1-6 1,1 9-36,0-1 0,-1 0 0,1 1 0,-1-1-1,0 0 1,0 1 0,0-1 0,0 1 0,0-1 0,0 1 0,-1-1 0,1 1-1,-1 0 1,0 0 0,0 0 0,0 0 0,0 0 0,-4-3 0,5 4-6,-1 0-1,0 1 1,0-1 0,0 0 0,0 1 0,0-1 0,0 1 0,0 0 0,0 0-1,0 0 1,0 0 0,0 0 0,0 0 0,1 0 0,-1 1 0,0-1 0,0 1-1,0-1 1,0 1 0,0 0 0,0 0 0,1 0 0,-1 0 0,-2 1 0,-2 2-12,0 1-1,1-1 1,-1 1 0,1 0 0,-5 6 0,-1 2 127,2 0-1,-1 1 1,2 0-1,0 1 1,0-1-1,1 1 0,1 1 1,1-1-1,0 1 1,1 0-1,-3 25 1,7-36-20,0 0 1,0 0-1,0 0 1,0 0-1,1 0 1,0 0 0,0 0-1,0 0 1,3 6-1,-3-9-30,0 0 0,0 0 0,0 1 0,0-1 0,1 0 0,-1 0 0,1-1 0,0 1 0,0 0 0,-1 0 0,1-1-1,0 1 1,0-1 0,0 1 0,1-1 0,-1 0 0,0 0 0,0 0 0,1 0 0,3 0 0,9 2 109,-1-2 0,1 0 0,-1 0 0,1-2 0,-1 0 0,1 0 0,-1-2 0,0 1-1,16-6 1,-2-2-43,0 0-1,-1-2 0,40-23 0,-38 16-153,46-39 0,-30 22-430,-43 35 461,-1-1 1,0 1 0,1 0 0,-1 0 0,1 1-1,-1-1 1,1 0 0,-1 0 0,1 1 0,-1-1-1,1 1 1,0-1 0,-1 1 0,1 0 0,0 0 0,-1 0-1,1 0 1,2 0 0,-3 0 29,0 1 0,0-1-1,0 1 1,0 0 0,0-1 0,0 1-1,0 0 1,-1 0 0,1-1 0,0 1 0,0 0-1,-1 0 1,1 0 0,0 0 0,-1 0 0,1 0-1,-1 0 1,1 0 0,-1 0 0,0 1 0,1-1-1,-1 0 1,0 0 0,0 0 0,0 3 0,1 6 68,-1 0 1,0 0-1,-1 0 1,-3 16 0,-1 18 270,7-39 214,1-6-268,2-8 11,-4 8-256,35-69 570,-24 43-831,2 1-1,31-45 1,-44 70 172,0-1-1,0 1 0,-1 0 1,1 0-1,0 0 1,0 0-1,0 0 0,0 0 1,0 0-1,0 1 1,1-1-1,-1 0 0,0 1 1,0-1-1,1 0 1,-1 1-1,0 0 1,0-1-1,1 1 0,-1 0 1,2-1-1,-1 2 9,-1-1 1,1 1-1,-1 0 0,1 0 0,-1-1 0,0 1 0,1 0 1,-1 0-1,0 0 0,0 0 0,0 0 0,0 1 0,0-1 1,0 0-1,0 1 0,0-1 0,-1 0 0,2 2 1,4 9-16,-1 0 1,0 0 0,5 25 0,-6-24 125,0-1 0,0 1 0,9 18 0,-10-27-51,-1 0 0,1 0 1,0-1-1,0 1 1,0 0-1,0-1 0,1 0 1,-1 0-1,1 0 1,0 0-1,0-1 0,0 1 1,8 3-1,-3-3 27,0-1 0,0 0 0,0 0 0,0-1 0,0 0 1,0 0-1,0-1 0,18-2 0,-10 0 9,1-1 0,-1-1 0,29-9 0,-36 9-24,1 0 0,-1-1 0,0 0 0,0-1-1,0 0 1,-1 0 0,1-1 0,-2 0 0,1-1 0,-1 0 0,0 0 0,-1-1 0,0 0 0,7-12 0,-9 11 27,-1 0 0,0 0 0,0 0 0,3-21 0,-5 25-111,-1 0 1,-1-1-1,1 1 1,-1 0 0,-1-1-1,1 1 1,-1 0-1,0-1 1,-2-8-1,3 15 20,-1-1 1,1 0-1,0 1 0,0-1 0,0 1 1,0-1-1,-1 1 0,1-1 0,0 1 1,0-1-1,-1 1 0,1-1 0,0 1 1,-1-1-1,1 1 0,-1 0 0,1-1 1,-1 1-1,1-1 0,-1 1 0,1 0 1,-1 0-1,1-1 0,-1 1 0,1 0 0,-1 0 1,1 0-1,-1-1 0,1 1 0,-1 0 1,1 0-1,-1 0 0,0 0 0,1 0 1,-1 0-1,1 0 0,-1 0 0,0 0 1,1 1-1,-1-1 0,1 0 0,-1 0 1,1 0-1,-1 1 0,1-1 0,-1 0 1,1 1-1,-1-1 0,0 1 0,-2 1-29,1 0 0,-1 1-1,1-1 1,0 0-1,0 1 1,-4 5-1,-4 10-34,0 1-1,-13 35 0,20-45 112,1-1 0,0 0 0,0 1-1,1-1 1,0 1 0,0 0 0,1-1 0,0 1 0,2 13 0,-2-19-5,1 0 0,0 0 1,0 0-1,0 0 0,0 0 0,0-1 1,1 1-1,-1 0 0,1-1 1,0 1-1,0-1 0,0 1 0,0-1 1,0 0-1,0 0 0,1 0 0,-1 0 1,1 0-1,-1 0 0,1-1 0,0 1 1,-1-1-1,1 0 0,0 0 1,0 0-1,0 0 0,0 0 0,0-1 1,0 1-1,1-1 0,-1 0 0,0 0 1,0 0-1,0 0 0,0-1 0,0 1 1,0-1-1,0 0 0,0 0 1,0 0-1,5-2 0,9-8 49,0-1-1,-1-1 1,-1 0-1,22-24 1,-25 23-111,1 2 1,0-1 0,1 2-1,1-1 1,30-17-1,-43 28 11,1 0 0,-1 0-1,0 0 1,1 0 0,-1 0 0,1 1-1,0-1 1,-1 1 0,6-1-1,-7 2 27,1-1 0,-1 0 1,0 1-1,0-1 0,0 0 0,1 1 0,-1 0 0,0-1 0,0 1 0,0 0 0,0 0 0,0-1 0,0 1 0,0 0 1,0 0-1,0 0 0,0 0 0,-1 0 0,1 0 0,0 0 0,0 2 0,0 0 10,1 0-1,-1 0 1,0 0-1,0 1 1,0-1 0,0 0-1,-1 1 1,0-1-1,1 6 1,-4 34 280,0-9-111,3-28-143,0 1 0,1 0 0,0 0 0,0-1 0,0 1 0,1 0 0,0-1 0,5 11 0,-5-13 7,0-1-1,0 0 1,0 0-1,0 0 0,0 0 1,1-1-1,-1 1 1,1-1-1,0 1 1,0-1-1,0 0 1,0 0-1,0 0 1,0 0-1,0-1 0,1 1 1,6 1-1,-1-1-10,1-1-1,0 0 0,-1 0 1,1-1-1,0 0 0,15-2 1,-7-1 33,0-1 1,28-9-1,-27 5-54,-1 1-1,0-2 0,-1-1 1,0 0-1,0-1 1,-1-1-1,19-18 0,0-4-32,53-69-1,-88 103 25,1-1 1,-1 1 0,0-1-1,1 1 1,-1-1 0,1 1-1,-1-1 1,0 1 0,1-1-1,-1 1 1,0-1 0,1 1-1,-1-1 1,0 0-1,0 1 1,0-1 0,1 1-1,-1-1 1,0 0 0,0 1-1,0-2 1,-1 3-24,0 0 0,0 0 0,0-1 0,0 1 1,0 0-1,0 0 0,1 0 0,-1 0 0,0 1 0,1-1 0,-1 0 0,0 2 0,-58 98-430,37-66 490,-31 65 0,52-97-23,0-1-1,0 1 1,1-1-1,-1 1 1,1 0-1,0-1 1,0 1 0,0 4-1,0-7-8,0 1-1,0 0 1,0 0 0,0-1-1,0 1 1,0 0 0,1 0-1,-1-1 1,0 1-1,0 0 1,1-1 0,-1 1-1,0 0 1,1-1 0,-1 1-1,1-1 1,-1 1-1,1 0 1,-1-1 0,1 1-1,-1-1 1,1 0 0,-1 1-1,1-1 1,0 1-1,-1-1 1,1 0 0,0 1-1,-1-1 1,1 0 0,0 0-1,0 0 1,-1 0-1,1 1 1,1-1 0,1-1 18,-1 1 1,1 0 0,0-1 0,0 0-1,0 0 1,0 0 0,-1 0 0,1 0-1,0 0 1,-1-1 0,1 1 0,-1-1 0,0 1-1,1-1 1,-1 0 0,0 0 0,0 0-1,0-1 1,3-4 0,3-5 48,-1 0 0,12-26 1,-11 19 19,5-10-169,7-14-421,-20 43 494,0 0 0,0 0 0,0 0 0,0 0 0,0 0 0,0 0 0,0 0 0,0 0 0,0 0 0,0 0 0,0 0 0,0 0 0,0 0 1,0 0-1,0 0 0,0 0 0,0 0 0,0 0 0,0 0 0,0 0 0,0 1 0,0-1 0,0 0 0,0 0 0,0 0 0,0 0 0,0 0 0,0 0 0,0 0 0,0 0 0,0 0 0,0 0 0,0 0 0,0 0 0,0 0 0,0 0 0,1 0 0,-1 0 0,0 0 0,0 0 0,0 0 0,0 0 0,0 0 0,0 0 0,0 0 1,0 0-1,0 0 0,0 0 0,0 0 0,0 0 0,0 0 0,0 0 0,0 0 0,0 0 0,0 0 0,0 0 0,0 0 0,0 0 0,0 0 0,0 0 0,1 0 0,-1 0 0,0 0 0,0-1 0,0 1 0,0 0 0,0 0 0,1 8-84,-1 8-35,-33 156-289,27-143 356,-56 214 79,42-182 96,-52 108-1,63-150-34,-1-2-1,-1 1 1,-25 29-1,30-40-20,0 0-1,-1-1 1,0 0-1,-1 0 1,1 0-1,-1-1 0,0 0 1,0-1-1,-1 0 1,-11 4-1,18-7-48,1-1-1,-1 1 1,1-1 0,-1 1-1,1-1 1,-1 0 0,1 0-1,-1 0 1,1 1 0,-1-2-1,1 1 1,-1 0-1,1 0 1,-1 0 0,1-1-1,-1 1 1,1-1 0,0 1-1,-3-2 1,4 1-11,-1 1-1,0-1 1,1 0-1,-1 0 1,0 0-1,1 0 1,-1 0 0,1 0-1,0 0 1,-1 0-1,1 0 1,0 0 0,-1 0-1,1 0 1,0 0-1,0 0 1,0 0-1,0 0 1,0 0 0,0 0-1,0 0 1,0 0-1,1 0 1,-1 0-1,1-2 1,3-9-27,1 0 0,1 0 0,-1 0 0,2 0 0,0 1 0,0 0 0,16-17 0,9-14-21,56-99 85,30-41-110,-101 159 53,2 2-1,1-1 1,0 2 0,1 1 0,32-22 0,26-10-31,-27 18 61,79-64 0,-113 81-74,-2 1-8,33-23 1,-48 37 42,0 0-1,0 1 1,0-1-1,0 1 1,0-1-1,0 0 1,1 1-1,-1 0 1,0-1-1,0 1 1,2 0-1,0 3-210,-3 8 76,-5 14 56,-1 1 0,-16 43 0,20-63 163,0 0 1,0-1 0,1 1 0,0 0-1,0 0 1,0 9 0,1-14-37,0 0 1,0 0-1,0 0 1,0 0-1,0 0 1,0 0-1,0 0 1,0 0-1,1 0 1,-1 0-1,0 0 1,1 0-1,-1 0 1,0 0-1,1 0 1,-1 0-1,1 0 1,0 0-1,-1-1 1,1 1-1,0 0 1,0 0-1,-1-1 1,1 1-1,0-1 1,0 1-1,0-1 1,0 1-1,0-1 1,-1 1-1,1-1 1,0 0-1,0 1 1,0-1-1,0 0 1,0 0-1,0 0 1,0 0-1,0 0 1,0 0-1,0 0 1,1 0-1,-1 0 1,0 0-1,1-1 1,2 0 17,0 0 1,0 0-1,-1-1 1,1 1-1,0-1 0,0 0 1,-1 0-1,7-5 1,24-25 8,-28 25-72,1 1 1,0 0-1,0 0 1,14-9-1,-20 14 7,-1 1-1,1-1 1,0 1-1,0 0 1,0-1-1,-1 1 1,1 0-1,0 0 1,0-1-1,0 1 1,0 0-1,0 0 1,-1 0-1,1 0 1,0 0-1,0 0 1,0 0-1,0 0 1,0 1-1,-1-1 1,1 0-1,0 0 1,0 1-1,0-1 1,0 1-1,-1-1 1,1 0-1,0 1 1,-1-1-1,1 1 1,0 0-1,-1-1 1,1 1-1,0 0 1,-1-1-1,1 1 1,-1 0-1,0 0 1,1-1-1,-1 1 1,1 0-1,-1 0 1,0 0-1,1 1 1,0 3 4,1 1 1,-1 0 0,0 0-1,-1-1 1,1 11-1,-4 37 76,-2-1 0,-14 63-1,-44 135-27,55-227 39,-1-1 1,-1 1 0,-20 32-1,23-44 7,0-1-1,-1 1 0,0-2 1,-1 1-1,0-1 1,0-1-1,-1 0 1,-16 11-1,20-16-24,0 0 1,0 0-1,0-1 1,0 0-1,0 0 1,0 0-1,0-1 1,-1 0-1,1 0 1,0-1-1,-8 0 1,11 0-43,0 0 0,0 0 0,0-1 0,-1 0 0,1 1 0,0-1 1,0 0-1,0 0 0,0-1 0,0 1 0,0-1 0,1 1 0,-1-1 0,0 0 0,1 0 0,-1 0 0,1 0 1,0-1-1,-1 1 0,1-1 0,0 1 0,1-1 0,-1 0 0,-1-3 0,0 1-12,1-1 0,1 0 0,-1 0 0,1 1 0,0-1 0,0 0 0,0 0 0,1 0 0,1-10 0,0 6-5,1 0 1,0 0 0,0 0 0,1 1 0,6-13 0,0 3 16,1 0 0,1 1-1,1 0 1,26-30 0,-13 22-58,1 1 0,2 2 0,0 1 0,1 1 1,44-23-1,-66 39-114,8-4 189,30-13 0,-41 21-460,0-1 0,1 1 1,-1-1-1,1 1 0,-1 0 1,1 1-1,-1-1 0,1 1 0,-1 0 1,1 0-1,-1 1 0,9 1 0,8 5-1893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03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1 310 2080,'3'-2'6644,"18"-8"-5317,-2 1-1074,0-2-143,-1 0 0,0-1 1,-1-1-1,23-23 1,-8 3 93,29-38 0,-4-14 404,-49 69-394,-8 16-214,0 0 0,0 0 0,0 0 0,0 0 0,-1 0 0,1 0-1,0 1 1,0-1 0,0 0 0,0 0 0,0 0 0,0 0 0,0 0 0,0 0 0,0 0 0,0 0 0,0 0 0,0 0 0,0 0 0,0 0 0,0 0 0,0 0 0,0 0 0,0 0 0,0-1 0,0 1 0,0 0 0,0 0 0,0 0 0,0 0 0,0 0 0,0 0 0,0 0 0,0 0 0,0 0 0,0 0 0,0 0 0,-1 0 0,1 0 0,0 0 0,0 0 0,0 0 0,0 0 0,0 0 0,0 0 0,0 0 0,-5 10-75,-7 14 180,2 1 0,1 0 0,0 0 0,2 1 0,-7 50 0,14-72-51,-1 1 1,1-1-1,0 0 1,0 0 0,1 1-1,-1-1 1,1 0-1,0 0 1,0 0 0,0 0-1,3 5 1,-3-7-2,0-1 1,0 1 0,0 0-1,1-1 1,-1 1-1,1-1 1,-1 1-1,1-1 1,0 0 0,-1 0-1,1 0 1,0 0-1,0 0 1,0 0-1,0 0 1,-1 0 0,1-1-1,0 1 1,1-1-1,-1 1 1,0-1-1,0 0 1,0 0 0,3 0-1,-1-1 21,1 1 0,0-1 0,0 0 0,-1 0 0,1 0 0,0-1 0,-1 0 0,0 0 0,1 0 0,-1 0 0,0-1 0,8-5 0,2-4 28,-1-1 1,13-13-1,-19 18-107,10-11-54,-10 11-107,0-1 0,1 1 0,0 0-1,1 1 1,18-13 0,-27 20 156,1 0 1,-1 0-1,1-1 0,-1 1 0,1 0 1,-1 0-1,1 0 0,-1-1 0,1 1 1,-1 0-1,1 0 0,-1 0 0,1 0 1,-1 0-1,1 0 0,-1 0 0,1 0 1,-1 0-1,1 0 0,-1 0 0,1 1 1,-1-1-1,1 0 0,-1 0 0,0 0 1,1 1-1,-1-1 0,1 0 0,0 1 1,0 0 17,-1 0 1,1 0 0,0 1 0,0-1-1,-1 0 1,1 0 0,-1 1 0,1-1-1,-1 0 1,1 3 0,0 5 116,0 0 0,0 14 0,-1-20-133,-1 17 113,1-16-50,-1 1 0,1-1 0,0 1 0,0-1 1,1 1-1,1 6 0,2-2 715,1-15-451,0-1-241,11-15 86,-11 14-248,1 0 0,0 0 0,1 0 0,-1 0 0,14-10 0,-18 17 72,0-1 0,0 1 0,0 0-1,1-1 1,-1 1 0,0 0 0,1 1-1,-1-1 1,1 0 0,-1 1 0,1-1 0,-1 1-1,1 0 1,-1 0 0,1 0 0,-1 0-1,1 0 1,-1 1 0,1-1 0,-1 1-1,1 0 1,-1-1 0,1 1 0,-1 0 0,0 0-1,1 1 1,3 2 0,32 25 157,-25-19 193,23 16-1,-32-24-759,1 1 0,-1-1 1,1 0-1,-1-1 0,1 1 1,0-1-1,-1 0 0,1 0 1,0 0-1,6 0 0,1-1-1124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03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14 3552,'-18'-13'1632,"10"18"-1440,3-5-224,10 0-32,3 0-256,5 8 192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04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1 900 2816,'1'1'2517,"12"-1"-674,24-7 346,-21 2-1945,0 0 1,-1-2-1,0 0 0,0-1 0,-1 0 1,0-1-1,0 0 0,-1-1 0,15-15 1,3-8 39,47-67 0,17-47-81,-7 10-180,-3 19-785,-80 111 399,-8 13 349,-6 14 103,-18 53 238,3 0 1,3 1-1,4 1 0,-9 87 1,25-157-299,-1 4 112,1 0 0,0 1-1,0-1 1,1 1 0,0-1 0,1 1-1,0-1 1,3 11 0,-4-19-102,0 0-1,0 0 1,1 0-1,-1 0 1,0 0 0,1 0-1,-1 0 1,1 0-1,-1 0 1,1-1 0,0 1-1,-1 0 1,1 0 0,0-1-1,-1 1 1,1 0-1,0-1 1,0 1 0,0-1-1,0 1 1,-1-1 0,1 1-1,0-1 1,0 0-1,0 1 1,0-1 0,0 0-1,0 0 1,0 0 0,0 0-1,0 0 1,0 0-1,0 0 1,2 0 0,0-1 32,0 0 0,0 0 0,0-1 0,0 1 0,0-1 0,0 1 0,0-1 0,-1 0 0,1 0 0,3-4 0,14-15 38,-1 0 0,19-30 0,31-54 15,-15 22-74,-7 17-41,37-59-108,-53 67 37,-2-1 1,-3-1 0,20-69-1,-39 110-26,-5 14-16,0-1 1,0 1-1,0 0 1,-1-1 0,2-10-1,-13 32-248,-112 209 2075,31-50-1252,17 5 46,21-50 25,47-115-259,0 0 0,-5 21-1,11-36-273,0 0 0,0 0 0,1-1 0,-1 1-1,0 0 1,0 0 0,0 0 0,0 0 0,0 0 0,0 0-1,0 0 1,0 0 0,0 0 0,0 0 0,0 0-1,0 1 1,0-1 0,0 0 0,0 0 0,0 0-1,0 0 1,0 0 0,0 0 0,0 0 0,0 0 0,0 0-1,0 0 1,0 0 0,0 0 0,0 0 0,0 0-1,0 0 1,0 0 0,0 0 0,0 0 0,0 0 0,0 0-1,0 0 1,0 0 0,0 0 0,0 0 0,0 0-1,1 0 1,2-5 35,16-27-62,45-55-1,-60 83-64,0-1-1,0 1 1,1 0-1,7-5 1,-11 9 66,-1-1 1,1 0 0,0 1 0,0-1 0,0 1 0,0-1 0,0 1 0,0 0 0,0-1-1,0 1 1,0 0 0,0 0 0,0 0 0,0-1 0,0 1 0,0 0 0,0 0-1,0 1 1,0-1 0,1 0 0,-1 0 0,0 0 0,0 1 0,0-1 0,0 0-1,0 1 1,-1-1 0,1 1 0,0 0 0,0-1 0,2 2 0,1 4-12,0 0 0,-1 0 1,1 0-1,-1 0 1,0 0-1,4 14 0,7 16-56,-9-28 96,0 0 0,0 0 0,0-1 0,1 0 0,0 0 0,0 0 0,1-1 0,0 0 0,8 6 0,-10-9 12,1 1 0,0-1 0,0 0-1,0-1 1,1 0 0,-1 0 0,0 0 0,1-1 0,-1 1-1,1-2 1,0 1 0,-1-1 0,8 0 0,-7-1 25,-1 1 1,0-1 0,1 0-1,-1-1 1,0 0 0,1 0-1,-1 0 1,0-1 0,0 1-1,-1-1 1,1-1 0,-1 1-1,1-1 1,-1 0 0,6-6-1,-4 0-47,0 0-1,-1 0 0,0-1 0,0 0 0,-1 0 0,0 0 0,-1 0 1,0-1-1,-1 0 0,-1 0 0,0 0 0,0 0 0,-1-15 0,-5 9-425,4 18 415,0 0-1,0-1 0,0 1 0,0 0 1,0 0-1,0-1 0,0 1 0,-1 0 0,1 0 1,0 0-1,0-1 0,0 1 0,0 0 1,0 0-1,-1 0 0,1-1 0,0 1 1,0 0-1,0 0 0,-1 0 0,1 0 1,0 0-1,0-1 0,-1 1 0,1 0 1,0 0-1,0 0 0,-1 0 0,1 0 0,0 0 1,0 0-1,-1 0 0,1 0 0,0 0 1,0 0-1,-1 0 0,1 0 0,0 0 1,0 0-1,-1 0 0,1 0 0,0 0 1,0 1-1,0-1 0,-1 0 0,1 0 1,0 0-1,0 0 0,0 0 0,-1 1 1,1-1-1,0 0 0,0 0 0,0 0 0,0 1 1,-1-1-1,1 0 0,0 0 0,0 0 1,0 1-1,0-1 0,-5 8-22,1 0 1,0 0-1,0 0 0,1 1 0,0-1 1,1 1-1,0 0 0,0-1 0,-1 18 1,3-20 52,-1 0 1,1-1-1,1 1 1,-1 0-1,1 0 1,0 0-1,1-1 1,-1 1-1,1-1 1,0 1-1,0-1 1,1 1-1,0-1 1,0 0-1,0 0 1,5 6-1,-5-8-78,1-1 1,-1 1-1,1 0 0,-1-1 1,1 0-1,0 0 0,0 0 1,0 0-1,0-1 0,0 1 1,1-1-1,-1 0 0,0-1 1,7 2-1,0-2-1227,0 0 0,0 0 1,1-1-1,14-3 0,-5 1-849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04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13 140 7136,'-13'-11'3232,"48"11"-2816,5-4 640,-1 0-672,27-8 192,4 4-320,36-11-256,-1 4 0,21-9 192,-7 9-96,-1-1-3776,-16 5 2016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06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24 494 2912,'-18'4'1397,"18"-3"-1354,0-1-1,-1 0 1,1 0-1,0 0 1,-1 0-1,1 0 0,0 0 1,0 0-1,-1 0 1,1 0-1,0 1 1,0-1-1,-1 0 1,1 0-1,0 0 0,0 0 1,0 1-1,-1-1 1,1 0-1,0 0 1,0 1-1,0-1 1,0 0-1,0 0 1,-1 1-1,1-1 0,0 0 1,0 0-1,0 1 1,0-1-1,0 0 1,0 1-1,0-1 1,0 0-1,0 0 0,0 1 1,0-1-1,0 0 1,0 1-1,0-1 1,3 3 1421,-3-13 856,0 8-2246,1 0 0,0 1 0,-1-1-1,1 0 1,0 1 0,0-1-1,0 0 1,0 1 0,0-1 0,0 1-1,2-2 1,3-5 81,130-169 1211,6 19-728,-95 108-572,-42 45-48,39-38 94,-40 39-119,0 0 0,1 1 1,-1 0-1,1 0 0,0 0 0,0 1 0,0-1 1,6-1-1,-10 4 15,0-1 1,-1 1 0,1 0-1,-1 0 1,1 0-1,-1 0 1,1 0-1,-1 0 1,1 0-1,0 0 1,-1 0-1,1 0 1,-1 0-1,1 1 1,-1-1-1,1 0 1,-1 0-1,1 0 1,-1 1 0,1-1-1,-1 0 1,1 1-1,-1-1 1,1 0-1,-1 1 1,0-1-1,1 1 1,-1-1-1,1 1 1,-1-1-1,0 1 1,0-1-1,1 1 1,-1-1-1,0 1 1,0-1 0,1 1-1,1 22 197,-2-21-174,-1 16 85,-1 0 0,-1 0-1,-9 34 1,0-7 93,-11 51 276,20-79-18,3-17-460,0 0 1,0 0-1,0 0 1,0 0-1,0 0 1,0 0 0,0 0-1,0 0 1,0 0-1,0 1 1,0-1-1,0 0 1,0 0-1,0 0 1,0 0 0,0 0-1,0 0 1,0 0-1,0 0 1,0 0-1,0 1 1,0-1-1,0 0 1,0 0-1,1 0 1,-1 0 0,0 0-1,0 0 1,0 0-1,0 0 1,0 0-1,0 0 1,0 0-1,0 0 1,0 0 0,0 0-1,0 0 1,1 0-1,-1 0 1,0 0-1,0 0 1,0 0-1,0 0 1,0 0 0,0 0-1,0 0 1,0 0-1,0 0 1,1 0-1,-1 0 1,0 0-1,0 0 1,0 0 0,0 0-1,0 0 1,0 0-1,0 0 1,0 0-1,0 0 1,0 0-1,0 0 1,1 0 0,2-3 100,-1-1 1,1 1 0,-1-1-1,1 1 1,1-5 0,23-39 177,63-103-332,-80 134-19,19-24-450,-26 36 416,0 1 0,0 0 0,0-1 0,1 2-1,-1-1 1,1 0 0,0 1 0,5-3 0,-8 4 95,-1 1 0,1 0 0,0 0 0,-1-1 0,1 1 0,-1 0 0,1 0 0,0 0 0,-1 0 0,1 0 0,0 0 0,-1 0 0,1 0 0,0 0 0,-1 0 0,1 1 0,-1-1 0,1 0 1,0 0-1,-1 1 0,1-1 0,-1 0 0,1 1 0,-1-1 0,1 0 0,-1 1 0,1-1 0,-1 1 0,1-1 0,-1 1 0,1-1 0,-1 1 0,0-1 0,1 1 0,-1-1 0,0 1 0,0-1 0,1 1 0,-1 0 0,0-1 0,0 2 0,2 3 1,-1 1-1,0-1 1,1 11-1,-2-13-44,2 52 74,-3-39 69,2 0 0,0 0 1,0 1-1,2-1 0,4 17 0,-6-30-74,0 0 1,1 0 0,-1-1-1,1 1 1,-1 0-1,1-1 1,0 1 0,0-1-1,0 1 1,0-1-1,1 0 1,-1 0 0,0 0-1,4 2 1,-2-2-15,1 1 0,0-1 0,0 0 0,0 0 0,0 0 0,0-1 0,9 1 0,2 0 39,0-1-1,-1-1 1,1-1-1,24-4 1,-26 3 19,-1-1 1,0 0 0,0-1-1,0-1 1,-1 0-1,1 0 1,22-15-1,-28 15 5,0 0-1,0-1 0,0 0 0,-1 0 0,0-1 1,0 1-1,0-1 0,-1-1 0,0 1 0,0-1 0,-1 0 1,6-15-1,-9 20-90,0-1 0,0 0 0,0 0 0,-1 0 1,1 0-1,-1 0 0,0 0 0,-1-1 0,1 1 0,0 0 0,-1 0 1,0 1-1,0-1 0,0 0 0,-1 0 0,1 0 0,-1 1 1,0-1-1,0 1 0,0-1 0,-3-3 0,3 6-15,1 0 0,-1-1 0,1 1 1,-1 0-1,0 0 0,1 0 0,-1 0 0,0 0 0,0 1 0,0-1 0,0 0 1,1 1-1,-1-1 0,0 1 0,0 0 0,0 0 0,0 0 0,0 0 0,0 0 0,0 0 1,0 0-1,0 1 0,0-1 0,0 1 0,0-1 0,1 1 0,-1 0 0,-3 1 0,0 1-42,0 0-1,0 0 0,1 0 1,-1 0-1,1 1 0,-1 0 0,1 0 1,-5 7-1,4-3 68,0-1 1,1 1 0,0 0-1,1 0 1,0 0-1,0 0 1,0 0 0,1 1-1,0 0 1,1-1-1,0 1 1,1 0 0,-1-1-1,3 14 1,-1-10 44,0-1 1,1 0-1,1 0 1,0 0 0,1 0-1,0 0 1,0-1-1,1 1 1,1-1-1,10 15 1,-13-20 5,1 0 0,0-1 0,0 1 1,0-1-1,0 0 0,1-1 0,0 1 0,0-1 1,0 1-1,0-1 0,0-1 0,0 1 1,1-1-1,0 0 0,-1 0 0,1-1 0,0 1 1,0-1-1,-1-1 0,1 1 0,0-1 0,0 0 1,0 0-1,0-1 0,10-2 0,-7 0-11,0 0 0,-1-1-1,1 0 1,-1 0 0,0-1-1,0 0 1,-1-1 0,0 1-1,0-1 1,7-8 0,7-10 3,30-41 1,-25 28 18,57-76-243,-69 99 101,-12 13 71,0-1 0,0 0-1,0 0 1,-1 1 0,1-2 0,0 1 0,-1 0 0,2-3 0,0-1 24,-2 8 60,-5 13-137,4-14 80,0-1 0,0 1-1,0-1 1,0 0 0,0 1 0,0-1 0,0 1 0,0-1 0,0 1 0,0-1-1,1 0 1,-1 1 0,0-1 0,0 1 0,0-1 0,0 0 0,1 1-1,-1-1 1,0 0 0,0 1 0,1-1 0,-1 0 0,0 1 0,1-1 0,-1 0-1,0 0 1,1 1 0,-1-1 0,1 0 0,-1 0 0,0 0 0,1 0-1,-1 1 1,1-1 0,-1 0 0,0 0 0,1 0 0,-1 0 0,1 0 0,-1 0-1,1 0 1,0 0 0,2 0 39,23 7-41,-23-6-5,1-1 0,-1 1 1,0-1-1,0 1 0,-1 0 1,1 0-1,0 0 0,0 1 1,0-1-1,-1 1 0,1-1 1,0 1-1,-1 0 0,0 0 1,1 0-1,-1 0 0,3 4 1,-1 1-29,-1 0 0,1 1 1,-1-1-1,-1 0 1,1 1-1,-2 0 0,1 0 1,-1-1-1,1 11 0,4 22 187,-2-25-123,0 0 0,1 0 0,1-1 0,7 15 0,-8-21-12,-1 0-1,2-1 0,-1 1 0,1-1 1,0 0-1,0-1 0,1 0 1,8 7-1,0-2 70,1-1 0,0 0 1,0-1-1,1-1 0,35 12 1,-51-20-291,1 1 1,0-1 0,0 1-1,0-1 1,0 0 0,0 0-1,0 0 1,0 0-1,4-1 1,-6 1-17,1 0-1,0-1 1,0 1 0,0 0 0,-1-1-1,1 1 1,0 0 0,0-1-1,-1 1 1,1-1 0,0 0 0,-1 1-1,1-1 1,-1 1 0,1-1-1,-1 0 1,1 1 0,-1-1 0,1 0-1,-1 0 1,0 1 0,1-1-1,-1 0 1,0 0 0,0 0 0,1 1-1,-1-1 1,0-1 0,1-15-3265,3 0 1148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06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385 27 3328,'-4'-14'1061,"4"14"-983,0-1 0,0 0 0,0 1 0,0-1 0,0 1 0,0-1 1,0 0-1,1 1 0,-1-1 0,0 0 0,0 1 0,1-1 0,-1 1 0,0-1 0,3-2 970,-5 6 24,-32 47 2137,-27 36-1378,0-20-1071,-89 74 0,143-133-771,-5 4-333,0 1 1,2 0 0,-1 0-1,-9 16 1,20-27 173,-1 0 0,1-1 0,-1 1 1,1 0-1,-1 0 0,1 0 0,-1 0 0,1 0 1,0-1-1,0 1 0,-1 0 0,1 0 1,0 0-1,0 0 0,0 0 0,0 0 0,0 0 1,0 0-1,0 0 0,0 0 0,1 0 1,-1 0-1,0 0 0,0 0 0,1 0 1,-1 0-1,1-1 0,-1 1 0,2 1 0,9 10-2160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07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0 793 4320,'2'0'162,"0"0"0,0-1-1,0 1 1,-1-1 0,1 1 0,0-1 0,0 0 0,-1 0 0,1 0-1,0 0 1,-1 0 0,1 0 0,-1 0 0,1 0 0,1-3-1,8-5 583,10-9-137,-1-1 0,0-1 0,25-34 0,-32 38-422,53-64 395,125-155 622,-165 202-923,-1-2 0,35-64 0,-47 72-119,-2 8 122,-2 0-1,-1 0 1,0-1-1,4-21 1,-11 40-272,-1 0 0,0 0 0,0 0-1,0 1 1,1-1 0,-1 0 0,0 0 0,0 0 0,0 0 0,0 1 0,0-1-1,0 0 1,-1 0 0,1 0 0,0-1 0,-1 2-7,1 0 0,0 0 1,-1 0-1,1 0 0,0 0 0,0 0 0,-1 0 1,1 0-1,0 0 0,-1 0 0,1 1 0,0-1 1,0 0-1,-1 0 0,1 0 0,0 0 0,0 0 1,-1 0-1,1 1 0,0-1 0,0 0 0,0 0 1,-1 0-1,1 1 0,0-1 0,0 0 1,0 0-1,-1 1 0,-17 25 71,-2 10 95,1 2 0,3 0-1,1 1 1,-19 73 0,24-59 2,1 0 1,4 1 0,0 66 0,5-97-134,2-1 0,1 0 1,0 0-1,9 28 0,7 6-2378,-11-43 373,-4-8 642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07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 7136,'0'-19'3232,"34"11"-2816,-7 3 1216,4 2-992,26-6 352,4 1-576,17 2-224,-3 1-128,-1-3 64,-7 8-64,-6 0-2976,-4 8 1568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08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8 334 3072,'-3'-3'284,"-2"0"517,7 5-126,-1-2-534,0 0 0,0 1 0,0-1 0,0 0 0,0 0 0,0 0 0,0 0 0,1 0 0,-1 0 0,0 0 0,0 0 0,0-1 0,0 1 0,0 0 0,0-1 1,0 1-1,1-1 0,2 0 440,11-2-176,-1-1 1,1-1-1,-1 1 0,0-2 1,-1 0-1,1-1 1,16-11-1,-4 0-181,0-2 0,29-29-1,-50 44-194,44-45 399,-44 45-375,-1-1 0,0 1 0,0-1 0,0-1 0,-1 1-1,0 0 1,3-10 0,-5 13-51,0 1 0,-1-1 0,0 1-1,1-1 1,-1 1 0,0-1 0,0 0-1,0 1 1,-1-1 0,1 1-1,0-1 1,-1 1 0,0-1 0,0 1-1,-1-4 1,2 6-3,-1-2-17,1 0 0,-1 1 0,0-1-1,1 0 1,-1 1 0,0-1 0,0 0 0,0 1 0,-1 0 0,1-1 0,0 1-1,0 0 1,-1-1 0,1 1 0,-1 0 0,1 0 0,-1 0 0,1 0 0,-4-1-1,2 2 9,1-1 0,0 1 0,-1 0 0,1 0-1,0 0 1,-1 0 0,1 0 0,0 1-1,0-1 1,-1 1 0,1-1 0,0 1 0,-4 1-1,-1 2 35,0 0 0,1 0 0,-1 0 0,1 1 0,0 0 0,0 0-1,-9 12 1,5-4 69,1 0-1,0 1 0,2-1 0,-1 2 1,2-1-1,-6 17 0,4-2 157,0 1 0,-4 35-1,11-55-142,0 1 1,0-1-1,1 0 0,2 17 0,-2-24-56,0 0-1,1 0 0,0 0 0,0 0 0,-1 0 0,2 0 0,-1-1 0,0 1 0,0 0 1,1 0-1,0-1 0,-1 1 0,1-1 0,0 0 0,0 0 0,0 1 0,1-1 1,-1 0-1,0-1 0,4 3 0,-1-2 18,-1 0 0,1-1 0,-1 1 0,1-1 0,0 0 0,0 0 0,-1-1 0,1 1 0,0-1 0,8-1 0,1-1 34,1 0 0,16-5 0,4-4 22,-1-1 0,0-1 0,50-28-1,-30 9-31,59-46-1,3 1-714,-114 75 600,1 0 0,0 1 0,0-1 1,0 1-1,1 0 0,-1 0 0,0 0 1,0 1-1,0-1 0,6 0 0,-7 1 38,0 1-1,1-1 1,-1 1 0,0-1-1,0 1 1,0 0 0,0-1-1,0 1 1,0 0 0,0 0-1,-1 1 1,1-1 0,0 0-1,0 1 1,-1-1 0,1 1-1,1 1 1,3 6 190,1 0-1,-2 0 1,10 18 0,9 15 181,-18-34-296,1 0-1,-1 0 1,2-1 0,-1 1 0,1-2 0,0 1 0,1-1 0,-1 0-1,20 8 1,-10-6 2,0-1 0,1-1 1,0-1-1,25 3 0,-39-7-196,1 0 1,-1-1-1,0 0 0,0 0 1,0 0-1,0-1 1,10-2-1,-10 2-540,-1-1-1,0 1 1,0-1 0,1 0-1,-1 0 1,-1-1-1,1 1 1,6-6 0,7-4-1307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13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91 6720,'-21'-8'3040,"42"8"-2624,2-3 384,8 3-512,21-13 256,9 4-320,27-10 0,4 8-128,18-4-256,-4 2 64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34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8 3392,'1'-7'9616,"-1"7"-9595,-1 4 648,0 0 0,0 0 0,1 0 0,0 0 0,0 0 0,0-1 0,1 7 0,-1 19 149,-5 12 108,-16 54-1,-9 85 330,26-152-1209,-38 262 424,34-253-438,5-27 75,1 0-1,0 1 1,-1 16-1,3-26-94,0-1 0,0 1-1,0-1 1,0 1 0,0-1 0,0 1-1,0 0 1,0-1 0,0 1 0,0-1-1,0 1 1,1-1 0,-1 1-1,0-1 1,0 1 0,0-1 0,1 1-1,-1-1 1,0 1 0,1-1-1,-1 1 1,0-1 0,1 1 0,-1-1-1,1 0 1,-1 1 0,1-1 0,-1 0-1,1 1 1,0-1 0,1 1 26,0-1 0,-1 0 0,1 0 0,0-1 0,0 1 0,0 0 0,-1 0 0,3-2 1,8 0-15,44-3-100,-28 3-14,50-11 0,21-2 272,-52 9-193,-45 5 23,-1 1-19,0 0-1,0 0 1,-1 0 0,1 0 0,0 0 0,0 0 0,0-1 0,0 1 0,-1 0 0,1-1 0,0 1 0,0-1 0,-1 1-1,1-1 1,1 0 0,-1 0-510,-1-1 0,1 1-1,-1 0 1,1 0 0,0-1-1,-1 1 1,0-1 0,1 1-1,-1 0 1,0-1 0,0 1-1,0-1 1,0-1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09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668 2 3904,'-2'-1'173,"-1"1"-1,1-1 1,-1 1 0,1 0 0,-1 0-1,1 0 1,-1 1 0,1-1 0,-1 0 0,1 1-1,-1 0 1,1-1 0,0 1 0,-1 0-1,1 0 1,0 1 0,0-1 0,-3 2-1,-8 6 1009,-21 18 0,19-14-457,-214 194 4133,-15 12-3197,241-217-1682,-15 11-429,2 1-1,-21 21 1,26-20-434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10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270 613 2912,'-3'-3'252,"1"-3"2242,-11 23 1794,-12 19-3154,-2-1 0,-1-2 0,-2 0 0,-57 47 0,73-69-1005,10-9-80,0 1 0,1 0 1,-1-1-1,1 1 0,0 1 1,0-1-1,0 0 0,0 1 1,0 0-1,-3 6 1,6-9-37,0 0 1,-1-1 0,1 1 0,0 0 0,0-1 0,0 1 0,0 0-1,0-1 1,0 1 0,0 0 0,0-1 0,0 1 0,0 0 0,0-1 0,0 1-1,1 0 1,-1-1 0,0 1 0,0-1 0,1 1 0,-1 0 0,1-1-1,-1 1 1,0-1 0,1 1 0,-1-1 0,1 1 0,-1-1 0,1 1 0,-1-1-1,1 0 1,-1 1 0,1-1 0,0 0 0,-1 1 0,1-1 0,0 0-1,-1 0 1,1 1 0,0-1 0,-1 0 0,1 0 0,0 0 0,3 1 62,0-1-1,0 1 1,-1-1 0,1 0 0,0 0 0,6-1 0,-2-1 10,0-1 0,0 1 0,0-1 0,0-1 0,-1 1-1,1-1 1,-1-1 0,0 1 0,7-7 0,7-8-285,25-27 0,-44 44 159,0 0-16,-1 1 0,1-1 0,-1 1 0,1-1 0,0 1 0,0 0 0,-1 0 0,1 0 0,0 0 0,0 0 0,3-1 0,-4 2 39,-1 0-1,1 0 1,-1 0 0,0 0 0,1 0-1,-1 0 1,1 0 0,-1 0 0,1 0 0,-1 1-1,0-1 1,1 0 0,-1 0 0,1 0-1,-1 0 1,0 1 0,1-1 0,-1 0 0,0 0-1,1 1 1,-1-1 0,1 1 0,-1-1 13,1 1 0,-1 0 1,1 0-1,-1 0 0,1 0 1,-1 0-1,0 0 0,0 0 1,1 0-1,-1 0 0,0 0 1,0 0-1,0 2 0,-1 10 139,1-7-73,-1 1 1,1 0-1,1-1 1,1 10-1,-2-15-17,0 0-1,0 0 0,1 0 1,-1 1-1,1-1 1,-1 0-1,1 0 0,-1 0 1,1 0-1,0 0 0,-1 0 1,1 0-1,0 0 0,0 0 1,0 0-1,0 0 0,0 0 1,0-1-1,0 1 0,0 0 1,0-1-1,0 1 0,0-1 1,0 1-1,0-1 0,1 1 1,-1-1-1,3 1 0,2-2 28,1 1 0,0-1-1,-1 0 1,1-1-1,-1 1 1,1-1 0,-1-1-1,0 1 1,8-5-1,-8 5-35,123-69 378,-5 3-849,-123 67 414,0 0-1,1 0 1,-1 1-1,0-1 1,1 1 0,-1 0-1,1-1 1,-1 1-1,1 0 1,-1 0-1,0 0 1,1 0 0,-1 0-1,1 0 1,-1 0-1,1 0 1,-1 1 0,2 0-1,-2-1 13,0 1 0,0 0 0,0 0 0,0 0 0,-1 0 0,1 0 0,0 0 0,0 0 0,-1 0 0,1 0 0,-1 0 0,1 0 0,-1 0 1,0 0-1,1 1 0,-1-1 0,0 0 0,0 0 0,0 0 0,0 1 0,0-1 0,0 2 0,-1 6 43,0 0 0,0 0 0,-1 0 0,-5 13 0,4-14 35,1-1-1,0 0 1,0 1 0,1-1 0,0 1-1,0-1 1,1 13 0,0-19-50,1 0 0,-1 0-1,0 0 1,1-1 0,-1 1 0,0 0 0,1 0 0,-1 0 0,1-1 0,-1 1 0,1 0-1,0-1 1,-1 1 0,1 0 0,0-1 0,-1 1 0,1-1 0,0 1 0,0-1 0,-1 0-1,1 1 1,0-1 0,0 0 0,0 1 0,0-1 0,0 0 0,-1 0 0,1 0 0,0 0-1,0 0 1,0 0 0,0 0 0,1 0 0,3 0 44,-1 0-1,1-1 1,-1 0 0,1 0 0,4-1-1,0-2-56,0 0 0,-1-1-1,13-7 1,3-3-61,-8 5-6,-10 6-33,0 1-1,0-1 1,1 1 0,7-3-1,-13 6 72,0 0 0,0-1 1,0 1-1,0 0 0,0 0 0,0 0 0,0 0 0,0 0 0,0 1 1,0-1-1,0 0 0,0 0 0,0 1 0,0-1 0,0 0 0,0 1 1,0-1-1,-1 1 0,1-1 0,0 1 0,0 0 0,0 0 0,14 18 90,-14-19-43,0 1 0,1-1-1,-1 0 1,0 0 0,0 0-1,0 0 1,0 0 0,0 0-1,0 0 1,0-1 0,0 1-1,0 0 1,0-1 0,1 1-1,-1 0 1,0-1-1,-1 1 1,1-1 0,0 0-1,1 0 1,27-16 125,4-6-64,-16 11-170,23-13 0,-35 22 27,0 1 0,1-1 1,-1 1-1,1 0 1,-1 1-1,1 0 0,0-1 1,0 2-1,7-1 0,-10 1 31,0 0 0,0 0 0,0 1 0,1 0 0,-1-1 0,0 1 0,0 0 0,0 1 0,0-1 0,0 0 0,0 1 0,-1 0 0,1 0 0,0 0 0,-1 0 0,0 0 0,1 0 0,-1 1 0,0-1 0,0 1 0,0-1-1,0 1 1,-1 0 0,1 0 0,-1 0 0,0 0 0,2 5 0,1 4 25,-1 0-1,0 0 0,-1 0 0,-1 0 1,1 24-1,-15 125 449,2-49-300,7 11 766,4-122-923,2-4-54,0-1 95,0 1 0,0 0 1,-1-1-1,0 1 0,1-1 1,-1 0-1,-1 1 0,1-1 0,0-5 1,3-9 67,12-32-4,2 0-1,2 1 0,39-67 1,8 7-32,23-42-284,-86 144 226,7-13-129,0 0 0,2 0 0,24-29 0,-37 48 119,1 0 1,-1 1-1,0-1 0,1 1 1,-1-1-1,1 1 0,-1-1 1,1 1-1,-1-1 1,1 1-1,0-1 0,-1 1 1,1-1-1,-1 1 1,1 0-1,0 0 0,0-1 1,-1 1-1,1 0 1,0 0-1,-1 0 0,1 0 1,0-1-1,0 1 1,-1 0-1,1 0 0,0 1 1,-1-1-1,1 0 0,0 0 1,0 0-1,-1 0 1,1 1-1,0-1 0,-1 0 1,1 1-1,0-1 1,-1 0-1,1 1 0,-1-1 1,1 1-1,-1-1 1,1 1-1,-1-1 0,1 1 1,-1-1-1,1 1 1,-1 0-1,1 0 0,1 4-14,0-1 0,0 0 0,0 0 0,-1 1 0,0-1 0,1 7-1,-1 3 56,0-1-1,-1 0 1,-1 1-1,0-1 1,-1 0-1,0 1 0,-1-1 1,0 0-1,-1-1 1,-6 14-1,3-12 65,-1-1 0,0 0 1,-1-1-1,-11 14 0,19-25-71,0 0 1,-1 0-1,1 0 0,0 0 0,0 0 1,-1-1-1,1 1 0,0 0 0,-1-1 1,1 1-1,-1-1 0,-2 1 0,4-1-25,0 0 0,-1 0-1,1 0 1,0 0-1,-1 0 1,1 0-1,0 0 1,-1 0 0,1 0-1,0 0 1,-1 0-1,1 0 1,0 0 0,0 0-1,-1 0 1,1 0-1,0 0 1,-1 0 0,1 0-1,0-1 1,0 1-1,-1 0 1,1 0 0,0 0-1,0-1 1,-1 1-1,1 0 1,0 0-1,0-1 1,0 1 0,0 0-1,-1 0 1,1-1-1,0 1 1,0 0 0,0-1-1,0 1 1,0 0-1,0 0 1,0-1 0,0 1-1,0 0 1,0-1-1,0 1 1,0 0 0,0-1-1,0 1 1,0 0-1,0-1 1,0 1-1,0 0 1,0 0 0,0-1-1,0 1 1,1 0-1,-1-1 1,0 1 0,0 0-1,0 0 1,0-1-1,1 1 1,0-2-14,0 0-5,0-1 0,0 1 0,0-1 0,0 1 0,0 0 0,1-1 0,0 1 0,-1 0 0,1 0 0,0 0 0,0 0 0,0 0 0,4-2 0,121-89 76,-60 42-45,150-122 89,-138 109-91,-46 37 20,50-54-1,-64 59-17,-1 0-1,-1-2 1,20-37-1,-21 31-117,-1 0-1,-1-1 1,-2-1-1,10-40 1,-22 71 70,1 0 1,-1 0 0,0 0-1,0 0 1,0 0 0,0 0-1,0 0 1,0 0-1,0 0 1,0 0 0,0 0-1,-1-1 1,-2 3-201,-5 8 71,-29 61-49,16-29 160,16-31 67,-121 238 141,104-199-67,2 1 0,3 1 1,-12 61-1,26-100 6,1 0 1,0 1 0,1-1-1,0 1 1,3 18 0,-2-27-64,1 0 1,-1-1-1,1 1 1,0 0-1,1-1 0,-1 1 1,0-1-1,1 1 1,0-1-1,0 0 1,0 1-1,0-1 1,1 0-1,-1-1 0,1 1 1,0 0-1,0-1 1,0 1-1,0-1 1,0 0-1,0 0 1,4 2-1,-2-2 7,0 0 0,1 0 1,-1 0-1,0-1 0,1 0 0,-1 0 0,0 0 0,1 0 1,-1-1-1,1 0 0,0 0 0,-1-1 0,7 0 1,-5-1-19,1-1 0,-1 1 1,0-1-1,0 0 1,0-1-1,-1 1 1,1-2-1,8-6 0,5-6-6,-2-2 0,0 0-1,-1-1 1,20-30 0,9-19 15,-40 58-49,0 0 0,-1 0 0,0-1 0,5-17 0,-9 26-5,-1 1 1,0 0-1,1-1 0,-1 1 1,0 0-1,0-1 0,0 1 1,0 0-1,0-1 0,-1 1 1,1 0-1,-1-1 0,1 1 1,-1 0-1,-1-3 0,1 4 10,1 0 0,-1 1 0,1-1-1,-1 0 1,1 1 0,-1-1 0,0 0-1,1 1 1,-1-1 0,0 1-1,0 0 1,1-1 0,-1 1 0,0-1-1,0 1 1,1 0 0,-1 0 0,0-1-1,0 1 1,0 0 0,0 0 0,1 0-1,-1 0 1,0 0 0,0 0 0,0 0-1,0 0 1,1 0 0,-1 1 0,0-1-1,0 0 1,0 1 0,1-1 0,-1 0-1,0 1 1,0-1 0,-1 1-1,-2 2-17,0-1-1,0 1 1,0 0-1,1 0 1,-5 4-1,0 2 87,1 0 0,1 1-1,-1-1 1,1 1 0,1 1 0,0-1 0,1 1-1,0 0 1,0 0 0,-2 15 0,5-22-7,0-1 1,1 1 0,-1-1 0,1 1 0,0-1 0,0 1-1,0 0 1,1-1 0,-1 1 0,1-1 0,0 1-1,0-1 1,0 1 0,0-1 0,0 0 0,1 0 0,0 1-1,0-1 1,0 0 0,0 0 0,0-1 0,0 1 0,1 0-1,-1-1 1,1 1 0,0-1 0,0 0 0,0 0-1,0 0 1,0 0 0,0-1 0,0 1 0,1-1 0,-1 0-1,1 0 1,-1 0 0,1 0 0,6 0 0,18 1-484,1-1 0,32-4 0,18-6-4948,-71 8 4012,0-1 1,0 1-1,-1-2 0,1 1 1,0-1-1,10-5 0,9-4-2719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12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65 404 2400,'-18'-7'779,"18"7"-768,0-1 1,-1 1-1,1 0 1,0 0-1,0 0 0,-1 0 1,1 0-1,0 0 1,0 0-1,0 0 1,-1 0-1,1 0 1,0 0-1,0 0 1,-1 0-1,1 0 1,0 0-1,0 0 1,-1 0-1,1 0 1,0 0-1,0 0 1,-1 0-1,1 0 1,0 1-1,-3 0-25,-20 11 1460,22-11-1236,0-1 0,0 1 0,0 0 1,0 0-1,0-1 0,0 1 1,1 0-1,-1 0 0,0 0 1,0 0-1,1 0 0,-1 0 0,0 0 1,1 0-1,0 1 0,-1-1 1,1 0-1,-1 0 0,1 2 0,0-3-130,0 1 0,0-1 0,0 0 0,1 0 0,-1 1 0,0-1 0,0 0 0,1 0 0,-1 0 1,0 1-1,0-1 0,0 0 0,1 0 0,-1 0 0,0 0 0,1 0 0,-1 0 0,0 1 0,0-1 0,1 0 0,-1 0 0,0 0 0,1 0 0,-1 0 0,0 0 0,1 0 0,-1 0 0,0 0 0,1 0 0,11-1 997,-11 1-1040,5-1 137,-1 0 0,1-1-1,0 0 1,0 0 0,-1 0 0,1 0 0,-1-1 0,0 0 0,0 0-1,0 0 1,0-1 0,0 0 0,-1 0 0,1 0 0,3-6-1,5-6-63,-1 0-1,20-37 0,2-12 255,27-77-1,-41 94-55,1 4-793,-24 49 433,0 0 0,1 1 0,-1-1 0,2 1 0,-1-1 0,-1 8 1,-3 8 78,-1 3 194,1 1 1,1 0 0,1 0 0,-2 46 0,6-69-175,0 1 0,0 0 0,0-1 0,0 1 0,0-1 0,1 1 0,0-1 0,-1 1 0,1-1 0,0 1 0,0-1 0,0 1 0,0-1 1,1 0-1,-1 0 0,1 1 0,-1-1 0,1 0 0,0 0 0,-1-1 0,1 1 0,0 0 0,0-1 0,1 1 0,-1-1 0,0 1 0,0-1 0,1 0 0,-1 0 0,1 0 0,2 0 0,4 1 96,-1-1 0,0 0-1,0-1 1,1 0 0,-1 0-1,0-1 1,0 0-1,16-4 1,-4-1-42,1-1 0,-2 0 0,1-2-1,-1 0 1,30-20 0,81-69-87,-91 66-100,-35 29 47,2-2-54,1 0-1,13-8 1,-19 13 76,0-1-1,1 0 1,-1 1 0,1-1 0,-1 1-1,1 0 1,-1-1 0,1 1 0,2 0-1,-4 0 11,1 0 0,-1 0 0,1 0 0,-1 0 0,1 0 0,0 1 0,-1-1-1,1 0 1,-1 0 0,1 1 0,-1-1 0,0 0 0,1 0 0,-1 1-1,1-1 1,-1 1 0,1-1 0,-1 0 0,0 1 0,1-1 0,-1 1 0,0-1-1,0 1 1,1-1 0,-1 2 0,2 3-41,-1 0 0,0 1 0,0-1 0,0 1 0,-1-1 0,1 1 0,-1 0-1,-2 9 1,-10 49-39,10-57 74,-1 7 95,-1-1-1,-1 0 1,0 0 0,-1 0 0,0 0-1,-1-1 1,-1 0 0,1 0 0,-2-1 0,0 0-1,-20 19 1,24-27 264,5-7-45,11-9 103,33-18-648,2 2 0,1 2 0,86-35 0,-59 29-2841,-26 7-2801,-30 18 3588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12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31 6048,'-52'-27'2752,"43"24"-2400,5 3-256,4 3-128,9-3-1376,4 0 768,22-3-2496,9 3 1760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16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276 582 992,'4'5'7733,"-4"-6"-7656,-1 1 0,0 0 0,0 0 0,1-1 0,-1 1-1,0 0 1,1-1 0,-1 1 0,0-1 0,1 1 0,-1 0 0,1-1 0,-1 0 0,1 1-1,-1-1 1,0 0 0,-9-7 520,-17 7-23,23 2-474,1-1 0,0 0 0,-1 0 0,1 0 0,0 0 0,0 0 0,-1-1 1,1 0-1,0 1 0,-4-3 0,3 3-59,0 0 0,1 0 1,-1 0-1,0 0 0,0 0 1,0 1-1,0 0 0,1 0 1,-1 0-1,0 0 0,-5 3 1,2 2-67,0 1 0,0-1 1,1 1-1,0 1 0,0-1 1,1 1-1,-9 16 0,-23 66-221,30-70 236,-4 10 123,-9 38 0,18-57-80,0 0 0,0-1 0,1 1 0,1 0 1,0 0-1,0 0 0,3 16 0,-2-23 16,0-1 0,0 0 0,0 0 0,0 0 0,0-1 0,0 1 0,4 4 1,-5-6-30,0-1 0,1 1 0,-1 0 0,1-1 1,-1 1-1,1-1 0,-1 1 0,1-1 0,0 1 1,-1-1-1,1 0 0,0 1 0,-1-1 0,1 0 1,0 1-1,-1-1 0,1 0 0,0 0 0,0 0 1,-1 0-1,1 0 0,0 0 0,0 0 0,-1 0 1,1 0-1,0 0 0,-1 0 0,1 0 0,0 0 1,0 0-1,-1-1 0,1 1 0,0 0 0,-1-1 1,2 1-1,1-3 53,1 1 0,-1-1 0,1 0-1,-1 0 1,0-1 0,0 1 0,-1 0 0,1-1 0,-1 0 0,1 1 0,2-9 0,2-5 104,8-26 0,-10 25-41,33-143 80,-33 131-298,-3 18-267,0 1 1,-1-16-1,-1 25-233,-1 7 309,-1 12 120,3 19 273,2 0-1,1-1 1,2 0-1,15 50 1,-19-79-53,0 0 0,0 0 0,1 0 0,0-1 0,0 1 0,1-1 1,-1 0-1,1 1 0,1-2 0,-1 1 0,8 6 0,-9-8-23,0-1-1,1 1 1,-1-1-1,1 0 1,0 0-1,-1-1 1,1 1-1,0-1 1,0 0-1,0 0 1,0 0-1,0 0 1,0-1-1,0 0 1,0 1-1,0-1 1,1-1-1,6 0 1,-3-2 1,1 0 0,-1 0 0,0 0 0,0-1 0,0 0 0,-1-1 0,1 1 0,-1-2 0,0 1 0,-1-1 0,1 0 0,-1 0 0,0-1 0,8-11 0,4-9 80,-1-1 0,20-46 1,-30 59-84,66-133-309,-69 135-327,-7 30 346,-1 77 103,4-83 133,1 0-1,1 0 1,-1 0 0,2 0 0,0-1 0,5 16 0,-2-12 76,-3-7 12,-1-1-1,1 0 1,0 0-1,1 0 1,6 8 0,-10-13-62,1 0 0,0 0 0,-1-1 0,1 1 0,0 0 1,-1-1-1,1 1 0,0-1 0,0 1 0,-1-1 0,1 1 1,0-1-1,0 0 0,0 1 0,0-1 0,0 0 0,-1 0 1,1 0-1,0 1 0,0-1 0,0 0 0,0 0 1,0 0-1,0 0 0,0-1 0,0 1 0,0 0 0,0 0 1,0-1-1,-1 1 0,1 0 0,0-1 0,0 1 0,0-1 1,-1 1-1,1-1 0,0 1 0,0-1 0,-1 1 0,1-1 1,1-1-1,1-2 23,1 0 0,-1 0 0,0 0-1,0 0 1,-1 0 0,1-1 0,2-5 0,4-16 97,11-50-1,-12 45-122,12-36-1,-11 41-95,-2-1-1,7-41 1,-14 67 68,0 0-1,0 0 1,0 1-1,1-1 1,-1 0 0,0 0-1,0 0 1,1 0-1,-1 0 1,0 1-1,1-1 1,-1 0 0,1 0-1,-1 1 1,1-1-1,0-1 1,0 2 1,1 0-1,-1-1 1,0 1 0,1 0 0,-1 0 0,0 0-1,1 0 1,-1 0 0,0 0 0,1 0 0,1 0-1,284 16 252,-207-14-357,108-8 201,-188 6-78,8-1 56,0 0 1,0 0 0,0 0 0,0-1 0,-1-1 0,1 1 0,9-5 0,-16 5 27,-8 4-73,-12 5-98,-3 6 72,0 1-1,1 1 1,1 1-1,0 1 1,1 1-1,1 0 1,0 1-1,2 1 1,0 1-1,1 0 1,2 1-1,0 1 1,-13 32-1,22-46 19,1 1-1,0 0 0,0 0 1,1 1-1,-1 14 0,3-22 12,0 0 0,0 1 0,1-1 0,-1 0 0,1 1 0,-1-1 0,1 0-1,0 0 1,2 5 0,-2-6 2,0-1 0,0 1-1,0-1 1,0 1-1,0-1 1,1 0 0,-1 1-1,0-1 1,1 0 0,-1 0-1,1 0 1,-1 0 0,1 0-1,0 0 1,-1 0 0,1-1-1,0 1 1,2 0 0,-1 0 4,1-1 0,0 0 1,-1 0-1,1 0 0,0 0 1,-1-1-1,1 1 0,0-1 0,-1 0 1,1 0-1,-1 0 0,1-1 1,-1 1-1,0-1 0,1 0 1,-1 1-1,0-2 0,0 1 0,0 0 1,3-4-1,4-4 69,0 0 0,-1 0-1,-1-1 1,9-13 0,1-7-40,-1-1 0,-2-1 0,17-50 0,-21 53-144,-11 28 107,10-25-422,-10 20 77,-7 15 148,3 0 145,-1 0 0,2 0 0,-1 1 0,1-1 0,0 1 0,1 0 0,0 0 0,-1 14-1,1-3 67,1 0 0,4 39-1,-1-35-35,2-1-1,9 38 1,-10-54 29,-1 0-1,1 1 1,0-1 0,0-1 0,1 1 0,0 0 0,0-1 0,0 0-1,1 0 1,0 0 0,0-1 0,10 8 0,-12-11 10,1 0 1,0 0 0,0-1-1,0 1 1,0-1-1,0 0 1,0 0 0,0-1-1,1 1 1,-1-1-1,0 0 1,0 0 0,1 0-1,-1-1 1,0 1 0,0-1-1,0 0 1,0 0-1,0 0 1,0-1 0,0 0-1,7-3 1,14-10-106,-15 10 119,-1-1-1,0 1 1,-1-2 0,9-6 0,45-46 84,-61 53-75,2 2 12,0 0-1,1 0 1,-1 0-1,9-7 1,7-7 23,82-96 178,-95 107-259,2-1 14,0-1 0,0 0 0,-1 0 0,7-13 0,0 4-65,-12 17 19,0-1 0,-1 1 0,1-1-1,-1 0 1,0 0 0,1 0 0,-1 1 0,0-1-1,0 0 1,0-1 0,0-1 0,-11 23-583,-7 30 638,2 1 1,3 1 0,-7 59-1,18-100-28,0 0 0,1 0-1,0 0 1,3 21-1,-2-26 17,0 0 0,1 0 0,-1 0 0,1 0 0,0 0 0,0 0 0,1-1 0,0 1 0,-1-1 0,1 1 0,5 4 0,-7-8-4,1 1 0,-1-1 0,0 0 0,1 0 0,-1 0 0,1 0 0,-1 0 0,1 0 0,0 0 0,-1-1 0,1 1 0,0-1 0,-1 1 0,1-1 0,0 1 0,0-1 0,-1 0 0,4 0 0,-2 0 15,0-1 1,1 1-1,-1-1 1,0 0-1,0 0 1,0 0-1,0-1 1,0 1-1,4-3 1,2-3 43,0 0 1,-1 0-1,0 0 1,14-17-1,-8 6-28,-1-1-1,-1 0 0,13-28 0,-2 4-18,72-109 11,-73 117-37,10-16-96,-3-1-1,-2-2 0,-2-1 1,-3 0-1,-2-2 0,-3 0 1,18-107-1,-34 161 54,-1-1 1,1 1-1,-1 0 0,0-1 1,0 1-1,0-1 0,0 1 1,-1 0-1,1-1 0,-1 1 1,0 0-1,-2-5 0,3 7 35,0 1-1,0 0 1,0-1-1,0 1 0,0 0 1,-1-1-1,1 1 1,0 0-1,0 0 1,0-1-1,-1 1 0,1 0 1,0 0-1,0-1 1,-1 1-1,1 0 0,0 0 1,0 0-1,-1-1 1,1 1-1,0 0 0,-1 0 1,1 0-1,0 0 1,-1 0-1,1 0 0,0 0 1,-1 0-1,1 0 1,0 0-1,-1 0 0,-9 7-138,-8 21-1,-3 18 78,3 1 1,2 0 0,-20 97-1,32-124 94,1 1-1,1-1 1,0 1-1,2-1 1,0 1-1,2-1 1,0 1-1,1-1 1,1 0-1,1 0 1,0 0-1,2 0 1,0-1-1,13 22 0,-9-20 78,1-1-1,1 0 1,1-1-1,18 19 1,-21-26-4,1-1 0,-1-1 0,2 0 1,-1-1-1,1 0 0,1-1 0,15 8 0,-22-13-152,0-1 0,0 0 0,0 0 0,0 0 0,1-1-1,-1 0 1,13 0 0,-15-1-505,-1 0-1,1-1 1,-1 1-1,1-1 1,0 0-1,-1 0 1,0-1-1,1 1 1,-1-1 0,0 0-1,0 0 1,0-1-1,5-3 1,5-5-1744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16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34 5216,'-44'-26'2368,"36"26"-2048,3-4-32,10 4-224,-2-4-384,2 8 192,5-4-1248,3 8 768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18.5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377 775 2656,'-10'-24'1197,"7"18"-298,1-1 0,-1 1 0,-7-11 0,9 15-742,-1 0 0,1 1 0,-1-1 1,1 1-1,-1-1 0,0 1 1,1-1-1,-1 1 0,0 0 0,0 0 1,0 0-1,0 0 0,0 0 1,0 0-1,0 1 0,-3-1 0,-2 0 1,0 0 1,0 1-1,0 0 0,0 0 0,-1 1 0,1-1 0,0 2 0,0-1 1,0 1-1,1 0 0,-1 1 0,0-1 0,-6 5 0,-2 1 82,1 1 0,-1 0 0,1 1 0,-19 19 0,17-13-68,0 1 0,1 1 0,1 0 0,1 1 1,1 1-1,-15 30 0,25-47-148,1-1 1,0 1 0,0 0-1,1 0 1,-1-1-1,0 1 1,1 0-1,0 0 1,-1-1-1,1 6 1,1-8-10,-1 1 0,0 0-1,0 0 1,1 0 0,-1-1 0,0 1 0,1 0-1,-1 0 1,1-1 0,-1 1 0,1 0-1,-1-1 1,1 1 0,-1 0 0,1-1 0,0 1-1,-1-1 1,1 1 0,0-1 0,0 1 0,-1-1-1,1 0 1,0 1 0,0-1 0,0 0-1,-1 0 1,1 1 0,0-1 0,0 0 0,0 0-1,0 0 1,-1 0 0,1 0 0,0 0 0,0 0-1,0 0 1,1-1 0,2 0 17,0 1 0,0-1 0,-1 0 0,1-1 0,0 1 0,0-1-1,0 0 1,-1 0 0,1 0 0,2-3 0,7-2 49,27-20 91,-1-1 0,52-50 1,46-33-775,-137 110 577,1 0 0,0 1 0,0-1 0,1 0 0,-1 1 0,0-1 0,0 1 0,0-1 0,0 1 0,0 0 0,0 0 0,1-1 0,-1 1 0,0 0 0,2 0 0,-2 1 13,-1-1 0,1 0 1,0 1-1,-1-1 0,1 1 1,0-1-1,-1 1 0,1-1 0,-1 1 1,1-1-1,-1 1 0,0-1 1,1 1-1,-1 0 0,1-1 0,-1 1 1,0 0-1,0-1 0,1 1 1,-1 0-1,0 0 0,0-1 1,0 1-1,0 0 0,0 0 0,0-1 1,0 1-1,0 0 0,0 0 1,0 0-1,-6 94-255,0 9 369,7-89-88,0-1 0,0 1 0,2 0 0,0-1 1,5 18-1,-6-27 15,0 0 1,1-1 0,-1 1-1,1 0 1,0-1-1,1 1 1,-1-1 0,0 0-1,1 0 1,8 6-1,-10-8 3,1 0 0,-1 0 0,1 0 0,0-1 0,0 1 0,0-1 0,0 0 0,0 0 0,0 0 0,0 0 0,0 0 0,0-1 0,0 1 0,1-1 0,-1 0 0,0 0 0,0 0 0,1-1 0,3 0 0,0-1 36,-1-1 0,0 0 0,0 0 0,0 0 0,0-1 0,9-8 0,30-28 267,75-90 21,18-17-318,-91 103-151,116-100 109,-128 110-407,-35 34 410,0-1 0,1 1 0,-1 0 0,0 0 0,0 0 0,0 0 0,0 0 0,0 0 0,1-1 0,-1 1 0,0 0 0,0 0 0,0 0 0,0 0 0,0-1 0,0 1 0,0 0 0,0 0 0,1 0 0,-1 0 0,0-1 0,0 1 0,0 0 0,0 0 0,0 0 0,0-1 0,0 1 0,0 0 0,0 0 0,0 0 0,0-1 0,0 1 0,-1 0-1,1 0 1,0 0 0,0-1 0,0 1 0,0 0 0,0 0 0,0 0 0,-1-1 81,1 1-83,0 0 0,-1-1-1,1 1 1,0 0 0,-1 0 0,1 0 0,0-1 0,-1 1 0,1 0-1,0 0 1,-1 0 0,1 0 0,0 0 0,-1 0 0,1 0 0,-1 0 0,1 0-1,0 0 1,-1 0 0,1 0 0,0 0 0,-1 0 0,1 0 0,-1 0-1,0 1 1,0-1 120,6-2 130,-3 0-197,0 1-1,0-1 1,0 1-1,0-1 0,0 0 1,0 0-1,0 0 1,0 0-1,-1 0 0,4-4 1,13-27 278,-17 31-314,13-33 74,-1 0-1,-1-1 1,7-43 0,-17 70-87,38-169-289,-38 170 251,-1 7 14,-1 1 1,1-1-1,-1 0 1,1 0-1,-1 0 1,0 0-1,0 1 0,1-1 1,-1 0-1,0 0 1,0 0-1,0 0 1,0 0-1,0 0 0,0 0 1,0 1-1,0-1 1,-1 0-1,1 0 1,0 0-1,-1-1 0,1 2 13,-1 0-1,1 0 0,0 0 1,-1 0-1,1 1 0,0-1 1,0 0-1,-1 0 0,1 0 1,0 1-1,-1-1 0,1 0 1,0 0-1,0 1 0,0-1 1,-1 0-1,1 1 0,0-1 1,0 0-1,0 1 0,0-1 1,-1 0-1,1 1 0,0-1 1,0 1-1,-6 14-161,-9 32 0,13-39 164,-87 265 58,19-65 87,61-178-116,-22 68 361,-21 120-1,50-207-303,1-1 1,0 0 0,1 0-1,0 12 1,0-20-51,0-1 1,0 1-1,0 0 0,1-1 1,-1 1-1,0 0 0,1-1 1,-1 1-1,1-1 0,0 1 1,-1-1-1,1 1 0,0-1 1,0 1-1,0-1 0,0 0 1,0 1-1,0-1 0,1 0 1,-1 0-1,0 0 0,1 0 1,-1 0-1,0 0 0,1 0 0,-1 0 1,1-1-1,-1 1 0,1-1 1,0 1-1,-1-1 0,4 1 1,-1-1-6,0-1 1,0 1 0,0-1 0,-1 0-1,1 0 1,0 0 0,0-1-1,-1 1 1,1-1 0,-1 0-1,1 0 1,-1 0 0,0 0 0,0-1-1,0 1 1,0-1 0,0 0-1,3-4 1,5-7-10,0-1-1,14-23 0,27-60-437,1 0-293,-52 96 699,0 0-26,1-1 1,-1 0-1,1 1 1,0-1-1,0 1 0,0 0 1,1-1-1,3-2 0,-6 5 33,1 0-1,-1 0 1,0-1-1,1 1 0,-1 0 1,0 0-1,0 0 1,1 0-1,-1 0 0,0 0 1,0 0-1,1 0 1,-1 0-1,0 0 0,1 0 1,-1 0-1,0 1 0,0-1 1,1 0-1,-1 0 1,0 0-1,0 0 0,1 0 1,-1 0-1,0 1 1,0-1-1,1 0 0,-1 0 1,0 0-1,0 1 1,0-1-1,1 0 0,-1 0 1,0 1-1,0-1 1,0 0-1,0 0 0,0 1 1,0-1-1,0 0 0,1 0 1,-1 1-1,0-1 1,0 0-1,0 1 0,0-1 1,3 20 23,-2-15-23,1 12 104,-1-3-97,7 25 1,-7-36 11,-1 0-1,2 0 1,-1 0 0,0 1-1,0-1 1,1-1-1,0 1 1,0 0 0,0 0-1,0-1 1,0 1-1,0-1 1,4 3-1,-4-4 15,0 0-1,0 0 1,0 0-1,0 0 0,0 0 1,1-1-1,-1 1 0,0-1 1,0 0-1,1 0 1,-1 1-1,0-1 0,1-1 1,-1 1-1,0 0 0,0-1 1,1 1-1,-1-1 1,4-1-1,3-2 37,0 0 1,1 0-1,10-9 1,111-82 116,-57 39-46,-42 33-78,-7 6-20,-1-2 0,35-33 0,-39 29-73,-1-1-1,0 0 1,-2-2 0,-1 0 0,-1-1-1,18-46 1,47-177-590,-62 163 130,-17 85 482,-1 0-28,1 0 0,-1 0 0,1 0 0,-1 0 0,0 0 0,0 0 0,0 0 0,0 0 0,0 0-1,0 0 1,-1 0 0,1 0 0,-1 0 0,1 0 0,-1 0 0,0 0 0,-1-4 0,2 6 41,-1 0 1,1 0-1,0 0 0,0 0 0,0 0 1,0 0-1,0 0 0,0-1 0,-1 1 1,1 0-1,0 0 0,0 0 1,0 0-1,0 0 0,0 0 0,-1 0 1,1 0-1,0 0 0,0 0 0,0 0 1,0 0-1,-1 0 0,1 0 0,0 0 1,0 0-1,0 0 0,0 0 0,-1 0 1,1 0-1,0 0 0,0 0 0,0 0 1,0 0-1,0 0 0,-1 0 0,1 0 1,0 1-1,0-1 0,0 0 0,0 0 1,0 0-1,0 0 0,0 0 1,-1 0-1,1 1 0,0-1 0,0 0 1,0 0-1,0 0 0,0 0 0,0 0 1,0 1-1,-5 6-67,0 0-1,1 1 1,-1-1 0,2 1-1,-6 13 1,9-19 72,-34 91 75,4 1 0,-25 140 0,30-63 296,23-137-227,1 0-1,6 66 1,-1-79-40,0 1 0,11 32 0,-12-44-19,1-1 0,0 1 0,1-1 0,0 0 1,0 0-1,1-1 0,9 11 0,-13-17-54,0 0 1,0 1-1,1-1 1,-1 0-1,1 0 1,0-1-1,-1 1 1,1 0-1,0-1 1,0 0 0,0 1-1,0-1 1,0-1-1,0 1 1,0 0-1,1-1 1,-1 1-1,4-1 1,-4-1 12,1 1 0,-1-1 0,0 1 0,1-1 0,-1-1 0,0 1 0,0 0 0,1-1 0,-1 1 0,0-1 0,0 0 0,-1 0 0,1 0 0,0-1 0,-1 1 0,1 0 0,2-4 0,4-6 3,-1 0 0,0-1 0,-1 1-1,0-2 1,-1 1 0,9-28 0,-8 16-76,-1 0 1,-1 0 0,2-33-1,-7 58 27,0-33-39,0 32 25,0 0 0,0 0 0,0 0 0,0 1-1,0-1 1,0 0 0,0 0 0,0 0 0,-1 1 0,1-1 0,0 0 0,-1 0-1,1 0 1,0 1 0,-1-1 0,1 0 0,-1 1 0,1-1 0,-1 0-1,1 1 1,-1-1 0,0 1 0,1-1 0,-1 1 0,0-1 0,1 1 0,-1 0-1,0-1 1,0 1 0,1 0 0,-1-1 0,-1 1 0,2 0-1,-1 0 1,0 0-1,1 0 1,-1 0-1,0 0 1,1 1-1,-1-1 1,1 0-1,-1 0 1,0 1-1,1-1 1,-1 0-1,1 1 1,-1-1-1,1 1 1,-2 0-1,-1 3-3,-1 0 0,1 1 0,0-1 0,0 1 0,0 0 0,0 0 0,1 0 1,0 1-1,-3 9 0,0 5 302,-5 29 0,8-31-43,0 1 0,1-1 0,1 0 0,3 30 0,-2-41-203,0-1-1,0 0 0,1 1 0,0-1 0,0 0 1,0 0-1,1 0 0,0-1 0,0 1 0,1 0 1,-1-1-1,1 0 0,0 0 0,0 0 0,1 0 1,8 6-1,-2-4 55,0-1 0,1 0 0,0 0 0,0-1 0,0-1 0,0 0 1,1-1-1,15 2 0,-4-1-675,0-2 1,1-1 0,34-2 0,-31-3-2494,49-10 0,-32 5 355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19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1116 4640,'-1'1'80,"1"-1"0,0 0 1,-1 0-1,1 0 0,-1 0 0,1 0 0,0 0 1,-1 0-1,1 0 0,-1 0 0,1 0 1,0 0-1,-1-1 0,1 1 0,-1 0 0,1 0 1,0 0-1,-1 0 0,1-1 0,0 1 1,-1-1-1,5-7 1562,8-12-452,38-81 831,116-162-751,26-22-902,-124 166 88,81-195 0,-148 310-560,-5 13 37,-10 25 56,5-10 91,-41 87 198,-91 121 276,83-139-228,-129 226 646,152-257-819,-256 491 1351,286-543-1395,2-5-19,1 0 1,-1 0-1,1 0 0,0 0 1,1 0-1,-1 0 0,0 8 1,2-13-88,-1 0 0,1 0 1,0 0-1,0 1 0,0-1 1,0 0-1,0 0 0,0 0 1,0 0-1,0 0 0,0 0 1,0 0-1,0 1 0,0-1 1,0 0-1,1 0 0,-1 0 1,0 0-1,0 0 0,0 0 1,0 0-1,0 1 0,0-1 1,0 0-1,0 0 0,0 0 1,0 0-1,0 0 0,0 0 1,0 0-1,1 0 0,-1 0 1,0 0-1,0 0 0,0 0 1,0 1-1,0-1 0,0 0 1,0 0-1,1 0 0,-1 0 1,0 0-1,0 0 0,0 0 1,0 0-1,0 0 0,0 0 1,1 0-1,-1 0 0,0 0 1,0 0-1,0 0 0,0-1 1,0 1-1,0 0 0,0 0 1,0 0-1,1 0 0,-1 0 1,0 0-1,0 0 0,0 0 1,0 0-1,15-12 125,39-45 63,67-62-137,67-15-222,-127 95 239,107-91 0,-130 94-182,83-74-72,-105 92 2,-11 11 170,-7 13 41,1-1-1,-1 1 0,1 0 0,0 0 0,0 0 0,0 0 0,1 11 1,-3 22-125,1-29 107,1 0 0,0 1 0,0 19 0,1-26 15,1 0 0,-1-1-1,1 1 1,0 0 0,0-1-1,0 1 1,0-1-1,1 1 1,-1-1 0,1 0-1,0 0 1,0 0 0,0 0-1,5 5 1,-6-7-2,1 1 0,-1-1 1,1 0-1,-1 0 0,1 0 0,0 0 0,0-1 0,0 1 0,-1 0 1,1-1-1,0 1 0,0-1 0,0 1 0,0-1 0,0 0 0,0 0 1,0 0-1,0 0 0,0 0 0,0-1 0,0 1 0,-1 0 0,1-1 1,0 0-1,0 1 0,0-1 0,0 0 0,-1 0 0,4-2 0,1-1 12,0 0-1,0 0 0,0-1 0,0 0 1,0-1-1,5-7 0,-3 2 13,-1 0 0,-1 0 1,0 0-1,-1-1 0,0 0 0,0 0 0,-2-1 1,5-18-1,-6 17-78,0 0 0,0-1 1,-2 1-1,0 0 0,0 0 1,-1-1-1,-4-18 0,3 27 7,1 0 0,-1 0 0,0 1-1,-4-7 1,4 8-9,0 1-1,1-1 1,-1 0-1,1 0 1,0 0 0,0 1-1,-1-9 1,2 11 25,1 0 1,-1 1-1,0-1 1,1 0-1,-1 0 1,1 1-1,-1-1 1,1 1-1,0-1 1,-1 0-1,1 1 1,-1-1-1,1 1 1,0-1-1,-1 1 1,1 0-1,0-1 1,0 1-1,-1 0 0,1-1 1,1 1-1,22-7-50,-19 5 36,10-1 11,0 0 0,0 1-1,1 1 1,-1 0 0,23 2-1,-10 1 127,0 2-1,30 8 1,-51-11-75,1 2 1,0-1 0,-1 1-1,1 0 1,-1 0 0,0 1-1,0 0 1,0 1 0,-1-1-1,1 1 1,-1 1 0,0-1-1,-1 1 1,1 0 0,-1 0-1,0 0 1,-1 1 0,1 0-1,-1 0 1,-1 0 0,4 9-1,3 13 105,-1-1 0,7 50-1,-11-52-44,1 1 0,1-1 0,15 39 0,-20-61-310,1 0 0,-1 0 0,1 0 0,0 0 0,0 0 0,0 0 0,1-1 0,-1 1 0,1-1 0,7 5 0,-3-3-1314,0-1 0,1 0 0,-1 0 0,14 4 0,4 0-899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23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1183 2656,'-14'0'837,"11"0"-501,8 0 992,-1-1-1093,-1 1-1,1-1 1,-1 0-1,1 0 1,-1-1-1,1 1 1,-1-1-1,0 0 1,0 1 0,0-1-1,0-1 1,0 1-1,0 0 1,0-1-1,-1 1 1,3-4-1,1 0 51,15-18 220,0-1-1,-1-1 1,24-43 0,-12 19-135,15-19 353,77-87 0,-104 134-579,-12 11-132,1 1-1,1 0 1,-1 0-1,2 1 0,19-14 1,-30 23-15,1 0-1,-1-1 1,1 1 0,-1 0 0,0-1-1,1 1 1,-1 0 0,1 0 0,-1-1 0,1 1-1,-1 0 1,1 0 0,-1 0 0,1 0-1,-1 0 1,1 0 0,-1-1 0,1 1-1,0 0 1,-1 1 0,1-1 0,-1 0-1,1 0 1,-1 0 0,1 0 0,-1 0-1,1 0 1,-1 1 0,1-1 0,-1 0 0,1 0-1,-1 1 1,0-1 0,1 0 0,-1 1-1,1-1 1,-1 1 0,0-1 0,1 0-1,-1 1 1,0-1 0,1 1 0,-1-1-1,0 1 1,0-1 0,0 1 0,1-1-1,-1 1 1,0-1 0,0 1 0,0-1 0,0 1-1,0-1 1,0 1 0,0 0 0,-4 77 417,1-43-1,4 64 0,0-89-343,0 1 0,1-1 0,0 0 0,1 0 0,0 0 0,1 0 0,0-1 0,0 1 0,1-1 0,9 15 0,-8-17 21,0 0 0,1 0 0,-1 0 0,1-1-1,1 0 1,-1 0 0,1 0 0,0-1 0,0-1 0,1 1 0,8 2-1,-9-4-49,-1-1 0,0 0 0,1 0-1,0-1 1,-1 0 0,1 0 0,0-1-1,-1 0 1,1 0 0,0-1 0,0 0-1,-1 0 1,1-1 0,7-2-1,-5-1 24,1 1 0,-1-2 0,0 1 0,-1-1 0,1-1 0,-1 0-1,-1 0 1,1 0 0,-1-1 0,-1-1 0,8-9 0,7-13 107,36-65 1,-56 92-164,31-61 100,-28 55-148,-1 0 1,-1-1 0,1 0 0,1-13 0,-5 23 24,1 0 1,-1 1 0,0-1-1,0 0 1,0 0-1,0 1 1,0-1-1,0 0 1,0 1 0,0-1-1,0 0 1,0 1-1,0-1 1,0 0 0,-1 0-1,1 1 1,0-1-1,0 1 1,-1-1 0,1 0-1,0 1 1,-1-1-1,1 1 1,-1-1-1,1 0 1,-1 1 0,1 0-1,-1-1 1,1 1-1,-1-1 1,1 1 0,-1 0-1,0-1 1,0 0-1,-1 1-4,1 0 0,0 0 0,-1 1 0,1-1 0,0 0-1,0 0 1,0 1 0,-1-1 0,1 0 0,0 1 0,0-1 0,0 1-1,0 0 1,0-1 0,-1 1 0,1 0 0,1 0 0,-1-1-1,0 1 1,-2 2 0,-5 8-10,0 0 0,0 0 0,1 0 0,0 1 0,-8 22 0,-21 70 30,28-79 55,2-9-28,-15 56 206,20-63-185,-1 0-1,1 0 1,0 0 0,1 0-1,0-1 1,1 12-1,-1-17-21,1 0-1,-1-1 0,1 1 0,0 0 1,0-1-1,0 1 0,0 0 0,0-1 1,1 1-1,-1-1 0,1 0 0,-1 1 1,1-1-1,0 0 0,0 0 0,0 0 1,0 0-1,0-1 0,1 1 0,-1 0 0,0-1 1,1 0-1,-1 1 0,6 1 0,-1-2-19,0 0-1,0 0 1,0-1-1,0 0 1,0 0-1,0-1 1,10-1-1,50-15 98,-49 12-52,20-7 52,-1-1 0,-1-1-1,49-28 1,97-73-135,194-115 287,-368 225-209,-6 5-35,-1-1-1,0 1 0,1-1 1,-1 0-1,0 1 1,0-1-1,0 0 1,0 0-1,0 0 0,0 0 1,0 0-1,0 0 1,0 0-1,0 0 0,0-2 1,-1 3-12,0 0 1,0 0-1,0 0 1,0 0-1,0 0 0,0 0 1,-1 0-1,1 0 1,0 0-1,0 0 1,0 0-1,0 0 1,-1 0-1,1 1 1,0-1-1,0-1 1,0 1-1,0 0 0,-1 0 1,1 0-1,0 0 1,0 0-1,0 0 1,0 0-1,-1 0 1,1 0-1,0 0 1,0 0-1,0 0 0,0 0 1,0 0-1,0-1 1,-1 1-1,1 0 1,0 0-1,0 0 1,0 0-1,0 0 1,0 0-1,0-1 0,0 1 1,0 0-1,0 0 1,0 0-1,-1 0 1,1 0-1,0-1 1,0 1-1,0 0 1,0 0-1,0 0 1,0 0-1,0-1 0,0 1 1,0 0-1,0 0 1,0 0-1,1 0 1,-1-1-1,0 1 1,0 0-1,0 0 1,0 0-1,0 0 0,0-1 1,-19 11-37,4 0 51,0 0 0,1 1-1,0 1 1,0 1 0,1 0-1,1 0 1,-20 30 0,-3 11 235,-39 83 1,54-88-138,18-45-83,1 1 1,0-1 0,0 1 0,0 0-1,1 0 1,0-1 0,0 1 0,0 7-1,0-12-17,0 1 0,0-1-1,0 0 1,0 1-1,0-1 1,1 0-1,-1 1 1,0-1 0,0 0-1,0 0 1,0 1-1,0-1 1,1 0 0,-1 1-1,0-1 1,0 0-1,1 0 1,-1 1-1,0-1 1,0 0 0,1 0-1,-1 0 1,0 1-1,0-1 1,1 0-1,-1 0 1,0 0 0,1 0-1,-1 0 1,0 0-1,1 0 1,-1 0 0,0 1-1,1-1 1,-1 0-1,0 0 1,1 0-1,-1-1 1,0 1 0,1 0-1,-1 0 1,0 0-1,1 0 1,-1 0-1,0 0 1,1 0 0,-1-1-1,0 1 1,1 0-1,12-9 138,-5 0-119,0 0-1,0-1 1,-1 0-1,0-1 1,0 0-1,5-13 1,1 1-26,8-17-8,-3 7-180,25-35 1,-43 68 176,0 0-1,0 0 1,0-1 0,0 1 0,0 0 0,0 0 0,0 0 0,0 0 0,0 0 0,0 0-1,0-1 1,0 1 0,0 0 0,0 0 0,0 0 0,0 0 0,0 0 0,0 0 0,0 0 0,0 0-1,1 0 1,-1-1 0,0 1 0,0 0 0,0 0 0,0 0 0,0 0 0,0 0 0,0 0-1,0 0 1,1 0 0,-1 0 0,0 0 0,0 0 0,0 0 0,0 0 0,0 0 0,0 0-1,0 0 1,1 0 0,-1 0 0,0 0 0,0 0 0,0 0 0,0 0 0,0 0 0,0 0-1,0 0 1,1 0 0,-1 0 0,0 0 0,0 0 0,0 0 0,0 0 0,0 0 0,0 1-1,0-1 1,0 0 0,0 0 0,1 0 0,-1 0 0,0 0 0,0 0 0,0 0 0,0 0-1,0 1 1,0 12-168,-6 28 146,5-32 10,0-3 46,1 1 0,-1 0 0,1 0 0,1 0 1,-1-1-1,3 12 0,-3-16-21,1 0 1,-1 0-1,1 0 1,0 0-1,-1 0 1,1 0-1,0 0 1,0-1-1,0 1 1,1 0 0,-1 0-1,0-1 1,1 1-1,-1-1 1,1 1-1,-1-1 1,1 0-1,0 0 1,-1 1 0,1-1-1,0 0 1,0 0-1,0-1 1,0 1-1,0 0 1,3 0-1,1-1 14,1 1 0,0-1 0,-1 0 0,1-1 0,0 0 0,7-2 0,41-12 73,-39 10-68,16-6 45,-1-2 0,35-18 0,56-39-191,1-1 96,-88 53-184,-27 17 46,-6 5 78,-7 9 24,3-10 36,-19 49-43,-41 105 272,60-153-206,1 0-1,0 0 1,0 0-1,0 0 1,0 0-1,1 0 1,0 0-1,0 0 1,0 1-1,0-1 1,1 0-1,1 6 1,-2-9 7,0 0 1,1 0-1,-1 0 1,1 0 0,0 0-1,-1 0 1,1 0-1,0 0 1,0 0-1,0 0 1,0 0 0,-1 0-1,1 0 1,0 0-1,1-1 1,-1 1-1,2 1 1,-1-2 5,0 1-1,0-1 1,0 1-1,1-1 1,-1 0 0,0 0-1,0 0 1,1 0 0,-1 0-1,0-1 1,0 1-1,0 0 1,3-2 0,9-3 61,0 0 1,-1 0 0,0-2-1,20-12 1,50-41 201,-77 55-268,20-15-34,149-124 84,-153 123-54,-1-2 0,-1 0 0,-1-1 0,0-1 0,23-44 0,35-113 56,-13-11-174,-43 128 11,-20 60 87,12-33-347,13-68-1,-25 99 115,-4 10 111,-5 21 26,-14 66 99,-19 167 0,35-184 120,4 1-1,12 138 0,8-58-1678,-17-139-1381,-5-28 799,1 3 1243,-23-58-2259,15 43 2987,-2 1 0,-17-27 0,16 33 802,-1 1-1,-1 0 0,-1 0 0,-34-25 0,16 13 1375,34 29-1930,0-1 0,0 0 0,0 1 0,1-1 1,-1 0-1,0 1 0,0-1 0,1 0 0,-1 0 1,0 0-1,1 0 0,-1 0 0,1 0 1,-1 0-1,1 0 0,0 0 0,-1 0 0,1 0 1,0 0-1,0 0 0,0 0 0,-1 0 0,1 0 1,1-2-1,-1 2-25,1 0 1,-1-1-1,1 1 0,0 0 1,0 0-1,0 0 1,0 0-1,0 0 0,0 0 1,0 0-1,0 0 0,0 0 1,0 0-1,0 1 1,0-1-1,2 0 0,6-3-34,0 1 0,0-1 0,19-2 0,-13 4-21,0 0 0,0 1-1,0 1 1,0 0 0,22 4-1,0 2 21,38 12 0,-54-13 63,0 2 0,0 1 0,-1 0 0,0 1 0,34 22 1,-46-25 42,0 0-1,-1 0 1,0 0 0,0 1 0,0 0 0,-1 1 0,0-1 0,0 1 0,-1 0-1,0 1 1,-1-1 0,0 1 0,0 0 0,-1 0 0,4 16 0,-4-4 99,-1 0 0,-1 40-1,-1-35 96,0-26-296,0 0 0,0 0-1,0 1 1,0-1-1,-1 0 1,1 1-1,0-1 1,0 0-1,0 1 1,0-1 0,0 0-1,0 1 1,0-1-1,0 0 1,1 1-1,-1-1 1,0 0 0,0 1-1,0-1 1,0 0-1,0 1 1,0-1-1,1 0 1,-1 0 0,0 1-1,0-1 1,0 0-1,1 0 1,-1 1-1,0-1 1,0 0-1,1 0 1,-1 0 0,0 1-1,1-1 1,-1 0-1,0 0 1,1 0-1,-1 0 1,0 0 0,0 0-1,1 0 1,-1 0-1,0 1 1,1-1-1,-1 0 1,0 0 0,1-1-1,-1 1 1,0 0-1,1 0 1,-1 0-1,0 0 1,1 0-1,-1 0 1,0 0 0,1 0-1,-1-1 1,1 1-1,19-16 8,-15 12-34,155-136-907,-102 93-432,-59 56 1257,0 0 0,1 0 1,1 14-1,1-3 173,-2-13 32,1 0-1,-1 0 1,2 0 0,3 13 0,-4-18-70,0 0-1,0 0 0,0 0 1,0 0-1,0-1 0,0 1 1,1 0-1,-1-1 0,1 1 1,-1-1-1,1 1 0,0-1 1,0 0-1,-1 1 0,1-1 1,0 0-1,0 0 0,0-1 1,0 1-1,3 1 0,-1-2-8,-1 1 0,1-1 0,0 0 0,0 0 0,-1 0 0,1 0 0,0 0-1,-1-1 1,1 0 0,-1 0 0,1 0 0,-1 0 0,1 0 0,-1-1 0,5-2-1,5-4 153,0 0-1,15-14 1,-25 20-147,4-3 8,3-3 25,-1 0-1,1 0 1,13-18 0,-21 24-58,-1 0 0,1 0 0,0 0 0,-1 0 0,0-1 0,0 1 0,0-1 0,0 1 0,0-1 0,0 1 0,-1-1 0,1 0 0,-1 1 0,1-1 0,-1 0 1,0 1-1,0-1 0,-1 0 0,1 1 0,0-1 0,-1 0 0,0 1 0,0-4 0,-1 4-12,1 0 0,0 0 1,-1 0-1,0 0 0,1 0 1,-1 1-1,0-1 0,0 0 1,0 1-1,0 0 0,0-1 0,0 1 1,0 0-1,0 0 0,-1 0 1,1 0-1,0 0 0,-1 1 1,1-1-1,0 1 0,-1 0 1,1-1-1,-1 1 0,-2 1 1,-3-1-9,-1 0 1,1 0 0,-1 2 0,1-1-1,-15 5 1,-60 25 149,76-25 37,7-6-164,0 0 1,0 0-1,0 0 0,0 0 0,0 0 0,0-1 0,0 1 1,1 0-1,-1 0 0,0 0 0,0 0 0,0 0 1,0 1-1,0-1 0,0 0 0,0 0 0,0 0 0,0 0 1,1 0-1,-1 0 0,0 0 0,0 0 0,0 0 0,0 0 1,0 0-1,0 0 0,0 0 0,0 0 0,0 0 0,0 0 1,0 0-1,0 0 0,1 1 0,-1-1 0,0 0 1,0 0-1,0 0 0,0 0 0,0 0 0,0 0 0,0 0 1,0 0-1,0 0 0,0 1 0,0-1 0,0 0 0,0 0 1,0 0-1,0 0 0,0 0 0,0 0 0,0 0 1,0 0-1,0 0 0,0 1 0,0-1 0,-1 0 0,63-21 341,-17 12-289,0 1 0,1 2 0,0 2 0,0 2 0,0 3-1,63 7 1,-55 3 320,-48-9-323,-1-1 1,1 1-1,-1 0 1,0 1-1,0-1 1,0 1-1,7 6 1,-11-8-26,1 1-1,-1-1 1,0 0 0,0 1 0,1-1 0,-1 1 0,0 0 0,-1-1 0,1 1-1,0 0 1,0-1 0,-1 1 0,1 0 0,-1 0 0,0 0 0,1 3 0,-1 1 77,0 0 0,-1 0 0,-2 11 0,0 9 167,6-30-133,1 1 0,-1-1 0,1 1 0,-1 0 0,9-5 0,-2 0-69,1 0-56,0-2-124,1 0 0,0 2 0,25-14 0,-36 21 93,-1 1 0,1-1 0,0 1 0,0 0 0,0-1 1,0 1-1,0 0 0,0 0 0,0 0 0,0-1 0,0 1 0,0 0 1,0 0-1,0 1 0,0-1 0,-1 0 0,1 0 0,0 0 1,0 1-1,1-1 0,-1 1 6,0-1 0,-1 1 0,1 0 0,-1-1 0,1 1 0,-1 0 0,1-1 0,-1 1 0,1 0 0,-1 0 0,0-1 0,1 1 0,-1 0 0,0 0 0,0 0 0,1 0 0,-1-1 0,0 2 0,0 5 11,0 0 0,0 0 0,-1 0 0,-2 10 0,2-9 55,-2 8-12,0-2 45,1 0 0,1 0 1,0 0-1,0 0 0,3 14 0,-2-27-77,0-1-1,0 0 1,0 1-1,0-1 1,0 0-1,0 1 0,0-1 1,0 1-1,0-1 1,0 0-1,1 1 1,-1-1-1,0 0 0,0 1 1,0-1-1,1 0 1,-1 1-1,0-1 1,0 0-1,1 0 1,-1 1-1,0-1 0,1 0 1,-1 0-1,0 0 1,1 1-1,-1-1 1,0 0-1,1 0 1,-1 0-1,0 0 0,1 0 1,0 0-1,0 0 11,0 0 0,0 0 0,0-1-1,0 1 1,1-1 0,-1 1 0,0-1-1,0 1 1,0-1 0,0 1 0,1-2-1,26-26 234,-25 25-232,21-21-19,0 2 0,1 0 0,1 2 0,43-26-1,-20 19 27,93-38 0,-58 37-197,-64 24-46,-20 4 203,1 0 0,-1 0 0,1 0 0,-1 0 0,1 0 0,-1 1 0,0-1 0,1 0 0,-1 0-1,1 0 1,-1 0 0,1 0 0,-1 0 0,0 1 0,1-1 0,-1 0 0,0 0 0,1 1 0,-1-1 0,0 0 0,1 1 0,-1-1 0,0 0 0,0 1 0,1-1 0,-1 0 0,0 1 0,0-1-1,1 1 1,-1-1 0,0 0 0,0 1 0,0-1 0,0 1 0,0-1 0,0 0 0,0 1 0,0 0 0,8 65-167,-8 22 485,0-86-229,9 14-197,1 0 207,1 3-191,-10-19 331,-1 1-230,0-1 1,0 1-1,0 0 0,-1-1 1,1 1-1,0-1 1,0 1-1,-1-1 1,1 1-1,0-1 1,-1 0-1,1 1 1,0-1-1,-1 1 0,1-1 1,0 0-1,-1 1 1,1-1-1,-1 0 1,1 1-1,-1-1 1,1 0-1,-1 0 1,1 1-1,-1-1 0,1 0 1,-1 0-1,0 0 1,1 0-1,-1 0 1,1 0-1,-1 0 1,1 0-1,-1 0 1,1 0-1,-1 0 1,0 0-1,0 0 0,-27-6 146,22 5-155,-8-3 22,1-1 0,-1-1 0,1 0-1,0 0 1,-21-15 0,16 9 15,-29-13 1,41 23-21,1 0 0,0-1 0,0 0 0,0 0 0,1 0 0,-1-1 0,-4-3 0,11 5-230,5 4 133,9 2-11,88 39 318,-16-5 414,-71-32-538,-1-1 0,1-1 0,26 4 1,-31-7-178,0 0 1,1-1 0,-1-1 0,1 0-1,-1-1 1,1 0 0,-1-1 0,0 0 0,0-1-1,-1 0 1,21-10 0,-21 7-1840,13-7-982,-6 13-4120,-9 4 3328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23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0 8320,'-8'0'3744,"0"5"-3232,-2-5-448,7 3-128,-12-3-1312,7 5 768,-5-13-3296,4 3 2208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35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13 5632,'-8'-12'1834,"8"11"-1782,0 1-1,-1 0 0,1 0 0,0 0 1,0 0-1,-1 0 0,1 0 1,0 0-1,0 0 0,0 0 0,-1 0 1,1 0-1,0 0 0,0 0 0,0 0 1,-1 0-1,1 0 0,0 0 0,0 0 1,-1 1-1,1-1 0,0 0 0,0 0 1,0 0-1,0 0 0,-1 0 1,1 0-1,0 1 0,0-1 0,0 0 1,0 0-1,-1 0 0,1 1 0,0-1 1,0 0-1,0 0 0,0 0 0,0 1 1,0-1-1,0 0 0,-1 2 834,-2 32 4260,-9 22-2587,1 2-1259,9-46-1174,0-1 0,1 1 0,0 0 0,2 0-1,-1 0 1,1 0 0,1 0 0,0 0 0,4 14-1,-3-16-483,1 5 331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25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86 3328,'-3'-5'479,"0"1"562,1 0 0,0 1 0,-1-1 0,-6-6 1,7 8-836,1 1 1,-1 0 0,1 0-1,-1 0 1,0 0 0,1 0-1,-1 0 1,0 1 0,0-1-1,0 1 1,0-1 0,0 1 0,0 0-1,0-1 1,-3 1 0,-2 1-47,0-1 1,-1 1-1,1 1 0,0-1 1,0 1-1,0 1 1,0-1-1,0 1 1,0 0-1,1 1 0,-1-1 1,-9 8-1,6-2-22,-1 0 0,1 0 0,1 1 0,0 0 0,0 1-1,-7 12 1,12-16-83,0-1 0,0 2-1,1-1 1,0 0 0,-2 11 0,4-16-31,0 0 1,1 0 0,-1 0 0,1 0 0,0 0 0,-1 0 0,1 0 0,0 0 0,0 0 0,0 0 0,1 0-1,-1 0 1,0 0 0,1 0 0,0 0 0,-1 0 0,1 0 0,0 0 0,0 0 0,0-1 0,0 1 0,0 0-1,0 0 1,1-1 0,1 2 0,-1-2 4,0 0 0,0 0 0,0 0 0,0-1 0,0 1 0,0-1 0,0 1 0,0-1 0,0 0 0,0 0 0,0 0 0,0 0 0,0 0 0,0 0 0,0-1 0,0 1 0,0-1 0,0 0 0,3-1 0,7-2 124,23-13 0,-25 11-74,7-2 49,0-2-1,-1 0 0,-1-1 0,1-1 1,-2 0-1,17-18 0,-27 26-104,-1 0 0,1-1-1,-1 1 1,0-1 0,-1 0 0,1 0 0,-1 0-1,0 0 1,0 0 0,-1-1 0,0 1 0,1 0-1,-1-8 1,-1 10-39,0 0 0,0 0-1,0 1 1,0-1 0,0 0-1,-1 1 1,0-1 0,1 1-1,-1-1 1,0 1-1,0-1 1,0 1 0,-1-1-1,1 1 1,0 0 0,-1 0-1,0 0 1,1-1 0,-1 2-1,0-1 1,0 0 0,0 0-1,0 1 1,-1-1 0,1 1-1,0-1 1,-1 1 0,-2-1-1,1 1-6,1 0 0,-1 0-1,0 0 1,0 0-1,0 1 1,0 0-1,0 0 1,0 0-1,0 0 1,0 0 0,0 1-1,0 0 1,0 0-1,0 0 1,0 0-1,1 1 1,-1-1-1,0 1 1,-3 2 0,-6 5-28,0 0 1,0 1 0,-15 16 0,21-20 42,-9 9 153,1 0 0,1 1 1,-16 23-1,25-32-79,1 0 0,-1 0 1,2 1-1,-1-1 0,1 1 0,0 0 1,1 0-1,-1 0 0,2 0 1,-1 0-1,0 13 0,2-18-37,0 0 1,0-1-1,1 1 0,-1 0 1,1 0-1,-1 0 0,1-1 1,0 1-1,0 0 0,0 0 1,0-1-1,1 1 1,-1-1-1,4 5 0,-4-6-8,1 1 1,-1-1-1,1 0 0,0 1 0,0-1 0,0 0 1,0 0-1,0 0 0,0 0 0,0-1 0,0 1 1,0 0-1,0-1 0,1 1 0,-1-1 0,0 0 0,0 0 1,0 0-1,3 0 0,2-1 29,-1 0-1,1 0 1,-1-1-1,1 0 1,-1 0 0,11-6-1,34-21 169,-39 22-175,45-32 246,-50 34-253,-1 0-1,0-1 1,0 0 0,-1 0-1,1 0 1,4-8 0,-8 11-31,-1-1 1,1 1-1,-1 0 1,0 0-1,0-1 1,0 1-1,0-1 1,-1 1 0,1-1-1,-1 1 1,0-1-1,0 1 1,0-1-1,-1 1 1,1-1-1,-1 1 1,1-1-1,-1 1 1,-1 0-1,1-1 1,0 1-1,-1 0 1,1 0 0,-1 0-1,0 0 1,0 0-1,-4-4 1,2 2-24,0 1 1,0 0-1,0 1 1,-1-1-1,1 1 1,-1 0-1,0 0 1,0 0-1,0 0 1,0 1-1,0 0 1,0 0-1,-1 1 1,1-1-1,-1 1 1,1 0-1,-8 0 1,4 2-44,1 0 0,-1 0 1,1 1-1,0 0 0,0 0 1,0 1-1,0 0 0,0 1 1,0-1-1,1 2 0,0-1 1,-10 8-1,-3 4 118,1 1 0,0 1 1,-15 19-1,28-29-37,0-1 0,0 1 0,1 1 0,0-1 0,-8 18 0,12-23-3,0 1 0,-1 0-1,1 0 1,0-1 0,1 1 0,-1 0-1,1 0 1,0 0 0,0 0-1,0 0 1,0 0 0,1 0 0,0 0-1,-1 0 1,1 0 0,1-1-1,2 7 1,-4-8-2,1-1 0,0 0 0,0 1 0,0-1 0,0 0 0,0 0 0,0 0 0,0 0 0,0 0 0,0 0 0,0 0 0,1 0 0,-1 0 0,0 0 0,1-1 0,-1 1 0,1-1 0,-1 1 0,1-1 0,-1 1 0,1-1 0,-1 0 0,1 0 0,-1 1 0,1-1 0,-1 0 0,1-1 0,-1 1 0,3 0 0,2-2 57,1 0 0,0 0-1,-1 0 1,0-1-1,9-5 1,105-62 229,-98 55-228,-1 0 0,0-2-1,22-23 1,-37 34-35,0-1-1,-1 0 1,0 0-1,0 0 1,5-11-1,-9 14-53,1 1-1,-1-1 1,1 0-1,-1 0 1,0 0-1,-1 0 1,1 0-1,-1 0 1,0 0 0,0 0-1,0 0 1,0 0-1,-1-4 1,1 7-1,-1-1 0,1 1 1,0 0-1,-1 0 0,1 0 1,-1-1-1,1 1 0,-1 0 1,0 0-1,1 0 0,-1 0 1,0 0-1,0 0 0,0 0 1,1 0-1,-1 0 0,0 1 1,0-1-1,0 0 0,-1 1 1,1-1-1,0 0 0,0 1 1,0-1-1,0 1 0,-1 0 0,1-1 1,0 1-1,0 0 0,-1 0 1,1 0-1,0 0 0,0 0 1,-1 0-1,-1 0 0,-2 1-27,0 0-1,-1 1 1,1-1-1,0 1 1,0 0-1,-8 5 1,1 0 14,0 0 1,1 1-1,0 1 1,1 0-1,-1 1 1,2 0-1,-13 15 1,16-17 21,0 0 1,0 1 0,1 0 0,0 0 0,0 0 0,1 1 0,1 0-1,0-1 1,0 1 0,-2 15 0,5-24 16,-1 1 1,1-1-1,0 1 1,0 0-1,0-1 1,0 1-1,0 0 1,0-1-1,0 1 1,1 0-1,-1-1 1,0 1-1,1-1 0,0 1 1,-1 0-1,1-1 1,0 1-1,0-1 1,0 0-1,0 1 1,0-1-1,0 0 1,0 0-1,0 1 1,0-1-1,1 0 0,-1 0 1,0 0-1,3 1 1,0-1 28,-1 0-1,0-1 1,1 1-1,-1-1 1,0 1 0,1-1-1,-1 0 1,0-1 0,1 1-1,-1 0 1,0-1-1,1 0 1,2-1 0,10-3 35,-1-1 0,0 0 0,23-14 0,-31 16-33,0 0 1,0-1-1,-1 0 1,1-1-1,-1 0 0,0 0 1,-1 0-1,9-11 1,-13 15-42,0-1 0,0 1 1,0 0-1,-1 0 1,1 0-1,-1 0 0,1-1 1,-1 1-1,0 0 1,0-1-1,0 1 1,0 0-1,0-1 0,0 1 1,-1 0-1,1 0 1,-1-1-1,1 1 0,-1 0 1,0 0-1,0 0 1,0 0-1,0 0 0,0 0 1,-1 0-1,1 0 1,-2-1-1,0-1-349,0 1 0,0 0-1,0 0 1,0 0 0,0 1 0,-1-1 0,1 1 0,-1 0-1,0 0 1,0 0 0,1 0 0,-1 1 0,0-1 0,-5 0-1,3 2-1099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26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88 249 1728,'-23'-12'6346,"22"11"-6050,0 0 1,-1 0-1,1 1 0,0-1 0,-1 1 0,1-1 0,-1 1 0,1 0 0,-1-1 0,1 1 0,0 0 0,-1 0 0,1 0 0,-1 0 0,1 0 0,-1 1 0,1-1 0,-3 1 0,-11 0 1413,-6-6 1469,57 5-2773,22 3-354,-33-1 73,41-2 0,112-18 177,102-7 118,210-7 226,-13 17-193,-410 14-445,334 16 9,-236-10 289,-131-5-119,-34 0-167,1 0 1,-1 0 0,1 0 0,-1 0 0,1 0-1,-1 0 1,1 0 0,-1 0 0,1 0 0,-1 0-1,0 0 1,1 0 0,-1 0 0,1 0 0,-1-1-1,1 1 1,-1 0 0,1 0 0,-1 0-1,0-1 1,1 1 0,-1 0 0,0-1 0,1 1-1,-1 0 1,0-1 0,1 1 0,-1 0 0,0-1-1,1 1 1,-1 0 0,0-1 0,0 0-1,0 0-11,0 0 0,0 0-1,0 0 1,-1 0-1,1 0 1,-1 0-1,1 0 1,-1 0-1,1 0 1,-1 0-1,1 0 1,-1 0-1,-1-1 1,-4-4-34,1 0 1,-1 1-1,0 0 1,-7-4-1,-28-16-38,-59-26 0,53 30 64,37 19 0,7-5-58,4 7 40,-1 0 1,0-1-1,1 1 1,-1 0 0,1-1-1,-1 1 1,1 0 0,-1 0-1,1-1 1,0 1-1,-1 0 1,1 0 0,-1 0-1,1 0 1,-1 0-1,1 0 1,0 0 0,-1 0-1,1 0 1,-1 0-1,1 0 1,-1 0 0,1 0-1,0 1 1,18 2-28,-3 1 13,0 1 0,0 0 0,-1 1 0,0 1 0,0 0 0,-1 1 0,0 0 0,0 1 0,21 19 0,-33-26 39,0 0 0,0 0-1,0 0 1,0 1 0,-1-1 0,1 0 0,-1 1 0,0-1 0,0 1 0,0-1 0,0 1 0,0-1 0,0 1-1,-1 0 1,1 0 0,-1-1 0,0 1 0,1 0 0,-2 5 0,0-1 5,-1 1 0,0-1 0,-1 0 0,0 0 0,-5 11 0,4-10-358,0 1 0,1-1 0,-3 11 0,3-7-3198,1 0-1,-1 23 0,5-13 1076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28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11 149 1888,'-3'-15'7504,"2"15"-7413,1 0 1,0 0-1,-1 0 1,1 0 0,0 0-1,-1-1 1,1 1-1,0 0 1,-1 0 0,1 0-1,0-1 1,-1 1-1,1 0 1,0 0 0,0-1-1,-1 1 1,1 0-1,0 0 1,0-1 0,0 1-1,-1 0 1,1-1-1,0 1 1,0 0-1,0-1 1,0 1 0,0 0-1,0-1 1,-1 1-1,1-1 1,0 1 0,0 0-1,0-1 1,0 1-1,0 0 1,1-1 0,-1 1-1,0 0 1,0-1-1,0 1 1,0-1 0,0 1-1,0 0 1,1-1-1,-1 1 1,3-15 1567,-4 14-1607,1-1-1,1 1 1,-1 0-1,0 0 1,0-1-1,0 1 1,1 0-1,-1 0 1,0-1-1,1 1 1,-1 0-1,1 0 1,0 0-1,-1 0 1,1 0-1,0 0 1,1-1 0,3-3-19,0 2 1,1-1 0,0 1 0,0-1-1,0 2 1,0-1 0,1 1 0,-1 0 0,0 0-1,14-2 1,-15 3-61,1 1 0,-1-1-1,0 1 1,0 0 0,0 1 0,0-1 0,0 1-1,0 0 1,0 0 0,0 0 0,0 1-1,0 0 1,0 0 0,-1 0 0,7 4 0,-9-4 32,1 0 0,-1 1 1,0-1-1,0 1 0,0-1 1,0 1-1,0 0 1,0 0-1,-1 0 0,1 0 1,1 5-1,7 37 96,-9-37-85,12 97 232,-11-74-36,1 0 0,2 0-1,1 0 1,11 31-1,-14-55-136,0 2 120,0 0 0,1-1 0,0 1 0,9 13 0,-13-21-158,1 0 0,0 0 0,0 1 0,0-1 0,0 0 0,0 0 0,0 0 0,0 0-1,0-1 1,0 1 0,0 0 0,0 0 0,1-1 0,-1 1 0,0-1 0,0 1 0,1-1 0,-1 1 0,0-1 0,1 0 0,-1 0 0,1 1 0,-1-1 0,0 0 0,1 0 0,-1 0 0,1-1 0,-1 1 0,0 0 0,1-1 0,-1 1 0,0 0 0,1-1 0,-1 0 0,0 1 0,0-1 0,0 0 0,1 1 0,-1-1 0,1-1 0,5-5 36,1 0 0,-2 0 0,1-1 0,-1 0 0,0 0 0,-1 0 1,0-1-1,5-10 0,27-75 69,-16 30-96,-10 30-29,1 0-1,1 1 0,23-40 1,-24 50 8,-6 12-25,-1 1 1,15-19-1,-18 26 7,1 0 0,-1 1 1,1 0-1,-1-1 0,1 1 0,0 0 0,0 0 0,0 0 0,0 1 0,0-1 1,0 1-1,0 0 0,0 0 0,7-2 0,6 1 31,1 1 0,-1 0 0,1 2 0,21 2 1,65 14-93,-97-15 29,17 0-1668,4 1-3819,-14 4 2835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35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52 2144,'-13'-8'14927,"14"10"-14836,1-1-114,1 1 0,-1 0 1,1-1-1,-1 1 0,1-1 0,0 0 0,-1 0 0,1 0 0,0 0 0,0 0 1,3 0-1,39 4 153,-24-4-82,44 3 41,-1-3 1,1-2-1,92-15 0,-48 3-23,105-16 343,-136 18-1753,-50 9 470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30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206 125 2656,'0'-1'155,"0"0"1,0 1-1,0-1 1,1 0-1,-1 1 1,0-1-1,0 0 0,1 0 1,-1 1-1,0-1 1,1 1-1,-1-1 1,1 0-1,-1 1 0,1-1 1,-1 1-1,1-1 1,-1 1-1,2-1 1,-1 0 61,-1 1 0,1-1 0,0 0 0,0 0 0,-1 1 1,1-1-1,0 0 0,-1 0 0,1 0 0,-1 1 0,1-1 1,-1 0-1,0 0 0,1 0 0,-1 0 0,0 0 0,0 0 1,1 0-1,-1 0 0,0-1 0,0 0-73,0 1-1,0-1 1,-1 0 0,1 1 0,0-1-1,-1 1 1,1-1 0,-1 1-1,1-1 1,-1 1 0,0-1 0,1 1-1,-1 0 1,0-1 0,0 1-1,0 0 1,0 0 0,0 0-1,0 0 1,-1 0 0,1 0 0,0 0-1,-1 0 1,1 0 0,0 0-1,-1 1 1,1-1 0,-1 0 0,1 1-1,-1 0 1,-1-1 0,0 0-88,-1 1 1,1 0 0,0-1-1,0 2 1,0-1 0,0 0 0,0 0-1,0 1 1,0 0 0,0-1-1,0 1 1,0 0 0,0 1-1,0-1 1,0 0 0,-3 3 0,-5 5 138,1 0 1,0 0-1,0 1 1,1 0-1,-14 20 1,21-27-131,0 0 1,1 1 0,-1-1-1,1 1 1,0 0-1,0-1 1,0 1 0,0 0-1,0 6 1,1-9-47,0-1 0,0 1 0,0-1 1,0 0-1,0 1 0,1-1 0,-1 0 1,0 1-1,0-1 0,0 0 0,0 1 1,1-1-1,-1 0 0,0 1 0,0-1 0,1 0 1,-1 1-1,0-1 0,0 0 0,1 0 1,-1 0-1,0 1 0,1-1 0,-1 0 0,0 0 1,1 0-1,-1 0 0,1 1 0,-1-1 1,0 0-1,1 0 0,-1 0 0,0 0 1,1 0-1,-1 0 0,1 0 0,-1 0 0,0 0 1,1 0-1,-1 0 0,1-1 0,-1 1 1,0 0-1,1 0 0,-1 0 0,0 0 1,1-1-1,20-8 290,-20 8-299,6-3 54,0 0 0,-1 0 0,0-1 0,0 0 0,0 0-1,10-11 1,-14 14-58,0-1-1,0 0 0,0 0 1,0 0-1,0 0 1,-1 0-1,1 0 0,-1 0 1,0-1-1,0 1 1,0-1-1,0 1 0,-1 0 1,1-1-1,-1 1 1,0-8-1,0 11-26,0-1 0,0 0 0,-1 1 0,1-1 0,0 0 0,0 1 0,0-1 1,-1 0-1,1 1 0,0-1 0,-1 0 0,1 1 0,-1-1 0,1 1 0,-1-1 0,1 1 0,-1-1 0,1 1 0,-1-1 0,1 1 0,-1-1 0,1 1 0,-1 0 0,0-1 0,1 1 0,-1 0 1,-1-1-1,0 1 0,0 0 1,0 0 0,0 0-1,0 0 1,0 0 0,0 0 0,0 0-1,0 1 1,-4 0 0,-2 2-7,0 1 0,1-1 1,-12 8-1,10-5 165,-1 0 0,2 0 0,-1 1 0,1 1 0,0-1 0,0 2 0,-12 15 0,20-24-120,0 1 0,-1-1 0,1 0 0,0 0-1,0 1 1,-1-1 0,1 1 0,0-1 0,0 0 0,-1 1 0,1-1-1,0 0 1,0 1 0,0-1 0,0 1 0,-1-1 0,1 1 0,0-1-1,0 0 1,0 1 0,0-1 0,0 1 0,0-1 0,0 1 0,0-1-1,1 1 1,-1-1 0,0 0 0,0 1 0,0-1 0,0 1 0,1-1-1,-1 0 1,0 1 0,0-1 0,1 0 0,-1 1 0,0-1 0,0 0-1,1 1 1,-1-1 0,0 0 0,1 1 0,-1-1 0,1 0 0,-1 0 0,0 0-1,1 1 1,-1-1 0,1 0 0,-1 0 0,0 0 0,1 0 0,-1 0-1,1 0 1,-1 0 0,1 0 0,-1 0 0,1 0 0,-1 0 0,0 0-1,1 0 1,6 0 81,-1 0-1,1-1 0,7-1 1,-10 1-61,6-1 40,0-1 0,-1 0 0,1-1-1,-1 0 1,1-1 0,-1 0 0,-1 0 0,1-1-1,-1 0 1,0 0 0,10-10 0,-15 13-74,0 0 1,-1 0-1,1 0 1,-1 0-1,0 0 0,0-1 1,2-4-1,-3 7-16,-1 0-1,1 0 1,-1 0-1,1 0 1,-1 0-1,0 0 0,0 1 1,1-1-1,-1 0 1,0 0-1,0 0 1,0 0-1,0 0 1,0 0-1,0 0 0,-1 0 1,1 0-1,0 0 1,0 0-1,-1 0 1,1 0-1,0 0 1,-1 0-1,1 0 0,-1 0 1,1 1-1,-1-1 1,0 0-1,1 0 1,-1 1-1,0-1 1,-1-1-1,2 2 7,0 0-1,0 0 1,-1 0 0,1 0-1,0 0 1,0 0-1,-1 0 1,1-1 0,0 1-1,0 0 1,-1 0 0,1 0-1,0 0 1,0 0 0,-1 0-1,1 0 1,0 0 0,0 1-1,-1-1 1,1 0-1,0 0 1,0 0 0,-1 0-1,1 0 1,0 0 0,-6 3-52,1-1 0,-1 1 0,1 0 1,0 1-1,0-1 0,0 1 0,1 0 0,-6 6 1,0 1 91,0 1 1,-10 17 0,19-27-5,0-1 1,0 1-1,0 0 0,0 0 1,1 0-1,-1 0 1,1 0-1,-1 0 1,1 0-1,-1 0 1,1 0-1,0 0 0,0 0 1,0 0-1,0 0 1,0 0-1,2 4 1,-2-5 0,0 0 1,1 0-1,-1 0 1,1 0 0,0 0-1,-1-1 1,1 1-1,0 0 1,0 0 0,-1-1-1,1 1 1,0 0-1,0-1 1,0 1 0,0 0-1,0-1 1,0 0-1,0 1 1,0-1 0,0 0-1,0 1 1,0-1-1,0 0 1,0 0-1,0 0 1,0 0 0,0 0-1,0 0 1,1 0-1,-1 0 1,0 0 0,0 0-1,0-1 1,0 1-1,1-1 1,8-2 51,-1 0-1,0 0 1,-1-1 0,1 0 0,-1-1-1,0 0 1,9-7 0,-14 10-82,0 0 1,-1 0-1,1 0 1,0-1-1,-1 1 0,0-1 1,0 0-1,0 1 1,0-1-1,0 0 1,0 0-1,-1-1 0,0 1 1,1 0-1,-1 0 1,0-1-1,-1 1 1,1 0-1,-1-1 0,1 1 1,-1-7-1,-1 5-328,0 0 0,0 0 0,0 1 0,-1-1-1,1 0 1,-1 0 0,0 1 0,-4-7 0,4 8-318,0 1 0,0-1 0,0 1 1,0 0-1,-5-4 0,-7-2-5647,6 5 5243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31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2483 252 1312,'24'-11'683,"-23"11"-672,-1-1 1,1 1-1,-1 0 1,1-1-1,-1 1 1,1 0-1,0 0 0,-1 0 1,1 0-1,0-1 1,-1 1-1,1 0 1,-1 0-1,1 0 1,0 0-1,0 1 1,0-1-6,0 0 0,-1 0-1,1 0 1,0 0 0,0 0 0,-1 0 0,1 0-1,0 0 1,0-1 0,-1 1 0,1 0 0,0 0 0,-1-1-1,2 1 1,-1-1 254,1 1 0,-1-1 0,0 1-1,0 0 1,1-1 0,-1 1 0,0 0-1,1 0 1,-1 0 0,0 0 0,1 0 0,-1 0-1,13 2 5399,-23-2-2746,-63-9-1360,-83-6-715,-24 12-709,-175 10 74,34 5-443,138-3 115,-224 25 195,329-26 301,-113-4 0,130-4-348,13-5 211,38 3-216,0 1 1,0 0-1,0 1 1,-14 0-1,-18 1 126,20-1 434,71-21 986,-12 6-1262,-2-2 1,67-40-1,0-1-229,110-46-131,-204 102 46,-6 2-58,-4 1 11,-142 85 92,130-77-46,-14 10-29,-1-1 0,-1-2 0,-43 19 0,-116 32 123,165-59-69,-183 67 1,173-60 0,1 1 1,0 1-1,1 2 1,-28 22-1,56-38-11,-1 0 1,0 0-1,1 0 1,0 1-1,-3 4 0,5-8 12,1 0 0,0 1 0,0-1 0,-1 1 0,1-1 0,0 0 0,0 1 0,-1-1 0,1 1 0,0-1 0,0 1 0,0-1 0,0 1 0,0-1 0,0 1 0,0-1 0,0 1 0,0-1 0,0 1 0,0-1 0,0 1 0,0-1 0,0 1 0,1-1 0,-1 1 0,0-1 0,0 1 0,0-1 0,1 1 0,-1-1 0,0 0 0,1 1 0,-1-1 0,0 0 0,1 1 0,-1-1 0,0 0 0,1 1 0,-1-1 0,1 0 0,-1 1 0,1-1 0,-1 0 0,1 0 0,-1 0 0,0 0-1,1 1 1,-1-1 0,1 0 0,-1 0 0,1 0 0,-1 0 0,2 0 0,5 1 89,0 0 0,0 0 0,0-1 0,1 0 0,10-1 0,2-1 17,386-25 558,-383 26-1325,0 0-1,0 2 1,37 5-1,-41-3-1693,0 2 0,0 0 0,0 1 1,26 13-1,-8 0-1018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33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4 172 2816,'-4'0'7408,"6"-7"-5554,5-9-1559,0 5-100,0 1 0,1 0 1,0 0-1,0 1 0,1 0 1,0 1-1,1 0 0,14-9 0,-11 8-154,1 1 0,1 1 0,-1 0-1,1 1 1,0 0 0,18-3 0,-29 8-45,1 0 1,0 0 0,0 0-1,0 1 1,1 0 0,4 0 0,-8 1 16,-1-1 0,1 0 0,0 1 0,0-1 0,-1 1 0,1-1 1,0 1-1,0 0 0,-1 0 0,1 0 0,-1 0 0,1 0 0,-1 0 1,1 0-1,-1 0 0,0 1 0,0-1 0,1 1 0,0 2 1,1 0 23,-1 1 1,-1-1-1,1 1 1,-1-1 0,1 1-1,-1 0 1,-1 0-1,1 5 1,-1 40 270,0-41-224,-15 152 993,3-38-357,11-117-664,1 0 0,0 1-1,0-1 1,1 0 0,0 0-1,0 1 1,0-1 0,1 0-1,0 0 1,0 0 0,4 6-1,-5-10-10,1 1 0,-1-1 0,1 0 0,0 0 0,0 0 0,0 0 0,0 0 0,0 0 0,0 0-1,0-1 1,1 1 0,-1-1 0,1 0 0,-1 1 0,1-1 0,-1 0 0,1-1 0,0 1 0,-1 0-1,1-1 1,0 1 0,0-1 0,0 0 0,-1 0 0,1 0 0,0 0 0,3-1 0,0 0-1,0-1 1,0 0-1,0 1 1,0-2-1,-1 1 1,1-1-1,-1 0 1,1 0 0,-1 0-1,7-7 1,2-2-2,26-30 0,-25 24-39,-1-1 1,0-1 0,-2-1-1,0 0 1,9-23 0,-2-5-1,17-64 1,-35 108 29,1-1-1,0 1 1,0-1 0,0 1 0,1 0-1,-1 0 1,1 0 0,1 0-1,3-5 1,-5 8-4,0 1 1,0-1-1,1 0 0,-1 1 1,0-1-1,0 1 0,1 0 1,-1 0-1,1 0 0,-1 0 1,1 0-1,0 1 0,-1-1 1,1 1-1,0-1 0,-1 1 1,1 0-1,0 0 0,-1 0 1,1 1-1,0-1 0,3 1 1,6 3 49,-1-1 0,0 2 0,1-1 0,15 10 0,-18-9-494,0 0 0,0 0 0,0-1 0,1-1 0,0 0 0,0 0 0,13 2 0,16-2-6071,-22-3 3797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38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45 3232,'-18'-23'11152,"38"23"-9355,189-8-667,-97 0-2825,-62 3 671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39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21 3232,'-4'-6'8432,"6"7"-8263,0-1 0,-1 0 0,1 1 0,-1-1 0,1 0 1,0 0-1,-1 0 0,1 0 0,2-1 0,4 1 332,318-10 2500,-190 4-2872,31 6-188,-74 1-522,-61 0-1460,-1 1 1,56 10-1,-51-4 169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42.5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196 7 3328,'0'0'1061,"0"-7"614,-1 8-1489,0-1 1,0 1-1,0-1 1,0 1-1,0-1 0,0 1 1,0-1-1,0 0 1,0 0-1,0 0 1,0 1-1,0-1 0,0 0 1,0 0-1,-1 0 1,1-1-1,-2 1 1,-6 0 345,2 2-345,-1 0 0,1 0 0,0 0 0,0 1 0,1 0 0,-8 4 0,-14 7 322,24-12-428,-1 0 1,1 1-1,0-1 0,0 1 0,0 0 0,-5 4 0,8-6-58,0 0 1,0 0-1,-1 0 0,1 1 0,0-1 1,1 0-1,-1 0 0,0 1 0,0-1 0,0 1 1,1-1-1,-1 0 0,1 1 0,-1-1 1,1 1-1,0-1 0,-1 1 0,1-1 0,0 1 1,0 0-1,0-1 0,0 1 0,0 1 1,1-2 11,-1-1 0,1 1 0,-1 0 0,1 0 1,-1-1-1,1 1 0,0 0 0,-1-1 1,1 1-1,0-1 0,-1 1 0,1-1 0,0 1 1,0-1-1,-1 1 0,1-1 0,0 0 1,0 1-1,0-1 0,0 0 0,-1 0 0,1 0 1,0 1-1,0-1 0,0 0 0,0 0 1,0 0-1,0-1 0,0 1 0,-1 0 0,3-1 1,2 0 121,1 0-1,-1 0 1,10-5 0,-7 2-33,0 0 0,-1 0 0,15-11 0,-19 13-84,0-1-1,0 1 0,-1-1 0,1 0 1,-1 0-1,1 0 0,-1 0 0,0 0 1,0 0-1,3-7 0,-5 10-47,0-1-1,0 1 1,0 0-1,0-1 1,1 1 0,-1-1-1,0 1 1,0 0-1,0-1 1,0 1-1,0-1 1,0 1 0,0 0-1,0-1 1,0 1-1,-1-1 1,1 1-1,0 0 1,0-1-1,0 1 1,0 0 0,-1-1-1,1 1 1,0 0-1,0-1 1,-1 1-1,1 0 1,0-1 0,0 1-1,-1 0 1,1-1-1,-2 1-13,1-1 0,0 1 0,0 0 0,0-1 0,0 1 0,-1 0 0,1 0 0,0 0 0,0 0 0,0 0 0,-2 0 0,-3 1-37,1 0 1,-1 0-1,0 0 1,-6 3 0,4-1 150,-1 1 0,1 0 1,0 0-1,1 1 1,-1 0-1,1 0 1,0 0-1,0 1 1,0 1-1,1-1 0,0 1 1,0 0-1,0 0 1,-6 12-1,16-19-294,1-1-1,-1 0 0,0 0 1,0-1-1,0 1 0,5-4 1,4 0-950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35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 5632,'-5'-13'3072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43.3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549 10 1728,'-1'-1'173,"0"0"0,0 0-1,0 0 1,0 1 0,0-1 0,0 0 0,0 1-1,0-1 1,0 1 0,-1-1 0,1 1 0,0-1-1,0 1 1,0 0 0,-1 0 0,1-1-1,0 1 1,-1 0 0,0 1 0,-26 0 1539,18 2-1399,-1 0 1,1 0 0,0 1 0,1 0-1,-18 10 1,12-6-36,-288 152 2196,291-154-2369,1 0 0,1 1 0,-1 0 0,1 0 0,-16 17 0,23-22-87,1 1 1,0 0-1,0-1 0,0 1 1,0 0-1,1 0 1,-1 0-1,1 0 0,0 1 1,0-1-1,-1 5 1,2-5-1,0 0 1,0-1-1,0 1 1,0-1-1,0 1 1,1-1-1,-1 1 1,1-1-1,0 1 1,0-1 0,0 1-1,0-1 1,0 0-1,0 1 1,1-1-1,-1 0 1,3 2-1,6 8 112,1-1 0,1 0-1,-1-1 1,2-1-1,-1 0 1,19 10 0,85 36 477,-103-49-599,1-1-1,1-1 1,-1 0 0,0-1-1,1-1 1,27 2 0,-33-4-847,1-1 0,-1 0 0,18-4 1,-10 2-554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44.1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151 154 2656,'1'6'751,"0"-1"0,-1 1 1,0-1-1,0 1 0,-1 0 0,-1 8 0,-3 1 230,-14 29-1,-1 3-247,-12 36 415,-26 78 344,47-132-582,11-29-897,0 0-1,0 0 1,0 1-1,0-1 1,0 0-1,0 0 1,0 0-1,0 0 1,0 0-1,0 0 1,0 0-1,0 0 1,0 1-1,0-1 1,0 0-1,0 0 1,0 0-1,0 0 1,0 0-1,0 0 1,0 0-1,0 0 1,0 1-1,0-1 1,-1 0-1,1 0 1,0 0-1,0 0 0,0 0 1,0 0-1,0 0 1,0 0-1,0 0 1,0 0-1,0 0 1,0 0-1,-1 0 1,1 0-1,0 0 1,0 0-1,0 0 1,0 0-1,0 0 1,0 0-1,0 0 1,0 0-1,-1 0 1,1 0-1,0 0 1,0 0-1,0 0 1,0 0-1,0 0 1,0 0-1,0 0 1,0 0-1,0 0 1,-1 0-1,1 0 1,0 0-1,0 0 1,0 0-1,0 0 1,0-1-1,1-18 383,4-15-230,1 1-1,18-52 1,32-65-38,-56 149-129,22-61-54,5-12-22,-8 28 63,-9 20 148,14-24 0,-24 50-135,0 0-1,0 0 1,0-1 0,1 1-1,-1 0 1,0 0 0,0 0 0,0 0-1,0-1 1,1 1 0,-1 0 0,0 0-1,0 0 1,0 0 0,1 0-1,-1 0 1,0-1 0,0 1 0,1 0-1,-1 0 1,0 0 0,0 0-1,0 0 1,1 0 0,-1 0 0,0 0-1,0 0 1,1 0 0,-1 0 0,0 0-1,0 0 1,1 0 0,-1 1-1,0-1 1,0 0 0,0 0 0,1 0-1,-1 0 1,0 0 0,0 0 0,0 1-1,1-1 1,-1 0 0,0 0-1,0 0 1,0 0 0,0 1 0,0-1-1,1 0 1,-1 0 0,7 12-85,-1 7 83,0 1 0,-1-1-1,-1 2 1,1 33 0,4 14 217,-7-57-147,0 0 0,1-1 0,0 1-1,0 0 1,7 13 0,-9-23-51,-1 0 1,0-1-1,1 1 1,-1 0 0,1 0-1,-1 0 1,1-1-1,-1 1 1,1 0-1,0-1 1,-1 1-1,1 0 1,0-1-1,0 1 1,-1-1 0,1 1-1,0-1 1,0 1-1,0-1 1,0 0-1,0 0 1,-1 1-1,1-1 1,0 0-1,0 0 1,0 0-1,0 0 1,0 0 0,0 0-1,0 0 1,0 0-1,0 0 1,0 0-1,-1-1 1,1 1-1,0 0 1,0-1-1,0 1 1,0 0 0,-1-1-1,1 1 1,0-1-1,0 0 1,5-3 18,-2 0 1,1 0-1,-1-1 1,1 1-1,3-7 0,2-4 58,0-1-1,-2 0 0,0 0 0,12-34 0,-14 32-154,0 1-1,2 0 1,0 1-1,1 0 1,11-16-1,-19 31 36,0-1 0,0 1 1,-1 0-1,2 0 0,-1 0 0,0 0 0,0 0 0,0 0 0,0 0 0,1 0 0,-1 0 1,0 1-1,1-1 0,-1 0 0,0 1 0,1-1 0,-1 1 0,1 0 0,2-1 1,-2 1 15,-1 1-1,0-1 1,1 1 0,-1-1 0,1 1 0,-1 0 0,0-1 0,0 1 0,1 0 0,-1 0 0,0 0 0,0 0 0,0 0 0,0 0 0,0 0 0,0 0 0,0 1 0,0-1 0,-1 0 0,2 3-1,4 8 12,-1 1 0,0 0-1,0 0 1,3 24 0,8 22 103,-1-24-342,2 0 0,32 49 0,10 23-6933,-41-71 4795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46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2304,'0'0'52,"0"-1"0,0 1 0,0-1 0,0 1 0,1-1 0,-1 1 0,0 0 0,0-1 0,0 1 0,0-1 0,1 1 0,-1 0 0,0-1 0,0 1 0,1 0 0,-1-1 0,0 1 0,0 0 0,1-1 0,-1 1 0,0 0 0,1-1 0,-1 1 0,1 0 0,-1 0 0,0 0 0,1-1 0,-1 1 0,1 0 0,-1 0 0,1 0 0,0 0 0,11-2 5289,-12 2-5241,4 10 1170,0 13-935,-2 9 83,-2 41 0,-1-22-272,1 234 1886,1-282-635,2-7-1003,2-10-239,20-63 126,29-81-136,-40 124-380,1 0 1,30-47 0,-43 78 206,0 0 0,1 0 1,-1 0-1,1 0 0,0 1 0,0-1 1,0 1-1,6-5 0,-8 7 24,0-1 1,0 1-1,0-1 0,0 1 1,0-1-1,0 1 1,0 0-1,0-1 0,0 1 1,0 0-1,1 0 0,-1 0 1,0 0-1,0 0 1,0 0-1,0 0 0,0 0 1,0 1-1,0-1 0,1 0 1,-1 1-1,0-1 0,0 0 1,0 1-1,0-1 1,0 1-1,0 0 0,0-1 1,-1 1-1,1 0 0,0 0 1,0-1-1,1 3 1,1 1 15,-1 1 0,1 0 0,-1 0 1,0 0-1,0 0 0,0 0 1,1 9-1,6 42 91,-7-38-54,-1 15 150,-1-28-142,0 1 0,0-1 1,1 0-1,-1 1 0,1-1 1,0 0-1,1 1 0,2 7 1,-4-13-49,0 0 1,1 1-1,-1-1 1,0 1-1,0-1 0,0 0 1,0 1-1,1-1 1,-1 1-1,0-1 1,0 0-1,1 1 1,-1-1-1,0 0 0,1 1 1,-1-1-1,0 0 1,1 0-1,-1 1 1,0-1-1,1 0 1,-1 0-1,0 0 0,1 1 1,-1-1-1,1 0 1,-1 0-1,1 0 1,-1 0-1,0 0 1,1 0-1,-1 0 0,1 0 1,-1 0-1,1 0 1,-1 0-1,0 0 1,1 0-1,-1 0 0,1-1 1,1 0 23,0-1 1,0 1-1,0-1 1,0 0-1,-1 0 1,1 1-1,-1-1 0,2-3 1,18-27 109,-7 10-72,0 1 1,34-36-1,-37 45-91,1 0-1,1 1 1,0 0-1,26-15 1,-35 24 9,0 0 1,1 0 0,-1 1-1,0-1 1,1 1 0,-1 0-1,1 0 1,0 1-1,7-1 1,-8 1 34,-1 0 0,0 1 1,1 0-1,-1 0 0,0 0 0,0 0 1,0 0-1,1 0 0,-1 1 0,-1-1 0,1 1 1,0 0-1,0 0 0,-1 0 0,4 3 0,-2 0 26,0-1 0,-1 1-1,1 0 1,-1 0 0,0 0-1,0 0 1,-1 1 0,3 6-1,12 50 305,-12-41-200,23 78-58,-21-80-1714,0 0-1,2-1 0,10 19 1,-2-14-926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48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4160,'5'-6'2662,"-5"6"-2330,1-1 1,0 1 0,0-1-1,1 0 1,-1 3-129,1 0 0,-1 0 0,0 0 0,1 0 0,-1 1 0,0-1 0,0 0 0,-1 0 0,1 1 0,0-1 0,-1 0 0,1 1 0,-1-1 0,0 0 0,0 4 0,0 6 120,-4 24 0,2-12 95,0 65 492,0 4 34,2-34 1092,2-81-1863,1-1-1,2 1 1,0 0 0,10-24 0,-4 11-121,-5 17-81,10-22-1,4-9-111,-17 39 108,11-27-56,-13 34 92,1 0-1,-1 1 0,1-1 0,-1 0 0,1 1 0,0 0 0,0-1 0,0 1 1,0 0-1,4-3 0,-5 5-9,-1-1 0,1 1 0,-1 0 0,1-1 1,-1 1-1,1 0 0,-1 0 0,1-1 0,0 1 0,-1 0 1,1 0-1,0 0 0,-1 0 0,1 0 0,-1 0 0,1 0 1,0 0-1,-1 0 0,1 0 0,0 0 0,-1 0 0,1 1 0,-1-1 1,1 0-1,0 1 0,0 0 2,0-1 1,0 1-1,0 0 0,0 0 0,0 0 1,0 0-1,0 1 0,0-1 1,-1 0-1,1 0 0,0 2 1,1 3 14,0-1 1,0 1-1,-1-1 1,1 11-1,-1 9 112,-4 49-1,0-9 33,2-64-121,1 1 0,0-1 0,0 1 0,0-1 0,1 1 0,-1-1 0,0 1 0,0-1 0,1 1 0,-1-1 0,1 0-1,-1 1 1,1-1 0,0 1 0,1 1 0,-1-3-14,-1 1 0,1-1 0,-1 0 0,1 1 0,-1-1-1,1 0 1,0 0 0,-1 1 0,1-1 0,0 0 0,-1 0 0,1 0-1,-1 0 1,1 0 0,0 0 0,-1 0 0,1 0 0,0 0 0,-1 0 0,1-1-1,-1 1 1,1 0 0,0 0 0,-1 0 0,1-1 0,6-3 63,-2 1 0,1-1 0,0 0 0,-1-1 0,6-5 0,-6 5-121,20-16 73,0 1-1,0 2 1,2 0 0,1 2-1,54-24 1,-72 36-90,0 1-1,0 0 1,1 0-1,-1 1 1,0 0-1,1 1 1,16-1 0,-23 2 56,0 1 1,0-1 0,0 1-1,0-1 1,0 1 0,0 0-1,-1 1 1,1-1 0,0 1-1,-1-1 1,1 1 0,-1 0-1,1 1 1,-1-1 0,0 0-1,0 1 1,0 0-1,0 0 1,0 0 0,-1 0-1,0 0 1,4 7 0,-1-1 88,0 1 1,-2 0 0,1 0-1,-1 1 1,0-1 0,1 13-1,2 65 254,-1-8-256,-3-69-866,0-1-1,1 1 0,6 13 1,0 0-1067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2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54 2080,'0'-1'94,"-1"-25"640,1 25-617,0-1 0,0 1-1,1 0 1,-1 0-1,0-1 1,1 1 0,0 0-1,-1 0 1,1-1-1,0 1 1,-1 0 0,1 0-1,0 0 1,0 0-1,0 0 1,1-1 0,9-4 1818,-11 6-1892,0 0 0,0 0 0,1 0 1,-1 0-1,0 0 0,0 0 0,1 0 0,-1 0 0,0 0 0,0 0 0,1 0 0,-1 0 0,0 0 0,0 1 1,0-1-1,1 0 0,-1 0 0,0 0 0,0 0 0,0 0 0,1 0 0,-1 1 0,0-1 0,0 0 0,0 0 1,0 0-1,1 1 0,-1 1 53,1-1 0,-1 1-1,0 0 1,1 0 0,-1-1 0,0 1 0,0 0 0,0 0 0,-1 0 0,1-1 0,0 1 0,-2 3 0,-53 239 3077,29-126-2603,-37 144 401,57-242-900,-4 15 176,-16 36 1,3-7 157,21-56-2133,6-14-15,-1-1 526,10-5-420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2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5 139 5216,'-4'-20'1696,"4"19"-1563,-1 0 1,1 0-1,0 0 1,1 0-1,-1 0 1,0 0-1,0 0 1,0-1-1,1 2 1,-1-1-1,0 0 1,1 0-1,-1 0 1,1 0-1,-1 0 1,1 0-1,-1 0 1,1 0-1,0 1 1,-1-1-1,1 0 1,0 0-1,1 0 1,0-1 192,6-5-107,0 0-1,1 1 1,0 0-1,0 0 1,0 1-1,1 0 1,0 0-1,0 1 1,16-4-1,10 0 703,50-7-1,-75 14-903,28-4 3,0 1 0,1 2 0,52 5 0,-81-2-460,1 1 0,-1 0 0,21 8 0,-5 1-589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3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5632,'-5'3'2560,"13"5"-2208,-3-8 1344,3 4-992,6-4 576,3 4-768,10-4-64,4 0-288,8 0 32,0 0-96,5 0-1664,-1 4 832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3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71 2912,'-1'1'168,"0"0"0,1 0-1,-1 0 1,0 0 0,0 0 0,1 0 0,-1 0-1,1 0 1,-1 1 0,1-1 0,0 0 0,-1 0-1,1 2 1,-6 15 1488,-1-7-1025,1 0-1,1 0 1,0 0-1,1 1 1,0 0-1,0 0 1,1 0-1,-1 16 1,3-23-535,1 0 0,1-1 0,-1 1 1,0 0-1,1-1 0,0 1 0,0-1 1,0 1-1,1-1 0,4 9 0,-6-12-54,1 0 1,0 0-1,0 1 0,-1-1 0,1 0 1,0 0-1,0 0 0,1 0 0,-1-1 0,0 1 1,0 0-1,0 0 0,0-1 0,1 1 0,-1-1 1,2 2-1,-1-2 4,-1 0 0,1 0 0,0 0 0,-1 0 0,1 0 0,0 0 1,0-1-1,-1 1 0,1 0 0,-1-1 0,1 1 0,0-1 0,-1 0 0,1 0 0,-1 1 0,3-3 1,1-1 58,0 1 1,0-2-1,0 1 1,0-1 0,-1 0-1,1 0 1,-1 0-1,-1 0 1,1-1 0,-1 1-1,0-1 1,4-8-1,-6 9-107,1 0 0,0 1 0,-1-1 0,0 0-1,0 0 1,-1 0 0,1 0 0,-1 0 0,0 0-1,-1 0 1,1 0 0,-1 0 0,0 1 0,0-1-1,0 0 1,-1 0 0,-1-4 0,-8-22-345,11 30 354,0 1 0,-1-1 0,1 0 0,0 1 0,0-1 0,0 0 1,0 1-1,0-1 0,-1 0 0,1 1 0,0-1 0,1 0 0,-1 0 0,0 1 0,0-1 0,0 0 0,0 1 0,0-1 0,1 0 0,-1 1 0,0-1 0,1 1 0,-1-1 0,0 0 0,1 1 0,-1-1 1,1 1-1,-1-1 0,1 1 0,-1-1 0,1 1 0,-1-1 0,1 1 0,-1 0 0,2-1 0,1-1 32,8-6 13,1 0-1,0 1 1,0 1-1,1 0 0,0 1 1,26-8-1,-28 9 53,3 0-58,0 0-1,1 1 1,-1 1-1,0 0 1,1 1-1,0 0 0,-1 2 1,28 2-1,-34-1 33,1-1 1,-1 1-1,0 1 0,0 0 0,0 0 1,0 0-1,-1 1 0,1 0 0,-1 1 1,0-1-1,0 1 0,0 1 0,-1-1 0,0 1 1,0 0-1,6 10 0,15 22 323,-12-14 417,27 31 0,-35-47-1493,0-1 1,1 0-1,0-1 1,0 0-1,0 0 0,1 0 1,16 7-1,-3-2-2055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4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1 245 3136,'-1'0'1709,"9"-1"-490,11 2 370,-15 0-1370,1-1 1,0 1-1,0-1 1,0-1-1,0 1 0,0-1 1,-1 0-1,1 0 1,0 0-1,-1-1 0,1 1 1,-1-1-1,1 0 1,-1 0-1,0-1 0,0 0 1,8-5-1,0-3 14,1-1 0,-2 0-1,20-26 1,-27 32-181,1 0 0,-2-1 0,1 0 0,-1 0 0,0 0 0,5-13 0,-7 15-51,0 1 0,0-1 0,-1 0-1,1 1 1,-1-1 0,0 1-1,0-1 1,-1 0 0,1 1-1,-1-1 1,0 1 0,-2-6-1,3 9-12,0 0-1,-1 0 0,1 0 0,0 0 1,-1 0-1,1 0 0,-1 0 0,1 0 1,-1 0-1,1 1 0,-1-1 0,0 0 1,1 0-1,-1 0 0,0 1 0,0-1 1,0 0-1,1 1 0,-1-1 0,0 1 1,0-1-1,0 1 0,0-1 0,0 1 1,0 0-1,0 0 0,0-1 1,0 1-1,0 0 0,0 0 0,0 0 1,0 0-1,0 0 0,0 0 0,0 0 1,-1 0-1,1 1 0,0-1 0,0 0 1,0 1-1,0-1 0,-1 1 0,-2 1-2,0 1-1,0 0 1,0 0-1,0 0 1,0 1-1,0-1 0,1 1 1,-4 4-1,-10 15 308,0 1-1,-24 48 1,34-56-132,0 0 0,1 1 0,0-1 0,2 1 0,0 0 0,-2 23 0,5-36-114,1 0 0,-1-1 0,1 1 0,1 0 0,-1-1 0,0 1 0,1 0 0,0-1 0,0 1 0,0-1 0,0 1 0,0-1 0,1 0 0,2 6 0,-2-8-7,0 1 0,-1-1 0,1 1 0,0-1 0,0 0 0,0 1 1,0-1-1,0 0 0,0 0 0,0-1 0,0 1 0,0 0 0,0-1 0,0 1 0,1-1 0,-1 0 1,0 0-1,0 0 0,1 0 0,-1 0 0,0 0 0,0 0 0,0-1 0,1 1 0,1-2 1,28-7 219,41-17 0,-36 11-223,97-37 6,52-18 12,-172 65-90,0 1 1,1 1-1,-1 0 0,0 1 1,18-1-1,-24 3 97,0 0 0,0 1 0,0 0 0,-1 0 0,1 1 0,-1 0 0,1 0 0,-1 1 0,1 0 0,-1 0 0,9 6-1,9 7 442,-6-3-232,0-1 0,1-1 0,0-1-1,26 9 1,-9-6-220,-16-6-504,0 0 0,31 5 0,-41-10-2288,-10-2 2202,1 0 0,-1 1 0,1-1 0,-1 0 1,1 0-1,-1 0 0,1 0 0,0 0 0,-1-1 0,1 1 0,1-1 0,6 0-2073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4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0 4384,'-15'0'1424,"15"0"-1404,-1 0-1,1 0 1,0 0 0,0 0-1,-1 0 1,1 0 0,0 0-1,-1 0 1,1 1 0,0-1-1,0 0 1,-1 0 0,1 0-1,0 0 1,0 0 0,0 1-1,-1-1 1,1 0 0,0 0-1,0 0 1,0 0 0,-1 1-1,1-1 1,0 0 0,0 0-1,0 1 1,0-1 0,-1 1-1,-16 17 1658,0 0-1,-40 30 1,34-31-914,-27 19 983,-66 63 1,58-35-1639,-80 112 1,137-174-134,-15 26-2312,14-18-835,28-20-5127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36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2400,'-26'5'8628,"25"-5"-8510,30 7 5586,-19-3-5520,1-1 0,19 3 0,210-3 848,-152-4-1680,-111 29 1400,-1-1-141,1 0 0,1 1 0,-20 34 0,-48 99-52,76-136-527,-33 75-314,31-63-2604,8-16 403,7-19 1941,1-1 0,-1 1-1,1 0 1,0 0 0,0 0-1,0 0 1,0 0 0,0-1 0,0 1-1,1 2 1,7 13-3303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5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0 2976,'-4'1'5578,"-25"18"-2508,3-2-1265,-34 28 1,52-38-1733,1 0 0,0 0 0,0 1 0,1 0 0,-1 0 0,2 1 1,0 0-1,-7 13 0,12-21-55,-1 1-1,1-1 1,-1 0 0,1 1 0,-1-1 0,1 1 0,0-1-1,-1 1 1,1-1 0,0 1 0,0-1 0,0 1-1,1-1 1,-1 1 0,0-1 0,0 1 0,1-1 0,-1 0-1,1 1 1,-1-1 0,1 1 0,0-1 0,0 0-1,-1 0 1,1 1 0,2 1 0,-2-2 2,1 0-1,-1 0 1,1 0 0,-1 0 0,1-1 0,-1 1-1,1 0 1,0-1 0,-1 1 0,1-1 0,0 0-1,-1 0 1,1 1 0,0-1 0,-1 0 0,1 0-1,0 0 1,-1-1 0,1 1 0,0 0 0,-1-1-1,1 1 1,0-1 0,1 0 0,3-2 34,0 0 1,0-1 0,0 1-1,-1-1 1,0 0-1,1 0 1,-1-1-1,-1 0 1,5-5-1,6-9 108,15-25 0,-7 10-269,-21 30 37,6-5-560,-5 10 478,-2 8 396,-1 7 197,0 3 241,4 38-1,-4-52-637,1 0-1,0 0 1,0-1 0,1 1 0,-1-1-1,1 1 1,0-1 0,0 0 0,1 0-1,-1 1 1,1-2 0,0 1 0,4 5-1,-5-8-99,-1 0 0,0-1-1,1 1 1,-1 0 0,0 0-1,1-1 1,-1 1 0,1-1-1,-1 1 1,1-1-1,-1 0 1,1 0 0,-1 0-1,1 1 1,0-1 0,-1-1-1,1 1 1,-1 0 0,1 0-1,-1 0 1,1-1 0,2 0-1,3-2-985,0 0 1,0-1-1,9-5 0,-10 5 122,48-30-4419,-24 14 3382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6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 4160,'-5'-2'2228,"5"2"-2176,1 0 1,-1 0 0,0 1-1,1-1 1,-1 0-1,0 0 1,0 0 0,1 0-1,-1 0 1,0 1 0,0-1-1,0 0 1,1 0 0,-1 0-1,0 1 1,0-1 0,0 0-1,1 0 1,-1 1 0,0-1-1,0 0 1,0 0 0,0 1-1,0-1 1,0 0 0,0 1-1,0-1 1,0 0 0,0 1-1,0-1 1,0 0 0,0 0-1,0 1 1,0-1-1,0 0 1,0 1 0,0-1-1,0 0 1,0 0 0,0 1-1,0-1 1,0 0 0,-1 1-1,1-1 1,-17 57 5577,9-35-4607,2 0 0,-5 31-1,10-52-1000,1-1-1,0 0 0,0 0 0,0 1 1,0-1-1,0 0 0,0 0 0,0 1 1,0-1-1,0 0 0,0 1 0,0-1 1,0 0-1,0 0 0,0 1 0,0-1 1,0 0-1,0 0 0,0 1 0,0-1 1,1 0-1,-1 0 0,0 1 0,0-1 1,0 0-1,0 0 0,1 1 0,-1-1 1,0 0-1,0 0 0,0 0 0,1 1 1,-1-1-1,0 0 0,0 0 0,1 0 1,-1 0-1,0 0 0,1 1 0,12-7 395,18-19-142,-28 22-208,13-11-25,9-9-165,1 1 0,29-18 0,-54 39 101,0 1 0,-1-1 0,1 1 0,0-1 1,-1 1-1,1 0 0,0-1 0,0 1 0,-1 0 0,1-1 0,0 1 0,0 0 0,0 0 1,-1 0-1,1 0 0,0 0 0,0 0 0,0 0 0,-1 0 0,1 0 0,0 0 0,0 0 0,0 0 1,-1 1-1,1-1 0,0 0 0,0 1 0,1 0 0,-2-1 24,1 1 1,-1 0-1,1 0 1,-1 0-1,1 0 0,-1 0 1,1 0-1,-1 0 1,0 0-1,0 0 0,1 0 1,-1 0-1,0 0 1,0 0-1,0 0 0,0 0 1,0 0-1,0 0 1,-1 0-1,1 1 0,-1 0 39,1 0 0,0-1 0,0 1 0,-1-1 0,1 1 0,0 0 0,0-1 0,1 1 0,-1 0 0,0-1-1,1 1 1,-1 0 0,0-1 0,1 1 0,0-1 0,0 2 0,0-2-13,0 0-1,-1-1 1,1 1 0,0-1 0,-1 0 0,1 1-1,0-1 1,0 0 0,0 1 0,-1-1 0,1 0-1,0 0 1,0 0 0,0 1 0,0-1 0,-1 0-1,1 0 1,0 0 0,0-1 0,0 1 0,0 0-1,-1 0 1,1 0 0,0 0 0,0-1-1,0 1 1,-1-1 0,1 1 0,0 0 0,0-1-1,-1 1 1,2-2 0,17-10-208,-16 9 158,1 0-1,-1 1 1,0 0 0,1 0-1,-1 0 1,1 0 0,-1 0-1,1 1 1,0 0-1,0-1 1,0 1 0,0 1-1,0-1 1,0 1 0,4-1-1,-7 2 10,1-1-1,-1 1 0,0-1 0,0 1 0,0-1 1,0 1-1,1 0 0,-1 0 0,0-1 0,0 1 1,0 0-1,0 0 0,-1 0 0,1 0 0,0 0 0,0 0 1,-1 1-1,1-1 0,0 0 0,-1 0 0,1 0 1,0 3-1,7 33 3,-6-27 66,-1-1-51,0-1 37,0-1 0,1 0 0,3 10 1,-5-15-48,0-1 0,1 0 0,-1 0-1,1 0 1,-1 0 0,1 0 0,-1 0 0,1 0 0,0 0 0,-1-1 0,1 1 0,0 0 0,0 0 0,-1 0 0,1-1 0,0 1 0,0 0 0,0-1-1,0 1 1,0-1 0,0 1 0,0-1 0,0 0 0,0 1 0,0-1 0,1 0 0,-1 0 0,0 1 0,2-1 0,7-3-966,0 1 0,0-2 0,-1 1 0,1-1 1,15-9-1,18-6-614,-43 18 1561,9-2-188,0 0 1,0 1 0,0-1-1,0 2 1,11-2-1,-17 3 236,-1 0-1,0 0 0,1 1 1,-1-1-1,0 0 0,0 1 1,1-1-1,-1 1 0,0 0 1,0 0-1,0 0 0,0 0 1,0 0-1,0 0 0,0 1 1,0-1-1,-1 1 0,1-1 1,0 1-1,-1-1 0,1 1 1,-1 0-1,0 0 0,0 0 1,1 0-1,0 4 0,3 7 340,0 0 0,-1 0-1,-1 1 1,0-1 0,-1 1-1,0 18 1,-4 88 1545,0-85-1339,-1 25 811,-13 59 1,15-106-456,1-13-916,0 0 1,0 0-1,0 0 0,0 0 0,0 0 0,0 0 1,0 0-1,0 0 0,0 0 0,0 0 0,0 0 0,0 0 1,0 1-1,0-1 0,0 0 0,0 0 0,0 0 0,1 0 1,-1 0-1,0 0 0,0 0 0,0 0 0,0 0 1,0 0-1,0 0 0,0 0 0,0 0 0,0 0 0,0 0 1,0 0-1,0 0 0,0 0 0,0 0 0,0 0 0,1 0 1,-1 0-1,0 0 0,0 0 0,0 0 0,0 0 1,0 0-1,0 0 0,0 0 0,0 0 0,0 0 0,0 0 1,0 0-1,0 0 0,0 0 0,1 0 0,-1 0 0,0 0 1,0 0-1,0 0 0,0 0 0,0 0 0,0 0 0,0 0 1,0-1-1,0 1 0,0 0 0,0 0 0,0 0 1,2-3 46,0 0 1,0 0 0,0 0 0,-1 0 0,2-7 0,40-140 315,-20 64-282,-17 65-68,41-135-241,-36 128 100,0 0-1,2 1 0,22-35 0,-34 59 110,1 0-1,0 1 0,0-1 1,0 1-1,1 0 0,-1-1 0,1 1 1,-1 0-1,1 0 0,3-2 0,-5 4 23,0 0 0,0 0 0,0-1 0,0 1-1,0 0 1,-1 0 0,1 0 0,0 0-1,0 0 1,0 0 0,0 0 0,0 0-1,0 0 1,0 0 0,0 1 0,0-1-1,-1 0 1,1 1 0,0-1 0,0 0 0,0 1-1,0-1 1,-1 1 0,1-1 0,0 1-1,-1 0 1,1-1 0,0 1 0,-1 0-1,1-1 1,-1 1 0,1 0 0,-1 0 0,1 0-1,-1-1 1,0 1 0,1 0 0,-1 0-1,1 2 1,1 4 82,0 0-1,0 0 1,-1 0-1,0 1 1,0-1 0,-1 1-1,0-1 1,0 0-1,-2 11 1,0 0 58,-2-1 0,-10 32-1,13-44-113,-9 23 261,-14 30 1,20-51-228,0 1 0,-1-1 0,1 0 1,-1 0-1,0-1 0,-1 1 1,0-1-1,0 0 0,-7 5 1,12-10-197,-1 0 0,0 0 0,1 0 0,-1 0 0,0 0 0,0-1 0,0 1 0,0-1 0,0 1 0,0-1 0,0 0 0,1 1 0,-1-1 0,0 0 0,0 0 0,0 0 0,0-1 0,0 1 0,0 0 0,0-1 0,0 1 0,0-1 0,0 0 0,0 0 0,1 1 0,-4-3 1,3 2-423,0-1 1,0 0-1,1 1 1,-1-1 0,0 0-1,1 0 1,-1 0 0,1 0-1,-1 0 1,1 0 0,0 0-1,0 0 1,0 0 0,0-1-1,0 1 1,1 0 0,-1-1-1,1 1 1,-1-1-1,1-2 1,3-13-2866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6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47 2656,'7'-26'837,"-7"24"-685,0 1-1,1-1 1,0 1-1,-1-1 1,1 1 0,0-1-1,0 1 1,-1 0-1,1-1 1,0 1-1,11-4 4620,-12 6-4709,3 11 960,-1 15-165,-6 36 887,-13 78 0,12-105-1259,4-24-379,-52 300 3009,29-166-2618,13-71-29,10-69-734,0 7 343,5-6-3114,0-8 1360,0-1 0,16-11-5030,-14 10 4646,11-6-542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6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 4224,'39'-3'7959,"-29"2"-7680,-1 0 0,1-1 0,-1-1 0,0 0 0,0 0 0,0 0 1,14-9-1,-18 9-127,0 0 0,-1-1 0,1 0 0,6-7 0,-11 11-141,1-1 0,0 0-1,-1 0 1,1 0-1,0 0 1,-1 0 0,1 0-1,-1 0 1,1-1 0,-1 1-1,0 0 1,0 0 0,1-2-1,-1 3-28,0-1 0,-1 0 0,1 1 0,0-1-1,0 0 1,0 1 0,-1-1 0,1 1 0,0-1 0,-1 0-1,1 1 1,0-1 0,-1 1 0,1-1 0,-1 1 0,1-1-1,-1 1 1,1 0 0,-1-1 0,1 1 0,-1-1 0,1 1-1,-1 0 1,0 0 0,0-1 0,-1 0 25,0 1 1,0 0-1,1-1 0,-1 1 1,0 0-1,0 0 1,0 0-1,0 0 0,1 0 1,-1 0-1,0 1 1,0-1-1,0 0 0,-3 2 1,-22 11 1129,25-12-977,-2 2 6,0-1-1,1 1 1,0 0 0,0 0-1,0 0 1,0 0 0,0 0-1,1 0 1,-1 1 0,1 0 0,0-1-1,0 1 1,0 0 0,1 0-1,-1 0 1,1 0 0,0 0-1,0 0 1,0 5 0,-1 3 52,1 0 0,1 0 1,0 1-1,1-1 0,2 17 1,-1-19-125,1 0 1,-1 0-1,2 0 1,-1 0-1,2 0 0,-1-1 1,7 10-1,-8-13-388,1 0 0,0-1 0,1 0 0,-1 0 0,1 0 0,0 0 0,0-1 0,1 0 0,-1 0 0,1 0 0,0-1 0,8 4 0,-10-6-657,1 1-1,0-1 1,0 0-1,0-1 1,0 1 0,0-1-1,0 0 1,0 0-1,7-2 1,18-1-3321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7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 4224,'-2'-10'1213,"7"9"1032,-4 1-2032,0 0-1,0 1 0,0-1 0,0 1 0,0-1 0,0 1 1,0-1-1,-1 1 0,1 0 0,0-1 0,0 1 0,-1 0 1,1-1-1,0 1 0,0 2 0,1 0 236,-1-1-273,1 1 0,-1-1 0,1 1 0,-1 0 0,0-1 0,0 1 1,-1 0-1,1 0 0,0 0 0,-1 0 0,0-1 0,0 1 0,0 0 0,0 0 0,0 0 0,-1 5 0,-2 4-66,-22 88 593,19-78-919,4-18-459,1 0-1,0-1 0,0 1 0,0 0 0,0 7 0,2-6-1035,0-19-2362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8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2400,'0'-34'1088,"9"15"-960,-1 10-192,5 9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8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475 101 5312,'-3'-11'646,"1"7"-357,1 0-1,-1 1 1,1-1 0,-1 0 0,-3-4-1,1 0-476,1 2 929,-1 0 0,1 0-1,-1 1 1,0-1 0,-7-5-1,10 9-614,0 1 0,-1 0 0,1-1 0,-1 1 0,0 0 0,1 0 0,-1 0 0,0 0 0,0 1 0,0-1 0,0 0 0,0 1 0,1-1 0,-1 1 0,0 0-1,0 0 1,0-1 0,0 1 0,0 1 0,0-1 0,0 0 0,0 0 0,0 1 0,0-1 0,-2 2 0,-3 1-38,0 0-1,0 0 1,1 1 0,-1 0 0,1 0-1,0 0 1,0 1 0,1 0 0,-1 0-1,-5 8 1,4-3-7,0 0-1,0 0 1,1 1 0,1 0 0,-8 19-1,3 3-30,2 1 0,1 0-1,-4 48 1,8-40 5,2 1 0,1-1 0,3 1 0,1-1 0,17 74 0,3 11-711,-22-119 219,-1 0-1,0 0 1,-1 1-1,0 15 0,0-23 338,0 0 1,0 1-1,0-1 0,0 0 0,-1 0 0,1 1 0,-1-1 0,1 0 0,0 0 0,-1 0 1,0 0-1,1 1 0,-1-1 0,0 0 0,1 0 0,-1 0 0,0 0 0,0 0 0,0-1 0,0 1 1,0 0-1,0 0 0,0-1 0,0 1 0,0 0 0,-1-1 0,1 1 0,0-1 0,0 0 0,0 1 1,-1-1-1,1 0 0,0 0 0,0 1 0,-1-1 0,1 0 0,0 0 0,-1-1 0,1 1 0,0 0 1,-2-1-1,-9-3-228,0 0 0,1 0 0,0-2 1,0 1-1,-19-15 0,0 2 327,12 7 343,-26-21 0,37 26 205,1 0 0,-1 0 0,1 0-1,0-1 1,0 0 0,-6-11 0,11 17-453,0-1 1,0 0 0,0 1 0,1-1 0,-1 0 0,1 0-1,-1 0 1,1 1 0,0-1 0,0 0 0,0 0 0,0 0-1,0 0 1,0 0 0,0 1 0,0-1 0,1 0-1,-1 0 1,1 0 0,0 1 0,-1-1 0,1 0 0,0 1-1,0-1 1,0 0 0,0 1 0,0-1 0,0 1 0,0 0-1,1-1 1,-1 1 0,1 0 0,2-2 0,3-2-48,1 1 1,0-1-1,-1 2 1,1-1-1,14-3 1,21-5-217,81-12 0,-13 12-2800,-71 10-497,-8 4 1066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8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12 5408,'10'-12'2432,"16"27"-2112,-13-7 1376,0 3-992,-4 5 1120,-1-1-1024,-12 5 192,0-1-576,-14 0-160,1 3-160,-9-3 64,3 0-96,-13 1-1152,10 3 576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7:59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7 4384,'3'-6'4126,"-3"6"-4040,0 0 22,0 1 1,1-1-1,-1 0 1,0 1-1,0-1 1,0 1-1,0-1 1,0 0-1,0 1 1,0-1-1,-1 1 1,1-1-1,0 1 1,0-1-1,0 0 1,0 1-1,0-1 1,-1 0-1,1 1 1,0-1-1,0 0 1,0 1-1,-1-1 1,1 0-1,0 1 1,-1-1-1,-26 31 1748,4-6-901,-37 55-1,10 11-358,-65 166-1,91-200-357,19-43-174,-7 13 70,-14 53-1,25-77-89,0-1 0,1 1 0,0 0 0,0 0-1,-1-1 1,1 1 0,1 0 0,-1-1 0,0 1 0,1 0-1,-1-1 1,1 1 0,0 0 0,0-1 0,1 4 0,0-5-7,-1 1 0,0-1 0,0 1 0,0-1-1,1 0 1,-1 1 0,1-1 0,-1 0 0,1 0 0,-1 0 0,1 0 0,0 0 0,0 0 0,-1-1 0,1 1 0,0 0 0,0-1 0,0 0 0,0 1 0,-1-1 0,1 0 0,4 0 0,15-2 100,1 0 0,37-10-1,-45 8-93,45-8 267,14-4-3041,-69 15 2343,19-5-2914,-23 6 3203,0 0 1,0 0-1,1 0 1,-1 0-1,0 0 1,0-1 0,1 1-1,-1 0 1,0 0-1,0 0 1,1 0-1,-1 0 1,3-6-2561,-3 5 2561,0 1-1,0 0 1,-1 0-1,1-1 1,0 1 0,0 0-1,0 0 1,0-1-1,-4-1-1476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00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14 449 7136,'-5'-3'292,"4"3"-157,1 0 1,-1-1 0,1 1 0,0 0-1,-1 0 1,1-1 0,-1 1 0,1 0-1,-1 0 1,1-1 0,0 1 0,-1-1 0,1 1-1,0 0 1,-1-1 0,1 1 0,0-1-1,-1 1 1,1-1 0,0 0 0,0 0 145,1 0 1,0 0-1,0 0 1,0 0-1,0 1 1,0-1-1,1 0 1,-1 1 0,0-1-1,2-1 1,18-7 301,0 0 0,42-11 0,-5 2-391,203-73-4027,-215 73 2656,-1-2 0,-1-2-1,-1-2 1,0-2-1,-2-2 1,54-47 0,-94 73 1178,19-15 1428,37-26 0,-57 42-1332,1 0 0,0 1 1,0-1-1,0 1 0,-1-1 1,1 1-1,0 0 0,0-1 0,0 1 1,0 0-1,0 0 0,0-1 1,-1 1-1,1 0 0,0 0 0,0 0 1,0 0-1,0 0 0,0 0 1,0 0-1,0 1 0,0-1 0,1 1 1,-1-1 14,0 1-1,0 0 1,0 0 0,-1 0 0,1 0 0,0 0-1,-1 0 1,1 0 0,0 0 0,-1 0 0,0 0 0,1 0-1,-1 0 1,0 0 0,1 0 0,-1 2 0,1 7 396,-1-1 0,0 0 1,-2 17-1,2-21-445,-7 50 949,-23 87 0,-29 47 372,7-62-70,52-126-1293,0-1 0,-1 1-1,1-1 1,0 1 0,0-1 0,0 1-1,0-1 1,0 1 0,0-1 0,0 1-1,0-1 1,0 1 0,0-1 0,0 1-1,0-1 1,0 1 0,1-1-1,-1 1 1,0-1 0,0 1 0,1-1-1,-1 1-6,0-1 0,1 0 0,-1 0-1,0 0 1,1 0 0,-1 1 0,0-1-1,1 0 1,-1 0 0,1 0 0,-1 0-1,0 0 1,1 0 0,-1 0 0,1 0-1,-1 0 1,0 0 0,1 0 0,-1 0-1,0 0 1,1-1 0,-1 1 0,0 0-1,1 0 1,-1 0 0,0 0 0,1-1-1,-1 1 1,0 0 0,1 0 0,-1-1-1,0 1 1,20-16 94,31-32 0,-8 6-499,-42 41 361,0 0 0,0 0 0,0 0 1,0 0-1,0 0 0,0 1 0,1-1 0,-1 0 1,0 1-1,0-1 0,1 1 0,-1-1 0,1 1 1,-1 0-1,0-1 0,1 1 0,-1 0 0,1 0 1,-1 0-1,3 0 0,-3 1 29,1 0-1,-1-1 1,1 1 0,-1 0-1,0 0 1,1 0 0,-1 0-1,0 0 1,0 0 0,0 0 0,0 0-1,0 0 1,0 1 0,0-1-1,0 0 1,0 1 0,-1-1-1,2 3 1,1 2 98,-1 1-1,0-1 1,-1 0 0,1 1-1,-1 0 1,0-1 0,-1 1-1,0 8 1,-1 7 200,-5 25-1,3-26-201,-1 26 0,4-46-223,0 0 1,0 0 0,0 0-1,0 0 1,0 0 0,1-1-1,-1 1 1,0 0 0,0 0-1,1 0 1,-1 0 0,1 0-1,-1 0 1,1-1 0,-1 1-1,1 0 1,-1 0 0,1-1-1,-1 1 1,1 0 0,0-1-1,0 1 1,-1-1 0,2 1-1,0 0-533,0 0 0,0 0 0,0 0-1,1-1 1,-1 1 0,0-1-1,0 0 1,1 0 0,2 0-1,16 0-1490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37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2769 109 2560,'-3'-4'364,"-1"1"1,0-1-1,0 1 1,0 0-1,0 0 0,0 1 1,-1-1-1,1 1 1,-6-2-1,-5-4 776,-1 2-765,-1 0 1,1 0-1,-1 1 1,0 2-1,-27-4 1,36 6-261,-229-24 2117,159 19-1563,6 1 299,-141 10 0,185-2-942,0 2 1,-1 1-1,2 1 0,-35 14 1,-102 52-105,146-64 67,-57 30 139,43-21-41,-1-2 0,-52 18 0,-97 23 148,-40 27 495,170-60-431,1 3 0,-54 36-1,-2 17 473,-194 187-1,253-217-570,-45 64 0,76-90-90,1 1 0,-26 52 0,-14 57 199,48-114-292,6-14 1,-55 151 234,49-128-161,1 0 0,1 0 1,-4 48-1,9-39-6,0 0 1,3 1-1,1-1 0,1 0 1,3-1-1,12 44 0,-4-33 54,1 0-1,29 55 1,-38-88-128,1-1-1,1-1 1,0 1 0,1-1-1,0-1 1,1 0 0,0-1 0,1 0-1,0 0 1,1-1 0,16 9-1,51 23 201,141 50 0,-8-18-108,-165-60-93,0-3 0,80 9 0,87-11 152,-160-10-72,106-17-1,122-42 226,249-101-203,-470 137-82,0-2 0,78-46 1,-105 49-6,-1-2 0,54-53 0,49-68-272,-80 83 19,-30 34 106,153-175-578,8-52 663,-158 212-8,-3-1-1,-1-1 1,35-91 0,-50 103-7,-2-1 1,-1-1 0,-2 1 0,1-45 0,-5 26 28,-3 0-1,-11-75 1,7 102 9,-1 0 0,-2 0 0,0 0-1,-2 1 1,-15-28 0,10 25-33,-2 2 1,-1 0-1,-39-46 0,15 23-73,-45-49 6,76 89 67,-1-1 1,0 1 0,0 1 0,-1 0 0,0 1-1,-1 1 1,0 0 0,-20-8 0,25 12 28,1 1 1,-1 0-1,1 0 1,-1 1-1,0 0 1,0 1-1,0-1 1,0 2-1,0-1 0,1 1 1,-1 1-1,0-1 1,-14 6-1,-7 5-677,0 0-1,-49 29 1,-49 43-3652,103-66 3335,-34 24-2129,10 1 1072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01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101 152 4640,'43'-12'3479,"-34"10"-2671,0 0 0,0-1 0,0 0 0,15-8 1,-17 7-468,42-27 1440,-43 28-1671,-1-1 1,0-1-1,0 1 1,-1-1-1,1 0 1,4-7 0,-8 11-107,-1 1 1,1-1 0,-1 0-1,1 0 1,-1 0 0,1 0-1,-1 0 1,0 0 0,1 0-1,-1 0 1,0 0 0,0 0-1,0 0 1,0 0 0,0-1-1,0 1 1,0 0 0,0 0-1,0 0 1,-1 0 0,1 0-1,0 0 1,-1 0 0,1 0-1,0 0 1,-1 0 0,1 0-1,-1 0 1,0 1 0,1-1-1,-1 0 1,-1-1 0,1 1 5,-1-1 1,0 1-1,0 0 0,0 0 1,0 0-1,0 0 0,0 0 1,0 0-1,0 0 0,0 1 1,0-1-1,0 1 0,-1-1 1,1 1-1,-3 0 1,-5 1 180,-1 1 0,0 0 1,0 1-1,1 0 0,-1 0 1,1 1-1,-15 9 0,-20 6 412,30-13-262,1 0 0,-17 10 0,25-13-222,1 1 0,-1-1-1,1 1 1,0 1 0,0-1 0,0 1-1,-5 7 1,8-9-74,1-1 0,0 1 0,0 1-1,0-1 1,0 0 0,0 0 0,1 0 0,-1 0-1,1 1 1,0-1 0,0 0 0,0 0 0,0 1-1,1-1 1,-1 0 0,1 0 0,0 0 0,0 1-1,0-1 1,2 3 0,1 4 66,1 0 0,0-1-1,0 0 1,1 0 0,7 9-1,-10-14-44,0-1 0,1-1-1,-1 1 1,0 0 0,1-1-1,-1 0 1,1 0-1,0 0 1,0 0 0,0 0-1,0-1 1,0 0 0,5 1-1,-1 0 17,0-1 0,-1 0 0,1-1 0,0 0 1,0 0-1,9-2 0,15-2-27,-23 4-37,-1-1 0,1 0 1,0 0-1,0-1 1,14-6-1,2-2 36,0-2 1,-1 0-1,0-2 1,38-29-1,-4 3 122,-22 16-176,63-49-357,-99 73 356,0-1 0,0 1 0,0 0 0,0 0 1,0 0-1,1 0 0,-1 0 0,0 0 0,0 0 1,0 0-1,0 0 0,0 0 0,0 0 0,0 0 1,0 0-1,0 0 0,1 0 0,-1 0 0,0 0 1,0 0-1,0 0 0,0 0 0,0 1 0,0-1 1,0 0-1,0 0 0,0 0 0,0 0 0,0 0 1,1 0-1,-1 0 0,0 0 0,0 0 0,0 0 1,0 0-1,0 0 0,0 0 0,0 1 0,0-1 1,0 0-1,0 0 0,0 0 0,0 0 0,0 0 1,0 0-1,0 0 0,0 0 0,0 0 0,0 1 1,0-1-1,0 0 0,0 0 0,0 0 0,0 0 0,0 0 1,0 0-1,0 0 0,0 0 0,0 1 1,-2 11-113,-5 14 28,5-20 76,-12 36-114,13-39 139,0-1 0,1 1-1,0-1 1,0 0 0,-1 1 0,1-1 0,1 1 0,-1-1 0,0 1 0,0-1 0,1 1 0,0-1 0,-1 0 0,1 1 0,1 1 0,-1-3-12,-1 0-1,1-1 1,-1 1 0,1-1 0,-1 1-1,1-1 1,-1 1 0,1-1-1,0 0 1,-1 1 0,1-1 0,0 0-1,-1 1 1,1-1 0,0 0 0,-1 0-1,1 1 1,0-1 0,0 0-1,-1 0 1,2 0 0,16-2 116,-15 1-77,16-4-46,0-1-1,-1 0 1,1-2-1,-2 0 1,24-14-1,-7 3 36,-20 12-12,-3 1-89,0 0 0,16-5 0,-26 11 59,0-1 0,0 1-1,-1 0 1,1 0 0,0-1 0,0 1-1,-1 0 1,1 0 0,0 0-1,0 0 1,0 0 0,-1 0 0,1 0-1,0 0 1,0 0 0,0 0-1,-1 0 1,1 1 0,0-1 0,0 0-1,-1 1 1,1-1 0,0 0-1,0 1 1,-1-1 0,1 1 0,-1-1-1,1 1 1,0-1 0,-1 1-1,1-1 1,-1 1 0,1 0 0,-1-1-1,1 1 1,-1 0 0,0-1-1,1 1 1,-1 0 0,0 0 0,0 0-1,1-1 1,-1 3 0,0 0-6,0 1 1,1 0-1,-2 0 1,1-1 0,0 1-1,-1 0 1,-1 4-1,-15 44 19,-40 82 0,43-105-35,-13 28 129,-4-3-1,-2 0 1,-2-2 0,-2-2 0,-84 88 0,110-126-18,-1-2-1,0 1 1,-23 15 0,33-25-75,-2 2 55,0-1 1,-1 1 0,1-1-1,-9 3 1,11-5-35,1 1-1,-1-1 1,0 0 0,1 0 0,-1 0 0,0 0-1,1 0 1,-1 0 0,0 0 0,1-1 0,-1 1-1,1 0 1,-1-1 0,1 0 0,-1 1 0,1-1-1,-1 0 1,-2-1 0,2-1-27,-1 1-1,0-1 1,1 1 0,-1-1-1,1 0 1,0 0 0,0 0-1,0 0 1,0 0 0,1 0-1,-1-1 1,1 1 0,0-1-1,0 1 1,0-1 0,0-5-1,-1-1-3,1-1 0,1 0 1,0 0-1,2-13 0,-1 13 7,1 0 0,1 0 1,-1 1-1,2-1 1,-1 1-1,2 0 1,-1 0-1,1 0 0,13-18 1,-10 18 0,1-1 1,0 1-1,1 1 1,0 0-1,0 0 1,1 1 0,16-9-1,-6 6-142,0 0 0,1 2 0,1 1 0,0 0-1,0 2 1,0 0 0,1 2 0,43-3 0,-20 7-2559,-5 4 763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03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13 878 3136,'-12'4'8037,"36"-14"-5618,41-23-1,-28 10-1943,49-39-1,-47 26-342,-1 0 0,-3-3 0,42-56 0,-77 94-132,4-4-9,0 0 0,0 0-1,1 0 1,-1 1 0,1-1-1,0 1 1,8-5 0,-12 8 7,0 1-1,0-1 1,1 1 0,-1 0-1,0-1 1,0 1 0,0 0-1,0 0 1,1 0 0,-1 0-1,0 0 1,0 0 0,0 0 0,1 0-1,-1 0 1,0 0 0,0 1-1,0-1 1,0 0 0,0 1-1,1-1 1,-1 1 0,0 0 0,0-1-1,0 1 1,0 0 0,0-1-1,-1 1 1,1 0 0,0 0-1,0 0 1,0 0 0,-1 0 0,1 0-1,0 0 1,-1 0 0,1 1-1,3 5-18,-1-1 0,0 1 0,-1 0 0,0 0 0,2 8 0,0 4 70,-2 0-1,0 1 1,-1 0-1,-1-1 1,-5 40-1,0-27 102,-1 0 1,-20 58-1,21-79-79,1 1 0,-2-1 0,1 1 0,-2-1 0,1-1-1,-1 1 1,-13 12 0,18-20-37,0-1 0,0 0 0,-1 1 0,1-1-1,-1 0 1,0 0 0,1-1 0,-1 1 0,0 0 0,0-1-1,0 0 1,0 0 0,-1 0 0,1 0 0,0 0-1,0-1 1,0 1 0,-1-1 0,1 0 0,0 0-1,-1 0 1,1 0 0,0-1 0,0 1 0,-1-1 0,1 0-1,0 0 1,0 0 0,0 0 0,0-1 0,0 1-1,0-1 1,-3-2 0,-1-2 5,0 0 1,0 0-1,0 0 0,1-1 0,0 0 1,-7-12-1,-28-51-415,40 69 353,0 0 0,1 0 1,-1 0-1,1 0 0,-1 0 1,1 0-1,-1 0 0,1 0 1,0-1-1,0 1 0,-1 0 1,1 0-1,0 0 0,0 0 1,0-1-1,0 1 0,1 0 1,-1-2-1,1 2 4,-1 0-1,1 1 1,-1-1-1,1 1 1,-1-1 0,1 1-1,-1-1 1,1 1-1,0-1 1,-1 1 0,1 0-1,0-1 1,-1 1-1,1 0 1,0-1 0,-1 1-1,1 0 1,0 0-1,0 0 1,-1 0 0,2-1-1,5 1-46,0 1 0,0-1 0,-1 1 0,13 3 0,-16-4 96,144 25 260,-128-24-189,0 0-1,0-1 0,0-1 0,0-1 0,34-7 0,-6-6 32,0-1-1,83-42 1,-108 47-118,-1-1 1,0 0 0,0-2-1,-1-1 1,-1 0 0,0-2-1,25-28 1,-5-6 62,58-103 1,-73 110-119,-2-1 0,-2-1 0,-3-1 0,-1 0 0,13-70 0,-27 109-26,-1 0-1,0 0 1,0 0-1,0 0 1,-2-15-1,-1 14-103,-1 8 43,-4 15-14,3-5 119,-11 23 75,1 1-1,-11 37 1,-62 359 1030,78-368-815,4 0 0,2 1-1,9 101 1,-6-152-2175,-10-27-3886,5 4 4643,-3 0 212,0 0-1,-1 1 1,0 0 0,-14-12-1,-46-37-466,29 26 1408,15 13 227,3 2 1128,0-1-1,-27-33 0,46 50-1152,1 0 1,0 0-1,0 0 0,0-1 0,0 1 0,0-1 0,0 0 0,1 0 0,0 1 0,0-1 0,0 0 0,0 0 1,1 0-1,-1 0 0,1-6 0,1 6-48,0 0 0,0-1 0,0 1 0,1 0 0,-1 0 0,1 0 0,0 0 0,0 0 0,0 0 1,1 1-1,-1-1 0,1 1 0,6-6 0,3-2-31,0 0 0,1 1 0,0 1 0,0 0 0,1 1 0,0 0 0,20-7 0,-15 8-160,0 0 0,1 2 0,0 0 0,-1 1-1,33-2 1,-40 5-204,0 1 1,1 1-1,-1-1 0,0 2 0,0 0 1,0 0-1,0 1 0,0 1 0,-1 0 1,0 1-1,1 0 0,11 7 0,-15-7-156,28 17-1125,-1 3-1,33 28 1,-59-46 1642,-1 0 1,0 1-1,-1 1 1,0-1-1,0 1 0,-1 0 1,0 0-1,0 1 1,-1 0-1,-1 0 0,0 0 1,0 1-1,3 12 1,-6-17 133,-1 0 1,1 0 0,-1 0-1,-1 0 1,1-1 0,-1 1-1,0 0 1,0 0-1,-3 8 1,-2 2 233,-16 28 0,14-29-887,-12 30 0,19-40 33,1-5 288,0 1 0,0-1-1,0 0 1,0 1-1,0-1 1,0 0-1,0 0 1,0 1 0,0-1-1,0 0 1,0 1-1,0-1 1,-1 0-1,1 0 1,0 1 0,0-1-1,0 0 1,0 0-1,0 1 1,-1-1-1,1 0 1,0 0 0,0 0-1,0 1 1,-1-1-1,1 0 1,0 0-1,0 0 1,-1 0 0,1 1-1,0-1 1,-1 0-1,-3-15-4488,7 2 2656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03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1472,'13'-16'672,"18"13"-576,-10 0 32,2 6-96</inkml:trace>
  <inkml:trace contextRef="#ctx0" brushRef="#br0" timeOffset="1">584 229 3968,'-3'3'496,"0"1"0,1-1 0,-1 0 0,-3 8 1,4-7-124,0 0 0,0 0 0,-1-1 0,0 1 1,-5 6-1,-46 36 3416,-14 16-1242,56-50-2168,1 0-1,1 0 1,-14 21-1,22-30-313,1 0-1,-1 0 0,0 1 1,1-1-1,0 0 1,-1 8-1,1-11-48,1 1 0,0 0 0,0-1-1,0 1 1,0 0 0,0-1 0,0 1 0,0 0 0,0 0-1,0-1 1,0 1 0,1 0 0,-1-1 0,0 1-1,0-1 1,1 1 0,-1 0 0,0-1 0,1 1-1,-1-1 1,0 1 0,1-1 0,-1 1 0,1-1 0,-1 1-1,1-1 1,-1 1 0,1-1 0,0 1 0,-1-1-1,1 0 1,-1 0 0,1 1 0,0-1 0,-1 0-1,1 0 1,0 0 0,-1 1 0,1-1 0,0 0 0,-1 0-1,1 0 1,0 0 0,0 0 0,6-1-31,0 0 1,0-1-1,0 0 1,0 0-1,0 0 1,0-1-1,10-5 1,0 0-164,75-34-2605,-39 21 1279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04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8 4992,'-15'-7'1589,"12"7"-1178,0 5-193,-12 33 2385,-10 40 0,-19 101 327,-34 121-1306,71-278-1526,-22 82 739,25-84-502,1 0 1,0 0 0,0 22-1,3-40-290,0-1 0,0 0-1,0 0 1,0 1-1,0-1 1,0 0-1,0 0 1,1 0-1,-1 1 1,0-1-1,1 0 1,-1 0-1,1 0 1,-1 0-1,1 1 1,0-1 0,-1 0-1,1 0 1,0 0-1,1 1 1,-1-1-24,0-1 0,0 0 1,0 1-1,0-1 0,0 0 1,1 0-1,-1 0 0,0 1 1,0-1-1,0 0 0,0 0 1,0-1-1,0 1 0,0 0 1,0 0-1,0 0 0,0-1 1,2 0-1,3-2-2,1 0 0,-1-1 1,0 1-1,0-2 0,7-5 0,2-3-15,-1-2 0,0 0 0,0 0 0,12-21 0,-5 8-50,108-154-2440,-76 105-1124,-45 67 1615,-13 18 952,0 2 929,-67 145 289,60-122 721,2-1 0,1 2 1,-5 34-1,12-57-805,2 1-1,-1 0 1,1 0 0,1-1-1,0 1 1,1 0 0,5 19-1,-6-28-195,0-1-1,0 1 1,0-1 0,0 1-1,1-1 1,-1 0 0,0 0-1,1 1 1,0-1 0,0 0-1,-1 0 1,1 0 0,3 2-1,-2-3-439,-1 0 1,0 1-1,0-1 0,1 0 0,-1 0 0,1 0 0,-1-1 1,5 2-1,9 2-1823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06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11 3968,'1'-10'6298,"1"11"-6102,-1 1 0,0 0 0,0-1 0,0 1 0,-1 0 0,1 0 0,0 0-1,-1-1 1,1 1 0,-1 0 0,1 0 0,-1 0 0,0 4 0,-1 29 1272,0-27-1140,0 9 253,-2 1 0,0 0 1,-7 24-1,7-33-351,-1 0 1,0 0 0,0 0 0,-1 0-1,0-1 1,-1 1 0,-10 12-1,4-8-19,-1-1-1,1-1 1,-2 0-1,0 0 0,-16 9 1,19-14-402,1-1 1,0 0-1,-1-1 0,0 0 1,0 0-1,-1-1 0,1-1 1,-17 2-1,25-3-264,0-1-1,1 0 0,-1 0 1,0 0-1,0 0 1,1 0-1,-1-1 1,0 1-1,1-1 1,-1 0-1,-3-1 1,-1-2-2105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07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16 4992,'-4'-15'8491,"0"16"-8278,1 1 0,1-1 1,-1 1-1,0 0 0,0 1 0,-4 3 1,-46 48 1169,3-5-703,21-20-262,19-20-275,0 1-1,1 0 1,0 0 0,1 1 0,-13 20 0,20-29-122,0 0-1,0 0 1,1 0 0,-1 0-1,0 0 1,1 0 0,-1 0-1,1 0 1,0 0-1,0 0 1,0 0 0,0 0-1,0 0 1,0 0 0,0 1-1,1-1 1,-1 0-1,1 0 1,-1 0 0,1 0-1,0-1 1,0 1 0,0 0-1,0 0 1,0 0-1,0-1 1,0 1 0,1 0-1,-1-1 1,1 1 0,-1-1-1,1 0 1,-1 1 0,1-1-1,0 0 1,0 0-1,2 1 1,0-1 22,1 1 0,-1-1-1,1-1 1,-1 1 0,1-1-1,-1 1 1,1-1 0,0 0 0,-1-1-1,1 1 1,-1-1 0,1 0-1,-1 0 1,1-1 0,-1 1 0,0-1-1,0 0 1,1 0 0,-1 0-1,-1-1 1,1 1 0,0-1-1,-1 0 1,6-6 0,3-3-105,-1-1 1,0-1-1,-1 1 1,-1-2-1,10-19 1,-18 33 47,-1 0 1,0 1-1,1-1 1,-1 0-1,0 0 1,1 1-1,-1-1 1,1 1-1,-1-1 1,1 0-1,0 1 1,-1-1-1,1 1 1,0-1-1,-1 1 1,1 0-1,0-1 1,0 1-1,0 0 21,-1 0-1,1 0 1,-1 0-1,1 0 1,-1 0-1,1 0 1,-1 0-1,1 0 1,-1 0-1,1 1 1,-1-1-1,0 0 1,1 0-1,-1 1 1,1-1 0,-1 0-1,0 1 1,1-1-1,-1 0 1,0 1-1,1 0 1,2 3 69,-1 0 1,1 1 0,-1-1-1,3 8 1,-3-6-177,13 34 227,-3-7-1629,-3-12-2829,-5-13 2358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07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8 5472,'1'-7'2980,"-2"26"-222,-7 37 404,-8 47-1001,-63 189-440,25-106-1352,32-77-518,21-105-127,0-1 0,1 1 0,0 0 0,-1-1-1,2 1 1,-1 3 0,0-6 193,0-1 1,0 1-1,0-1 0,0 1 0,1-1 0,-1 1 1,0-1-1,0 1 0,0-1 0,1 1 1,-1-1-1,0 1 0,0-1 0,1 1 0,-1-1 1,0 0-1,1 1 0,-1-1 0,1 0 1,-1 1-1,0-1 0,1 0 0,-1 1 0,1-1 1,-1 0-1,1 0 0,-1 1 0,1-1 1,-1 0-1,1 0 0,-1 0 0,1 0 0,-1 0 1,1 0-1,-1 0 0,1 0 0,-1 0 1,1 0-1,-1 0 0,1 0 0,-1 0 0,1 0 1,-1-1-1,1 1 0,-1 0 0,1 0 1,-1 0-1,1-1 0,4-2-752,0 0 0,0 0 0,0 0 0,-1-1 0,1 1 0,-1-1 0,0 0 0,4-6 1,9-6-1193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08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9 5056,'8'-8'2957,"-8"8"-2923,2 22 3359,-10 154 2740,-22 93-4181,12-121-1419,11-87-2672,-4-2-5946,5-31 4779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09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245 611 3808,'-8'-11'748,"6"8"-278,0-1 0,0 1 0,0 0 0,-1 0 0,1 1 0,-1-1 0,0 0 0,0 1 0,0 0 0,0-1 0,0 1 0,-6-2 0,-2 1 161,-1 0 0,1 1 0,0 0-1,-1 1 1,-11 1 0,17 0-512,0 0 1,-1 0-1,1 1 1,0 0-1,0 1 1,0-1-1,0 1 1,0 0-1,0 0 0,-11 7 1,14-7-106,-1 1 1,1 0-1,-1 0 0,1 0 1,0 0-1,0 0 1,0 0-1,0 1 1,-2 4-1,4-6-6,0-1 0,1 1 0,-1-1 1,1 1-1,0-1 0,-1 1 0,1-1 0,0 1 1,0 0-1,0-1 0,0 1 0,0-1 0,0 1 0,1 0 1,-1-1-1,0 1 0,1-1 0,-1 1 0,1-1 0,0 1 1,-1-1-1,1 1 0,0-1 0,0 0 0,0 1 0,0-1 1,0 0-1,0 0 0,2 2 0,2 1 77,0 0 1,1 0-1,-1-1 0,1 0 1,0 0-1,0 0 0,0-1 1,0 1-1,1-1 0,-1-1 0,0 1 1,8-1-1,1 1 149,-1-1-1,1 0 1,0-1 0,20-3-1,-26 1-131,0 1 0,0-1 0,0 0 0,10-5 0,-16 6-80,0-1 1,0 1-1,-1-1 1,1 0-1,0 0 1,-1 0-1,1 0 1,-1 0-1,1-1 1,-1 1-1,0-1 1,0 1-1,0-1 1,-1 0-1,3-3 1,-3 3-34,1 0 0,-1-1-1,0 1 1,0 0 0,0-1 0,-1 1 0,1-1 0,-1 1 0,0-1 0,0 1 0,0-1 0,0 1-1,-1-1 1,1 1 0,-1-1 0,0 1 0,0 0 0,0-1 0,-1 1 0,1 0 0,-1 0 0,1 0-1,-1 0 1,0 0 0,0 0 0,-4-3 0,0 0-64,1 1 0,-1 0 0,-1 0 0,1 1 0,-1 0 0,1 0 0,-1 0 0,-1 1 0,1 0 0,0 0 0,-9-1 0,9 2-169,6 2 199,4 0 108,-1 1 0,1-1 1,0 0-1,-1 0 1,1-1-1,4 0 0,8-4 100,-1 0 0,0-2 0,-1 1 0,0-2 0,0 0 0,0 0 0,-1-1 0,20-19 0,-1-4 11,37-47 0,24-44 68,-61 80-107,-16 21 2,31-38 33,-41 54-172,1 0-1,0 0 0,0 0 0,1 0 1,0 1-1,10-6 0,-17 11 3,0 0 0,1-1 0,-1 1 0,0 0 0,0 0 0,1 0 0,-1-1 0,0 1 0,1 0 0,-1 0 0,0 0 0,1 0 0,-1 0 0,0-1 0,1 1 0,-1 0 0,0 0 0,1 0 0,-1 0 0,1 0 0,-1 0 0,0 0 0,1 0 0,-1 0 0,0 1 0,1-1 0,-1 0 0,0 0 0,1 0 0,-1 0 0,0 0 0,1 1 0,-1-1 0,0 0 0,1 0 0,-1 0 0,0 1 0,0-1 0,1 0 0,-1 1-1,0-1 1,0 0 0,0 0 0,1 1 0,-1-1 0,0 1 0,1 3 4,-1-1 0,0 1 0,1 0-1,-1-1 1,-1 5 0,-6 63 184,-18 82 1,-27 68-38,48-206-162,-104 346 102,87-304 113,-3-2 1,-43 76-1,63-123-88,-1 0 0,0 0-1,-1 0 1,1-1 0,-1 1 0,-14 12 0,19-20-98,1 1 0,-1-1 1,1 1-1,-1-1 0,0 0 1,1 1-1,-1-1 1,0 1-1,1-1 0,-1 0 1,0 0-1,1 1 0,-1-1 1,0 0-1,1 0 0,-1 0 1,0 0-1,-1 0 1,2 0-7,-1 0 0,1 0 0,0-1 0,-1 1 0,1 0 0,0-1 0,-1 1 0,1 0 0,0-1 0,0 1 0,-1 0 0,1-1 0,0 1 0,0 0 0,0-1 0,0 1 0,-1-1 0,1 1 0,0 0 0,0-1 0,0 1 1,0-1-1,0 1 0,0-1 0,0-6 68,1 1 0,-1-1 0,4-12 0,3-12-114,2-1 0,1 1-1,18-37 1,-21 53-36,1 1 1,0-1-1,1 2 1,0-1 0,1 1-1,1 1 1,0 0-1,23-19 1,-29 27-194,1 0 0,-1 0 0,1 1 1,0 0-1,0 0 0,0 1 0,0 0 1,1 0-1,-1 0 0,1 1 0,-1 0 1,1 0-1,0 1 0,12 0 0,7 2-1513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0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27 2976,'15'-22'2576,"-13"19"-1518,-2 3-941,1 0 1,-1 0-1,0 0 1,1 0-1,-1-1 1,0 1-1,1 0 1,-1 0-1,0 0 0,1 0 1,-1 0-1,0 0 1,1 0-1,-1 0 1,1 0 77,-1 1-1,0 0 1,0 0 0,0-1-1,1 1 1,-1 0 0,0 0 0,0-1-1,0 1 1,0 0 0,-1-1 0,1 1-1,0 0 1,0 0 0,0-1 0,0 1-1,-1 1 1,-4 14 881,-1 0 0,-1 0-1,-10 18 1,-4 8-3,-19 46 705,-67 105 1,107-193-1775,-95 166 1453,93-162-1404,0 1-1,0-1 1,1 1-1,0-1 1,-1 1-1,1 0 1,0 7-1,1-10-15,0 0 1,0 0-1,0 0 1,0 0-1,1 0 1,-1 0-1,1 0 0,-1 0 1,1 0-1,0 0 1,0-1-1,0 1 0,0 0 1,0 0-1,0-1 1,0 1-1,1-1 0,-1 1 1,0-1-1,3 2 1,3 2 31,1 0 1,-1-1 0,1 0-1,-1 0 1,1-1-1,0 0 1,1-1 0,12 3-1,8 0-14,34 0 0,-30-3 99,-16 0-260,51 2-320,-35-7-2925,-3-4-4451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39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71 1152,'-11'-10'13608,"14"12"-12566,-2-21 1891,0 19-2911,-1 0 21,0-1 0,0 1 0,1 0-1,-1 0 1,0 0 0,1-1 0,-1 1 0,0 0 0,0-1-1,0 1 1,1 0 0,-1-1 0,0 1 0,0 0-1,0-1 1,0 1 0,1 0 0,-1-1 0,0 1-1,0 0 1,0-1 0,0 1 0,0 0 0,0-1 0,0 1-1,0 0 1,0-1 0,0 1 0,0-1 0,0 1-1,-1-1 1,1-1 128,0 2-128,1-3 677,6 2 277,-7 1-832,1 0-161,-1-1 0,0 1-1,1 0 1,-1-1 0,1 1-1,-1 0 1,1-1 0,-1 1-1,1 0 1,-1-1 0,1 1-1,-1 0 1,1 0 0,-1 0-1,1 0 1,-1-1 0,1 1-1,-1 0 1,1 0 0,-1 0-1,1 0 1,-1 0 0,1 0-1,0 0 1,-1 1-1,2-1 1,10-2-17,-6 0-32,-6 2 55,0 0-1,1 0 0,-1 0 0,0 0 1,0 0-1,1 0 0,-1 0 0,0 0 1,0 0-1,1 0 0,-1 0 0,0-1 1,0 1-1,0 0 0,1 0 0,-1 0 1,0 0-1,0-1 0,0 1 0,1 0 1,-1 0-1,0 0 0,0-1 0,0 1 1,0 0-1,0 0 0,0-1 0,1 1 1,1-5-55,1-4-92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0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28 6560,'-19'-20'2117,"15"16"-1285,10 4 1456,14 0-21,38 7-1,59 20-1641,-104-23-546,6 1-531,-1-1-1,0-1 1,27 1 0,-33-4-373,-1-1 0,0 0-1,0 0 1,0-1 0,0 0 0,0-1 0,12-5 0,19-12-2679,2 0 1200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1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3 4800,'1'-2'943,"0"2"-864,-1 0-1,0 0 1,0 0 0,0 0-1,1 0 1,-1 0-1,0 0 1,0 0 0,0 0-1,1 0 1,-1 0 0,0 0-1,3 1 1337,-2 0-1336,-1-1 60,1 0 0,0 1 0,-1-1 0,1 1 0,-1-1 1,1 1-1,0-1 0,-1 1 0,1-1 0,-1 1 0,1-1 0,-1 1 1,1 0-1,-1-1 0,1 2 0,0 4 340,-1-1 1,1 1-1,-1 0 1,0 0-1,0 0 1,0 0-1,-1-1 1,0 1-1,-2 6 1,-19 52 895,13-39-740,-117 272 1653,45-125-1312,81-170-989,-9 20 340,9-22-315,0 0 0,0 1 0,0-1 1,0 1-1,0-1 0,-1 1 0,1-1 0,0 0 0,0 1 0,0-1 0,0 1 0,0-1 0,1 1 0,-1-1 0,0 0 0,0 1 0,0-1 0,0 1 0,0-1 0,1 0 0,-1 1 0,0-1 0,0 0 0,0 1 0,1-1 0,-1 0 0,0 1 0,1-1 0,-1 0 0,0 1 0,1-1 1,-1 0-1,0 0 0,1 1 0,-1-1 0,0 0 0,1 0 0,-1 0 0,1 0 0,-1 0 0,1 0 0,-1 1 0,0-1 0,1 0 0,-1 0 0,1 0 0,6-2 28,1 1 0,-1-1-1,0 0 1,0-1 0,-1 0 0,1 0 0,-1 0 0,11-7-1,-11 6-18,55-35-100,-35 22-3,0 1 0,30-13-1,-52 28 63,-1-1 1,1 1-1,-1 0 0,1 0 0,-1 0 0,1 0 0,0 1 0,0-1 0,-1 1 0,7 1 1,-8-1 36,0 0 1,0 1 0,0 0 0,0 0-1,-1-1 1,1 1 0,0 0 0,0 0 0,0 1-1,-1-1 1,1 0 0,-1 0 0,1 1 0,-1-1-1,0 1 1,1 0 0,-1-1 0,0 1-1,0 0 1,2 3 0,0 3 127,0 0 1,0 0-1,-1 0 1,0 0-1,0 1 1,-1-1-1,0 1 1,0 14-1,-2-9-666,0 1 0,-1-1 0,0 0 0,-6 18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1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0 313 4480,'6'4'2979,"-5"-3"-2708,-1-1 0,1 0-1,0 0 1,-1 0 0,1 1 0,0-1 0,-1 0 0,1 0-1,0 0 1,-1 0 0,1 0 0,0 0 0,-1 0 0,2-1-1,20 0 2390,67-17 1877,-64 11-4145,0 0 1,-1-2-1,28-15 0,-41 18-346,-1 0-1,0-1 0,0 0 0,-1-1 0,0 0 0,0 0 0,-1-1 1,10-13-1,-13 16-48,-1 0 0,0-1 0,0 1 1,-1-1-1,0 0 0,0 0 1,0 0-1,-1-1 0,0 1 0,-1 0 1,1-1-1,-1 1 0,-1-16 0,0 21-12,0-1-1,0 1 0,-1-1 1,1 1-1,-1 0 0,1-1 1,-1 1-1,0-1 1,0 1-1,0 0 0,-1 0 1,1 0-1,0 0 0,-1 0 1,1 0-1,-1 0 0,0 0 1,0 0-1,0 1 0,0-1 1,0 1-1,0-1 1,-2 0-1,0 0-1,0 1 0,1 0 0,-1 0 0,0 0 0,0 0 0,0 1 0,0-1 0,0 1 0,1 0 0,-1 0 0,0 1 0,0-1 0,-5 2 0,-3 2 84,0 0 0,0 0 0,1 1 0,0 1-1,0 0 1,0 1 0,1 0 0,0 0 0,0 1 0,-15 17 0,9-9 275,1 2 1,2 0-1,-1 1 1,-19 39-1,29-51-234,1 0 1,0 0-1,0 0 1,1 1-1,0-1 1,0 1-1,1 0 1,-1 10-1,2-15-75,0 1 0,1-1 1,-1 0-1,0 0 0,1 0 0,0 0 0,0 0 0,0 0 0,0 0 0,1 0 0,-1 0 0,1 0 1,-1 0-1,1-1 0,0 1 0,0-1 0,0 1 0,1-1 0,-1 0 0,0 0 0,1 0 0,-1 0 1,5 2-1,3 1 30,0 0 1,1-1-1,-1 0 1,1-1-1,-1 0 1,13 1-1,70 5-486,-76-8 140,144 1-10164,-112-2 7135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3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85 165 3808,'0'-5'454,"1"-2"219,-1 0-1,0 0 1,-1 0-1,0 0 1,0 0-1,-1 0 1,-2-9-1,4 16-627,0 0 0,0-1 0,-1 1-1,1 0 1,0 0 0,0-1-1,0 1 1,-1 0 0,1-1 0,0 1-1,0 0 1,-1 0 0,1 0-1,0-1 1,-1 1 0,1 0 0,0 0-1,-1 0 1,1 0 0,0 0-1,-1-1 1,1 1 0,0 0-1,-1 0 1,1 0 0,0 0 0,-1 0-1,1 0 1,0 0 0,-1 0-1,1 0 1,0 0 0,-1 0 0,1 1-1,0-1 1,-1 0 0,1 0-1,-1 0 1,-10 10 777,7-4-553,0 0 0,0 0 0,1 0 0,0 1 0,0 0 0,-2 8 0,-11 45 812,15-55-1011,-2 8 189,0 1 1,1 0-1,1 0 0,0 27 0,1-37-189,0 0 0,1 0 0,0 0 0,-1 0-1,1-1 1,1 1 0,-1 0 0,0 0 0,1-1-1,0 1 1,0-1 0,0 1 0,0-1 0,0 0 0,1 0-1,0 0 1,-1 0 0,1 0 0,0-1 0,1 1-1,5 3 1,-3-3 14,0 0-1,0-1 1,1 0 0,-1 0-1,1-1 1,-1 0 0,1 0-1,0 0 1,-1-1 0,1 0-1,11-1 1,-13 0-35,0 0 1,0 1 0,0-2-1,0 1 1,-1-1-1,1 1 1,0-1 0,-1-1-1,0 1 1,1-1-1,-1 1 1,0-1 0,0-1-1,0 1 1,5-7-1,-7 8-36,0-1-1,0 0 0,-1 0 0,1 0 1,-1 0-1,0-1 0,0 1 0,0 0 1,0 0-1,0-1 0,-1 1 0,1-4 1,-1 0-21,0 1-1,-1-1 1,0 0 0,0 1 0,-3-12 0,-3-2-79,-2 0-1,-18-34 0,27 53 86,-22-30 1,19 28-20,-1-1 0,2 0-1,-1 0 1,0 0 0,1 0 0,-3-5-1,5 7 24,0 0 0,-1 0 0,1 1 0,0-1 0,0 0 0,0 0 0,0 0 0,0 0-1,1 0 1,-1 1 0,0-1 0,1 0 0,0 0 0,-1 1 0,1-1 0,0 0 0,0 1-1,0-1 1,0 0 0,0 1 0,0-1 0,0 1 0,1 0 0,-1-1 0,0 1 0,1 0-1,2-2 1,3-1 22,-1-1 0,1 1 1,0 1-1,0 0 0,8-4 0,19-3 79,1 1 0,-1 2 0,1 1 0,1 2 0,-1 1 0,1 1 0,-1 3 1,52 6-1,-77-6-47,-1 1 0,1 0 0,-1 1 0,0-1 0,0 2 0,11 5 0,-17-8-15,0 1-1,0 0 0,0 0 1,0 1-1,0-1 0,0 1 1,-1-1-1,1 1 1,-1 0-1,0 0 0,0 0 1,0 0-1,0 0 0,0 0 1,-1 1-1,0-1 1,1 0-1,-1 1 0,0 4 1,2 17 205,-1 1 1,-2 47 0,0 13-70,1-72-164,-1-2 61,1 0 1,0 1 0,1-1 0,7 22 0,-9-32-51,1 0 0,0 1 1,0-1-1,0 0 0,1 0 1,-1 1-1,0-1 0,1 0 1,-1 0-1,1-1 0,0 1 1,0 0-1,0 0 0,0-1 1,0 1-1,0-1 0,0 0 1,0 0-1,0 0 0,1 0 1,-1 0-1,1 0 1,-1 0-1,0-1 0,1 1 1,-1-1-1,1 0 0,-1 0 1,1 0-1,2 0 0,6-2 20,1 0 0,-1-1 0,0 0 0,0 0 0,0-1-1,-1-1 1,1 0 0,10-8 0,1 1-37,0-2 1,31-27-1,34-39-64,-36 31 76,37-39-110,-87 87 78,1 0-1,-1 0 0,0 0 0,0 0 1,0 0-1,1 0 0,-1 0 0,1 0 1,-1 1-1,1-1 0,-1 0 0,1 1 1,-1-1-1,1 1 0,-1 0 0,1-1 1,0 1-1,-1 0 0,3 0 0,-3 1 19,1-1-1,-1 1 0,0-1 0,0 1 0,0 0 0,0-1 1,0 1-1,0 0 0,0 0 0,-1 0 0,1 0 0,0 0 1,0 0-1,-1 0 0,1 0 0,0 0 0,-1 0 0,1 0 1,-1 0-1,0 1 0,1-1 0,-1 0 0,0 0 0,1 2 1,1 11 99,0 1 0,0-1 0,-2 1 1,0 15-1,-9 62 75,3-32-239,-2 4-998,1-24-6625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3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78 6560,'-8'-24'2976,"16"1"-2592,-8 12 1120,5 6-896,-5-1-224,4 1-256,-4 2-704,9 3 320,-1 3-1504,6 8 960,-1 5-3520,5 4 2432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4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534 170 4064,'-1'-1'100,"0"1"0,0 0 0,0-1 0,1 1 0,-1 0 0,0 0 0,0 0 0,0-1 0,0 1 0,0 0 0,0 0 0,0 0 0,0 0 0,0 1 0,0-1 0,0 0 0,0 0 0,1 0 0,-1 1 0,0-1 0,-2 1 0,-17 14 623,15-11-4,-38 30 1072,2 2 0,1 1-1,-46 57 1,82-88-1636,-21 28 479,23-31-544,1 0 1,-1 0 0,1 0 0,0 1-1,0-1 1,0 0 0,0 1-1,1-1 1,-1 7 0,1-9-63,0 0 0,0 0-1,0 0 1,0 0 0,1 0 0,-1-1 0,0 1 0,0 0 0,1 0 0,-1 0 0,1 0-1,-1 0 1,0-1 0,1 1 0,0 0 0,-1 0 0,1-1 0,-1 1 0,1 0 0,0-1-1,0 2 1,1-1 13,0 0 1,0-1-1,-1 1 0,1 0 0,0-1 1,0 1-1,0-1 0,0 1 0,3-1 0,3 0 51,-1 0-1,0 0 1,0-1-1,12-3 0,-10 2-34,0 0 0,-1-1 0,1 0-1,-1-1 1,1 1 0,-1-2 0,-1 1-1,1-1 1,0 0 0,8-9-1,3-6 56,0-1 0,-2 0 0,0-2 0,13-24 0,-19 32-10,-11 15-104,0 0 0,0 0 1,0 0-1,0 0 0,0 0 1,0 0-1,0 0 0,0 0 1,0 0-1,0 0 1,0 0-1,0 0 0,0 0 1,0 0-1,0 0 0,0 0 1,0 0-1,1 0 0,-1 0 1,0 0-1,0 0 0,0 0 1,0 0-1,0 0 0,0 0 1,0 0-1,0 0 0,0 0 1,0 0-1,0 0 0,0 0 1,0 0-1,0 0 0,0 0 1,0 0-1,0 0 0,0 0 1,0 0-1,0 0 0,0 0 1,0 0-1,-1 7 5,-5 9 53,-79 161 256,23-54-165,-128 372 1271,137-342-895,45-129-419,1-3-10,-12 25 1,17-41-40,0-1 0,-1 1-1,0 0 1,0-1 0,0 0 0,-1 0 0,0 0 0,1 0-1,-1 0 1,-7 4 0,11-8-42,-1 1 0,0-1 0,0 1 0,0-1 1,1 1-1,-1-1 0,0 0 0,0 0 0,0 1 0,0-1 0,0 0 0,0 0 0,0 0 0,0 0 1,0 0-1,0 0 0,0 0 0,1 0 0,-1 0 0,0 0 0,0-1 0,0 1 0,0 0 1,0-1-1,0 1 0,0 0 0,1-1 0,-1 1 0,0-1 0,0 1 0,1-1 0,-1 0 0,0 1 1,0-1-1,1 0 0,-1 0 0,0 0 0,-1-3-64,0 0 1,0 0-1,0 0 1,0 0-1,0 0 1,-1-8-1,-1-13-165,2 1-1,0-1 1,1 1-1,5-47 1,-3 62 189,4-45-71,2 0-1,2 1 1,3 0 0,19-56 0,-26 98 72,-1 1 0,1-1 0,1 1 0,-1 0 0,2 1-1,0-1 1,0 1 0,0 1 0,1-1 0,0 1 0,1 1 0,0-1 0,0 2 0,1-1-1,-1 1 1,1 1 0,1-1 0,17-5 0,11-1 132,0 1 0,0 3 0,64-7 1,44-9 380,-135 21-432,0 0 0,0-1 0,0-1 0,-1 0 1,0-1-1,1 0 0,-2-1 0,1 0 0,11-10 0,-7 3-29,-1-1 1,0 0-1,-1-1 0,21-34 1,-23 32 18,22-34-73,44-96 0,-75 145 110,-1 4-9,-2 10 50,-4 21 68,-9 32 156,2-10-14,-9 86 1,20-117-326,1-14-503,0 0-1,-1-1 1,-1 10-1,-4-2-4751,4-26 1055,4-31-560,-1 37 4490,6-112-4449,1-18 3000,4 5 3547,-7 95-215,1 0 0,14-39 1,-19 70-1621,0 0 0,0 0 0,0 0-1,0 0 1,1 0 0,-1 0 0,1 1 0,0-1 0,0 1 0,0-1 0,0 1 0,0 0 0,3-2 0,-3 3-109,-1 0 0,1 0 1,0 0-1,-1 0 0,1 1 0,0-1 1,0 1-1,0-1 0,-1 1 1,1 0-1,0 0 0,0 0 1,0 0-1,0 0 0,0 0 1,-1 0-1,1 1 0,0-1 1,0 1-1,0-1 0,-1 1 1,4 1-1,2 2-321,0 0-1,0 0 1,0 1 0,-1 0 0,0 0-1,0 1 1,0-1 0,8 11-1,3 7 348,15 27 0,-19-29 825,8 17 1345,-2 1 0,17 47 1,-11-24 552,-14-32-1511,-8-20-355,0-1-1,1 1 1,10 16 0,-14-25-725,0-1 0,1 0 0,-1 1 0,0-1 0,1 0 1,-1 1-1,0-1 0,1 0 0,-1 0 0,0 1 0,1-1 0,-1 0 0,1 0 0,-1 0 0,1 0 0,-1 1 0,0-1 0,1 0 0,-1 0 0,1 0 0,-1 0 0,1 0 1,-1 0-1,1 0 0,0-1 0,15-5 460,11-16-141,-16 10-53,11-12 512,-21 23-766,0 0 1,0 0-1,0 0 0,1 0 0,-1 0 0,0 1 0,0-1 0,1 0 0,-1 1 0,0-1 0,1 1 0,-1-1 0,1 1 0,-1 0 1,1 0-1,-1 0 0,3 0 0,-4 0-42,1 0 0,0 0 1,0 0-1,-1 1 0,1-1 1,0 0-1,-1 1 0,1-1 1,0 0-1,-1 1 0,1-1 1,0 1-1,-1-1 0,1 1 1,-1 0-1,1-1 0,-1 1 1,1-1-1,-1 1 0,0 0 1,1 0-1,-1-1 0,0 1 1,1 1-1,2 20 384,-2-17-218,1 14 145,-1-1 0,-1 0-1,0 1 1,-1-1 0,-6 30-1,7-48-413,0 1-1,-1-1 1,1 0-1,0 0 1,0 1-1,0-1 0,0 0 1,0 1-1,0-1 1,0 0-1,-1 1 1,1-1-1,0 0 0,0 1 1,0-1-1,0 0 1,1 1-1,-1-1 1,0 0-1,0 1 1,0-1-1,0 0 0,0 0 1,0 1-1,0-1 1,1 0-1,-1 1 1,0-1-1,0 0 0,0 0 1,1 1-1,-1-1 1,0 0-1,0 0 1,0 0-1,1 1 1,-1-1-1,1 0 0,0 0-382,0 0-1,0 0 0,0 0 1,1-1-1,-1 1 0,0 0 1,0-1-1,0 1 1,4-2-934,30-24-8664,-18 14 7995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5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23 5824,'26'-23'7119,"-38"27"-5061,-14 9-830,-53 48 1486,77-60-2667,-22 21 197,22-21-217,1 1 1,0-1 0,0 1-1,0-1 1,0 1-1,0 0 1,0-1-1,1 1 1,-1 0 0,0-1-1,1 1 1,-1 0-1,1 0 1,0 2-1,0-3-13,0 0 0,0 0 0,1 0 0,-1 0 0,0-1 0,1 1 0,-1 0 0,1 0 0,-1-1 0,1 1 0,-1 0 0,1-1 0,0 1-1,-1-1 1,1 1 0,0-1 0,-1 1 0,1-1 0,0 1 0,0-1 0,-1 0 0,1 1 0,0-1 0,0 0 0,0 0 0,1 1 0,23 3 31,-17-3-66,-1 0 1,1 0-1,0 1 0,-1-1 1,1 2-1,-1-1 1,1 1-1,-1 0 1,0 1-1,0 0 0,-1 0 1,1 0-1,6 6 1,-12-9-23,0 0 1,0 0 0,-1-1 0,1 1-1,-1 0 1,1 0 0,-1 0-1,1 0 1,-1 0 0,1-1-1,-1 1 1,1 1 0,2 6-2459,1-5 1035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5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0 8640,'-4'39'3904,"-5"36"-3392,0-40 1856,4-1-1408,-8 29 1087,0-1-1183,-5 29-384,5-2-320,0 0-160,8-11 32,-3-7-1664,8-17 896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5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13 3232,'-5'-13'2154,"2"29"1180,2-7-2705,-15 75 3820,2-16-2653,11-47-1437,-93 526 2669,87-516-2799,-2 9-2970,11-39 2575,0-1 62,0 0 1,-1 1-1,1-1 0,0 0 0,0 1 1,0-1-1,0 0 0,0 0 1,0 1-1,0-1 0,0 0 1,-1 1-1,1-1 0,0 0 0,0 1 1,0-1-1,1 0 0,-1 1 1,0-1-1,0 0 0,0 0 1,0 1-1,0-1 0,0 0 0,0 1 1,0-1-1,1 0 0,-1 0 1,0 1-1,0-1 0,2 2-829,-1-2 829,-1 0 0,0 0 1,0 0-1,1 0 0,-1 0 1,1 0-1,6 0-1853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6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10 6560,'-3'-10'3336,"-6"21"153,1 1-2581,3-7-592,-1 1 0,1-1 0,-1-1 0,0 1 1,-1-1-1,1 0 0,-8 4 0,-50 19 691,60-25-933,-48 18 405,-1-1 11,1 3-1,-51 29 0,94-45-428,0-1 0,1 1-1,-1 1 1,1 0 0,1 0 0,-1 0-1,1 1 1,-11 17 0,13-17 15,1 0 0,0 0 1,1 0-1,0 0 0,0 1 0,0-1 0,1 1 1,1 0-1,0 0 0,0 0 0,0 9 0,2-1 78,0 0-1,0-1 0,2 1 1,0-1-1,1 0 0,1 0 1,0 0-1,1-1 0,1 0 1,0 0-1,1 0 0,1-1 1,0 0-1,1-1 0,0 0 1,1 0-1,1-1 0,0-1 1,21 17-1,-15-14-79,1-1 0,19 10-1,-32-20-495,0 0-1,0 0 1,-1-1 0,1 0-1,1-1 1,-1 1-1,0-1 1,0 0-1,0 0 1,1-1 0,11 0-1,2-1-1444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49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1109 833 736,'-5'-16'12143,"-9"-9"-10793,11 20 31,3 5-1282,-1-1 0,0 0 0,1 1 0,-1-1 0,1 1-1,-1-1 1,0 1 0,1-1 0,-1 1 0,0-1 0,0 1 0,0 0 0,1-1-1,-1 1 1,-1 0 0,-9-6 282,-4-1 57,13 6-319,-1-1 1,0 1-1,1 0 1,-1-1-1,0 0 1,-2-2-1,0 0 57,0 0-1,-1 0 1,0 1-1,0-1 1,-7-2 0,6 3-60,1 0 1,0 0 0,0-1 0,-9-6 0,-7-8 346,-1 2 1,-42-22 0,9 6-229,12 8-154,16 10-2,-22-12 207,-44-24 73,78 40-252,0-1 0,0-1-1,-20-20 1,19 15 14,1-1 0,-15-22 0,19 21-78,-62-88 208,64 94-213,-1 1 0,0 0 0,-1 0 0,0 1 1,-22-14-1,7 5-44,20 15 22,0 0-1,0 0 0,-1 0 0,1 1 0,-11-4 0,-37-18 49,32 15-80,18 8-25,0 1-1,0-1 1,-10-2 0,3 3 67,10 3-29,1-1 1,0 0 0,0-1 0,-1 1 0,1 0 0,0 0-1,0 0 1,0-1 0,-1 1 0,1-1 0,-2 0 0,-2-1-4,4 2 3,1 0 1,-1 0-1,1-1 0,-1 1 0,1 0 0,0 0 0,-1 0 0,1-1 0,-1 1 0,1 0 1,0 0-1,-1-1 0,1 1 0,-1 0 0,1-1 0,0 1 0,0 0 0,-1-1 0,1 1 1,0-1-1,0 1 0,-1 0 0,1-2 0,-6-5 196,6 7-195,0 0 0,-1 0 0,1 0 0,0 0 0,0 0 0,0 0 0,0 0 0,0-1 0,0 1 0,-1 0 0,1 0 0,0 0 0,0 0 0,0 0 0,0-1 0,0 1-1,0 0 1,0 0 0,0 0 0,0 0 0,0-1 0,0 1 0,0 0 0,0 0 0,0 0 0,0 0 0,0-1 0,0 1 0,0 0 0,0 0 0,0 0 0,0 0 0,0 0 0,0-1 0,0 1 0,0 0 0,0 0 0,0 0 0,0 0 0,1 0 0,-1-1 0,0 1 0,0 0 0,0 0 0,0 0 0,0 0 0,1 0 0,0-4-146,7 8-488,-3-1 695,1 0 0,-1 1 0,8 7 0,0-1-50,-6-4-42,0 0 0,0 0 0,-1 1 0,0 0 0,0 0 0,-1 1 0,0 0 0,0-1 1,0 2-1,3 9 0,11 19 11,-8-16 37,0 0 0,-2 2-1,-1-1 1,7 27-1,12 94 25,-22-86 25,-4-54-84,-1 0 1,1 0-1,-1 0 0,0 0 0,0 0 0,0 3 0,-1 3 170,1-9-113,0 5 274,0-16-83,5-104 127,-2 70-400,-2 0 0,-1 0 1,-9-56-1,-8 19 226,14 69-250,0 1 0,-1-1 0,-5-11-1,7 19 38,0 3-5,2 1 31,-1-1 1,0 1 0,0 0 0,0 0 0,0 0 0,0 0 0,0 0 0,-1 0-1,1 1 1,0-1 0,0 0 0,0 1 0,-1-1 0,-1 0 0,-6-4-46,9 4 51,-1 1 0,1-1 1,-1 1-1,1 0 0,-1-1 1,1 1-1,-1 0 0,0-1 1,1 1-1,-1 0 0,1 0 1,-1-1-1,0 1 0,1 0 1,-1 0-1,0 0 0,1 0 1,-1 0-1,-1 0 0,0 1 30,4 0-13,-1-1-156,12 11-453,7 3 796,28 14 0,-6-4 114,-27-14-219,2 0 1,-1-2 0,1 0 0,0-1-1,1 0 1,0-2 0,0 0-1,0-1 1,20 2 0,-19-5-380,41 2 883,-51-4-2807,0 0 1,14-3-1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6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1 5888,'0'0'367,"0"0"-323,0 0 0,0 0 0,-1 0 0,1-1 0,0 1 1,0 0-1,0 0 0,0 0 0,-1 0 0,1 0 0,0 0 0,0 0 0,0 0 0,0 0 1,-1 0-1,1 0 0,0 1 0,0-1 0,0 0 0,-1 0 0,1 0 0,0 0 1,0 0-1,0 0 0,0 0 0,0 0 0,-1 0 0,1 1 0,0-1 0,0 0 1,0 0-1,0 0 0,0 0 0,0 0 0,0 1 0,-1-1 0,1 0 0,0 0 1,0 0-1,0 0 0,0 1 0,0-1 0,0 0 0,0 0 0,0 0 0,0 0 0,0 1 1,0-1-1,0 0 0,0 0 0,0 1 0,-11 30 3951,-27 55 0,-6 10-1500,-136 344 817,167-411-3177,8-20-39,0 1-1,1-1 0,0 1 0,0 0 0,1 1 0,1-1 0,-3 17 0,5-26-74,0 0-1,0 0 1,0 0 0,1 0 0,-1 0-1,0 0 1,0 0 0,1 0-1,-1 0 1,0 0 0,1 0 0,-1 0-1,1 0 1,-1-1 0,1 1 0,0 0-1,-1 0 1,1 0 0,0-1-1,-1 1 1,1 0 0,0-1 0,0 1-1,0-1 1,0 1 0,0-1 0,0 1-1,0-1 1,-1 1 0,1-1-1,0 0 1,2 0 0,2 1 49,1 0 1,0-1-1,-1 0 0,11-1 1,-8 1 2,266-22 338,-160 10-616,-48 4-2102,-65 8 2288,1-1-532,1 1 1,-1 0 0,1-1-1,-1 1 1,1-1-1,4-1 1,2-2-1125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7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 7968,'0'-16'2565,"0"16"-2541,0 0 1,0-1-1,0 1 0,0 0 0,0 0 1,0 0-1,0-1 0,0 1 0,0 0 1,0 0-1,0 0 0,0-1 0,0 1 1,0 0-1,1 0 0,-1 0 0,0 0 1,0-1-1,0 1 0,0 0 0,0 0 1,1 0-1,-1 0 0,0 0 0,0-1 1,0 1-1,0 0 0,1 0 0,-1 0 1,0 0-1,0 0 0,0 0 0,1 0 1,-1 0-1,0 0 0,0 0 0,0 0 1,1 0-1,-1 0 0,0 0 0,1 0 1,12-4 279,99-28 5871,-86 28-5677,0 1 0,0 2 0,33 1 0,78 14-712,-22-2-3830,-109-12 2821,16 1-1638,-9-4-2783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7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9312,'5'-17'4192,"29"21"-3616,-16-8 1504,5 4-1249,7-3 353,1 3-672,13 0-320,3 3-128,11 1-1216,-1 4 640,-5-3-3167,-3 1 2047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19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19 4800,'0'-5'626,"-1"5"-530,1-1 0,0 0 0,0 1 0,0-1 0,0 0 0,0 1-1,0-1 1,0 0 0,0 1 0,0-1 0,0 0 0,1 1 0,-1-1 0,0 1 0,0-1-1,1 0 1,-1 1 0,0-1 0,1 1 0,0-2 0,9 14 3061,-9-7-2887,1 1 1,-1-1-1,0 0 1,-1 1-1,1-1 1,-1 1-1,0-1 0,-1 1 1,1-1-1,-3 10 1,2-9-153,-45 247 2270,-20 5-1155,65-253-1212,-80 332 1020,46-171 345,38-167-930,2-8-416,-3 2-9,49-118 72,-39 102-116,2 0 0,0 1 0,25-29 1,-29 39-51,2 0 0,-1 1 0,2 0 0,-1 1 1,2 1-1,23-14 0,-34 21 40,1 1-1,-1-1 1,0 1-1,0 0 1,1 0 0,-1 0-1,0 1 1,1-1-1,-1 1 1,1 0 0,-1 0-1,6 0 1,-7 0 27,0 1 0,-1-1 0,1 1 0,0 0 0,-1 0 0,1-1 0,0 1 0,-1 0-1,1 0 1,-1 0 0,0 0 0,1 1 0,-1-1 0,0 0 0,0 1 0,1-1 0,-1 1 0,0-1 0,-1 1 0,1-1 0,0 1 0,0 0 0,-1-1 0,1 1 0,-1 0 0,1 2 0,2 12 126,-2 0 1,1 0 0,-2 0 0,-2 21-1,1-10 1,0 5-13,-1-2 76,2 0 1,1 0-1,5 31 1,-6-57-174,1 0 1,0-1 0,1 1 0,-1 0-1,1 0 1,0-1 0,-1 1 0,4 3-1,-4-5-11,0-1 0,1 1 0,-1-1 0,1 1 0,-1-1 0,1 0-1,-1 1 1,1-1 0,0 0 0,-1 0 0,1 0 0,0 0 0,0 0 0,0-1-1,0 1 1,0-1 0,3 1 0,-1-1 10,-1 0-1,1 0 1,0 0 0,0-1-1,-1 1 1,1-1-1,0 0 1,-1 0 0,1-1-1,-1 1 1,0-1 0,4-2-1,4-3-32,20-16 0,-8 2-51,0-2 1,27-34-1,8-9 31,-30 38 0,2 2-1,53-36 0,71-30-115,-104 61-1,-65 40-88,0-1 266,-24 18 1,20-10 131,-31 33 1,44-43-142,1 0 0,1 1 0,-1-1 0,1 1 0,0 0 0,1 0 1,-1 0-1,2 0 0,-5 15 0,7-21-6,-1 0-1,1 0 1,0 0-1,0 0 1,0 1-1,-1-1 1,1 0-1,0 0 1,1 0-1,-1 1 1,0-1-1,0 0 1,0 0-1,1 0 1,-1 0-1,0 0 1,1 1 0,-1-1-1,1 0 1,0 0-1,-1 0 1,2 1-1,-1-2 3,0 1 0,0-1-1,0 1 1,0-1 0,0 1 0,1-1-1,-1 0 1,0 0 0,0 1-1,0-1 1,0 0 0,1 0 0,-1 0-1,0 0 1,0 0 0,0-1-1,0 1 1,1 0 0,-1-1 0,1 1-1,8-4-16,0-1 0,-1 0 0,0 0-1,0-1 1,0 0 0,0 0 0,11-12 0,-11 9-97,2 0 0,-1 1 0,1 1 0,20-11 0,-30 18 94,-1-1-1,1 1 0,0 0 1,0-1-1,0 1 1,0 0-1,0 0 0,-1-1 1,1 1-1,0 0 0,0 0 1,0 0-1,0 0 1,0 0-1,0 0 0,0 1 1,0-1-1,-1 0 0,1 0 1,0 1-1,0-1 1,0 0-1,0 1 0,-1-1 1,1 1-1,0-1 0,0 1 1,-1-1-1,1 1 1,0-1-1,-1 1 0,1 0 1,-1 0-1,1-1 0,-1 1 1,1 0-1,-1 0 1,1 1-1,1 3-7,0 1 0,0-1 0,-1 1 0,0-1 0,0 7 0,0-7 12,1 13-82,1 3 52,6 25 0,-7-39 66,0 0 0,1 0-1,0-1 1,0 1 0,0-1 0,1 0-1,7 9 1,-10-13-17,0-1 1,0 1-1,0-1 0,1 1 0,-1-1 1,1 0-1,-1 0 0,1 0 1,-1 0-1,1 0 0,0 0 0,-1 0 1,1-1-1,0 1 0,0-1 0,-1 1 1,1-1-1,0 1 0,3-1 1,-2 0 0,-1-1 1,0 1-1,1-1 1,-1 1-1,0-1 0,0 0 1,0 0-1,0 0 1,0 0-1,0-1 1,0 1-1,0 0 1,0-1-1,0 1 1,1-3-1,13-15 31,-1 0 0,-1-1 0,0-1-1,17-38 1,-3 7-27,-26 49-29,7-13-53,1-1 1,0 2-1,1-1 1,26-26 0,-36 41 32,0 0 0,0 0 0,0 0 0,0 0 1,0 0-1,0 1 0,1-1 0,-1 0 0,0 1 1,1-1-1,-1 1 0,0-1 0,1 1 0,1 0 1,-3 0 15,1 0 1,0 0-1,0 0 1,0 0-1,-1 0 1,1 0-1,0 1 1,0-1 0,-1 0-1,1 0 1,0 1-1,0-1 1,-1 1-1,1-1 1,0 1-1,-1-1 1,1 1 0,0 0-1,1 2 13,-1-1 0,1 1 0,-1-1 1,0 1-1,0-1 0,0 1 0,0 0 0,0-1 0,-1 1 0,1 0 1,-1 0-1,0 0 0,1 3 0,-4 44 97,-2-1-1,-11 52 1,1-12 76,13-76-141,1 0 60,-1 1 0,-1 0 0,-9 25 1,12-38-85,0 0 1,0-1-1,0 1 1,-1-1 0,1 1-1,0 0 1,0-1-1,-1 1 1,1-1 0,0 1-1,-1-1 1,1 1-1,-1 0 1,1-1 0,-1 0-1,1 1 1,-1-1 0,1 1-1,-1-1 1,1 0-1,-1 1 1,1-1 0,-1 0-1,0 1 1,1-1-1,-1 0 1,0 0 0,0 0-3,0 0-1,0-1 1,1 1 0,-1-1 0,0 1 0,0-1 0,1 1 0,-1-1 0,1 0 0,-1 1 0,1-1 0,-1 0 0,1 1 0,-1-1 0,1 0 0,-1 0 0,1 0 0,-3-5-27,1 0-1,0-1 1,0 1 0,-1-7-1,1 3-48,1 1-1,1-1 1,1-18 0,-1 26 57,1-1 1,-1 0-1,1 1 1,-1-1 0,1 1-1,0-1 1,0 1 0,1-1-1,-1 1 1,0 0-1,1-1 1,-1 1 0,1 0-1,0 0 1,0 0-1,-1 0 1,1 1 0,4-4-1,-3 4 14,-1 0 0,1 0 1,-1 0-1,1 1 0,-1-1 0,1 1 0,0-1 0,-1 1 0,1 0 0,0 0 0,-1 0 0,1 0 0,3 1 0,34 9 19,-19-1-39,0 0 0,22 14 0,-42-23-131,-1 1-1,1-1 0,0 1 0,0-1 1,-1 1-1,1-1 0,0 1 1,-1-1-1,1 1 0,-1 0 0,1-1 1,0 1-1,-1 0 0,1 0 1,-1-1-1,0 1 0,1 0 0,-1 0 1,0 0-1,1 1 0,-1-1-131,0-1 0,0 1 0,-1 0 0,1-1-1,0 1 1,0 0 0,-1-1 0,1 1 0,-21 14-6282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20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1090 4064,'-10'11'1307,"10"-11"-1299,-1 0 0,1 0 1,0 0-1,0 0 1,0 0-1,0 0 1,0 0-1,0 0 1,0 0-1,0 0 0,0 0 1,0 0-1,0 0 1,0 0-1,-1 0 1,1 0-1,0 1 0,0-1 1,0 0-1,0 0 1,0 0-1,0 0 1,0 0-1,0 0 1,0 0-1,0 0 0,0 0 1,0 0-1,0 1 1,0-1-1,0 0 1,0 0-1,0 0 1,0 0-1,0 0 0,0 0 1,0 0-1,0 0 1,0 0-1,0 1 1,0-1-1,0 0 1,0 0-1,0 0 0,0 0 1,1 0-1,-1 0 1,0 0-1,0 0 1,0 0-1,0 0 1,0 0-1,0 0 0,0 0 1,0 1-1,0-1 1,0 0-1,0 0 1,1 0-1,0 0 83,-1 1 0,1 0 0,0-1 0,0 1 0,0-1 0,0 1 0,0-1 0,0 1 0,0-1 0,0 0 0,0 1 0,0-1 0,1 0 0,-1 0 0,0 0 0,0 0 0,0 0 0,0 0 0,0 0 0,0 0 0,0-1 0,0 1 0,0 0 0,0-1 0,0 1 0,0-1 0,0 1 0,0-1 0,0 1 0,0-1 0,0 1 0,2-3 0,-3 3-55,9-6 443,0 0 0,0-1 1,-1 0-1,8-9 0,71-91 907,127-111-500,-158 162-837,-3-2 1,79-112 0,38-89 499,-106 145 226,-49 85-440,-4 3 57,-11 25-388,1 0 0,-1 0 0,1 0 1,-1 0-1,0 0 0,0 0 1,1 1-1,-1-1 0,0 0 0,0 0 1,0 0-1,0 0 0,0 0 1,0 0-1,0 0 0,0 0 0,-1 0 1,1 0-1,0 0 0,-1 0 1,1 0-1,-1-1 0,1 2-5,-1 0-1,1 0 1,0 0-1,0 0 0,-1 0 1,1 0-1,0 0 1,0 0-1,0 0 1,-1 0-1,1 0 1,0 0-1,0 1 0,0-1 1,-1 0-1,1 0 1,0 0-1,0 0 1,0 0-1,0 1 1,-1-1-1,1 0 1,0 0-1,0 0 0,0 0 1,0 1-1,0-1 1,0 0-1,-1 0 1,1 1-1,-3 4 22,-1 1 0,1 0 0,0 0-1,1 0 1,-1 0 0,-2 12 0,-105 381 1729,101-364-1449,0 0 1,-4 47-1,12-68-227,0 0 0,1 0 0,0 0 0,2 0 0,-1 0 0,2-1-1,0 1 1,7 22 0,-8-30-11,1-1-1,-1 0 1,1 0-1,0 0 0,0 0 1,1 0-1,-1-1 1,9 9-1,-10-12-28,1 1-1,-1 0 1,0-1-1,1 1 1,-1-1 0,1 0-1,-1 0 1,1 0 0,0 0-1,-1 0 1,1 0 0,0-1-1,0 1 1,-1-1 0,1 0-1,0 0 1,0 0-1,0 0 1,4-1 0,3-2 15,1 0 1,-1-1-1,0 0 0,0 0 1,15-9-1,45-35-269,-41 28 168,-23 16 34,-6 6-56,-12 13-134,-7 7 117,11-7 101,2 1 0,0-1-1,1 1 1,0 0 0,2 0-1,0 0 1,0 1 0,2-1 0,0 1-1,2 28 1,-1-39 29,1 1 1,0 0-1,1-1 1,-1 1-1,1-1 0,1 1 1,-1-1-1,6 9 1,-7-12-16,1 0 1,0-1 0,0 1 0,1 0-1,-1-1 1,0 1 0,1-1 0,0 0 0,-1 1-1,1-2 1,0 1 0,0 0 0,0 0-1,0-1 1,1 0 0,-1 1 0,7 0-1,-10-2-12,1 1-1,0-1 0,0 0 0,0 0 0,-1 0 0,1 0 0,0 0 1,0 0-1,-1 0 0,1-1 0,0 1 0,0 0 0,-1 0 1,1-1-1,0 1 0,-1 0 0,1-1 0,0 1 0,-1 0 1,1-1-1,0 1 0,-1-1 0,1 1 0,-1-1 0,1 0 0,-1 1 1,1-1-1,-1 1 0,1-1 0,-1-1 0,2-1 17,-1 1 0,0-1 0,-1 0 1,1 0-1,-1 0 0,1 0 0,-1 0 0,0-5 0,-1-4 4,0-1 0,0 0 0,-5-13 0,-2-3-9,-15-31-1,0 0-96,19 50 44,-3-9-67,7 18 94,0 1 0,0-1-1,0 1 1,0-1-1,0 0 1,0 1-1,0-1 1,1 1-1,-1-1 1,0 1-1,0-1 1,0 1 0,1-1-1,-1 0 1,0 1-1,1-1 1,-1 1-1,0 0 1,1-1-1,-1 1 1,1-1-1,-1 1 1,1 0 0,-1-1-1,1 1 1,-1 0-1,1-1 1,-1 1-1,1 0 1,0-1-1,9-2-28,-1 0 0,1 1 0,0 0 0,0 0 0,0 1 1,0 0-1,15 1 0,73 11-21,-67-7 19,23 4-36,-8-1-1053,67 2-1,-86-11-1230,-15-1-384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21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86 8128,'-16'-16'3680,"32"8"-3168,2 4 320,8 4-544,23-8 192,7 5-320,19-8 64,0 3-128,30-9 160,-3 6-160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23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403 494 3136,'0'-2'184,"-1"0"1,1 1-1,-1-1 0,1 0 1,-1 0-1,0 0 0,1 1 1,-1-1-1,0 1 1,0-1-1,0 0 0,0 1 1,0 0-1,-1-1 0,1 1 1,0 0-1,-1-1 0,1 1 1,-1 0-1,1 0 0,-1 0 1,0 0-1,1 1 1,-1-1-1,0 0 0,-2 0 1,-3-1 267,0 0 0,0 0 0,0 1 1,0-1-1,0 2 0,-8-1 1,0 2-201,0 1 1,0 0-1,1 1 0,-1 0 1,1 2-1,0-1 1,0 2-1,0 0 1,1 1-1,0 0 0,-20 14 1,23-13-138,1 1 1,0 0-1,0 0 1,1 1-1,0 0 1,0 0-1,-9 19 1,9-14 22,1 1 1,1 0-1,0 0 0,-7 32 1,11-36-75,1-1 0,0 1 0,0 0 1,1-1-1,2 14 0,-1-18-27,0 0 1,0 0-1,1 0 0,0-1 0,0 1 0,1-1 1,0 0-1,0 1 0,7 9 0,-3-8 4,0-1 0,0 0-1,1 0 1,0-1 0,0 0-1,0 0 1,1-1 0,0 0-1,0 0 1,0-1 0,1 0 0,-1-1-1,18 4 1,-3-2 36,-1-1 0,1-2 0,0 0 0,42-3 0,-50 0-28,-1-1 1,1-1 0,-1 0 0,0-1-1,0-1 1,24-11 0,-19 6 35,-1-1 1,0-1 0,0 0 0,19-18 0,-10 3-30,0-1 0,-2-1 0,-1-1 1,-1-1-1,20-35 0,-40 59-178,0 0-1,5-13 0,-9 19 100,1 0-1,-1-1 1,1 1-1,-1 0 0,1-1 1,-1 1-1,0-1 0,0 1 1,0 0-1,0-1 1,0 1-1,0-1 0,0 1 1,-1 0-1,1-1 1,0 1-1,-1-1 0,1 1 1,-1 0-1,-1-3 0,2 4 15,0-1 0,-1 1 0,1 0 0,0-1 0,-1 1 0,1 0-1,-1-1 1,1 1 0,-1 0 0,1-1 0,-1 1 0,1 0-1,-1 0 1,1 0 0,-1-1 0,1 1 0,-1 0 0,0 0-1,1 0 1,-1 0 0,1 0 0,-1 0 0,1 0 0,-1 0 0,0 0-1,1 0 1,-1 1 0,1-1 0,-1 0 0,1 0 0,-1 0-1,1 1 1,-1-1 0,0 1 0,-17 14-123,17-14 126,-8 9-12,0 0-1,1 1 1,0 1 0,1-1 0,0 1-1,1 0 1,-5 14 0,2-1 170,1 0-1,-8 46 1,14-65-93,2 1 1,-1-1-1,1 0 0,0 0 1,0 1-1,0-1 1,3 11-1,-2-14-38,0 0 1,0 0 0,0 0-1,0-1 1,1 1 0,-1 0-1,1-1 1,0 1-1,-1-1 1,1 0 0,0 0-1,0 0 1,1 0 0,-1 0-1,0 0 1,1 0-1,3 2 1,0-2 24,0 1-1,1-1 1,0 0 0,-1 0-1,1 0 1,0-1 0,0 0-1,0-1 1,0 1 0,-1-1-1,1-1 1,0 1 0,0-1-1,0-1 1,0 1 0,-1-1-1,1 0 1,-1 0 0,12-7-1,-9 5-24,-1-1 0,0 1 0,-1-2 0,1 1 0,-1-1-1,0-1 1,0 1 0,-1-1 0,1 0 0,-2 0 0,1-1 0,-1 0 0,8-16-1,-9 15-25,-1-1 0,-1 0 0,1 0 0,-1 0 0,-1-1 0,0 1 0,-1 0 0,1-1 0,-2 1 0,0 0 0,-3-19 0,2 24-18,1 0 0,-1 0 0,0 0 0,0 1 0,0-1 0,-1 0 0,1 1 0,-1 0 0,0-1 0,-8-6 0,8 8-2,0 0 0,0 1 0,0 0 0,-1 0 0,1 0 0,-1 0-1,0 0 1,1 1 0,-1 0 0,0-1 0,0 2 0,0-1 0,0 0 0,0 1 0,-7-1 0,-4 2-66,0 1-1,-25 6 1,11-2 87,142-41 666,-34 20-796,105-6 1,-174 20 142,68-4 143,-69 5-59,1 1 0,0-1 0,-1 2 1,1-1-1,16 6 0,-23-6-39,0 1-1,0-1 1,0 0 0,-1 1-1,1 0 1,-1-1 0,1 1-1,-1 0 1,0 0 0,1 1-1,-1-1 1,0 0 0,-1 1-1,1-1 1,1 4 0,0-2 18,-1 1 0,-1 0 0,1-1 1,-1 1-1,0 0 0,0 0 1,0 0-1,-1 8 0,0 1 24,-1 1 0,-1 0 0,-1-1 0,0 0 0,-6 19 0,0-7 1,1-3 485,19-44-279,-1 1-340,1 1 0,1 0 0,0 1 1,2 0-1,0 1 0,0 1 0,2 0 1,34-27-1,-44 38 17,0 1-1,1 0 1,-1 0-1,1 0 1,0 1 0,8-2-1,-13 4 10,0 0 0,0 1 0,-1-1 0,1 1 0,0-1 0,0 1 0,0 0 0,0 0-1,0 0 1,0 0 0,0 0 0,0 0 0,0 1 0,0-1 0,0 1 0,0-1 0,0 1 0,-1 0 0,1 0 0,0 0 0,0 0 0,-1 0-1,1 0 1,0 0 0,-1 0 0,1 1 0,-1-1 0,2 2 0,2 7-9,0 1 0,0-1-1,-1 0 1,-1 1 0,0 0 0,3 16 0,-5-20 33,10 71-22,-9-57 52,1-1 1,0 1 0,9 26-1,-11-44-17,0 0 0,0-1 0,0 1 1,0-1-1,1 1 0,-1-1 0,1 1 0,0-1 0,0 0 0,0 0 0,0 0 0,3 3 0,-3-4-13,-1-1 0,0 1 0,1 0-1,0-1 1,-1 1 0,1-1 0,-1 1 0,1-1 0,0 0 0,-1 0 0,1 0-1,-1 0 1,1 0 0,0 0 0,-1 0 0,1 0 0,0-1 0,-1 1-1,1 0 1,-1-1 0,1 0 0,2-1 0,4-3 34,0 0-1,0 0 1,0-1-1,-1 0 1,0-1 0,0 1-1,10-14 1,39-61-8,-42 60-30,17-30-8,12-15-18,21-26-361,-54 84 90,-10 8 284,0-1 0,1 1 0,-1 0 1,0 0-1,0 0 0,0 0 0,0 1 1,1-1-1,-1 0 0,0 0 0,0 0 1,0 0-1,0 0 0,0 0 0,0 0 0,1 0 1,-1 0-1,0 0 0,0 0 0,0 0 1,0 0-1,0 1 0,0-1 0,1 0 1,-1 0-1,0 0 0,0 0 0,0 0 0,0 0 1,0 0-1,0 1 0,0-1 0,0 0 1,0 0-1,0 0 0,0 0 0,0 0 0,0 1 1,0-1-1,0 0 0,-1 26-63,0-14 75,-1 28-119,-4 90 105,6-98 45,1 0 0,7 34 0,-8-64-28,0 0 0,1 0 0,-1 0 0,1-1 0,0 1 0,-1 0 0,1 0 0,0 0 0,0 0 0,0 0 0,0-1 0,0 1 0,1-1 0,-1 1 0,1-1 0,-1 1 0,1-1 0,2 2 0,-3-2-1,1-1 0,-1 1 0,1-1 0,-1 0 0,0 0 0,1 1 0,-1-1 0,1 0-1,-1 0 1,1-1 0,-1 1 0,0 0 0,1 0 0,-1-1 0,1 1 0,-1-1 0,0 1-1,1-1 1,-1 1 0,0-1 0,0 0 0,1 0 0,-1 0 0,0 0 0,0 0 0,0 0 0,0 0-1,1-1 1,6-7 49,0-1-1,0 0 0,-1 0 1,9-18-1,20-50 52,-18 37-277,47-96-505,-30 83 213,-34 53 441,0 0 0,-1 0-1,1 0 1,0 1-1,0-1 1,0 0 0,0 1-1,0-1 1,0 0-1,0 1 1,0-1 0,0 1-1,0 0 1,0-1-1,0 1 1,0 0 0,0-1-1,0 1 1,0 0-1,0 0 1,1 0-1,-1 0 1,0 0 0,0 0-1,2 1 1,27 8-96,38 22 208,19 9-211,-76-36 159,0-1-1,0 0 1,0 0-1,0-1 0,0-1 1,12 1-1,-16-3 5,0 1 0,0-1 0,0-1 0,0 1 0,0-1 0,0-1 0,-1 1 0,1-1 0,8-5 0,-12 6-32,0 0 0,1 0 0,-1 0 0,0 0 0,0-1 0,0 1 0,0-1 0,0 0 0,-1 0 0,1 0 0,-1 0 0,0 0 0,0 0 0,0-1 1,0 1-1,2-8 0,-4 9-22,0 1 1,1 0 0,-1-1 0,0 1 0,0-1 0,0 1 0,0-1-1,-1 1 1,1-1 0,0 1 0,0-1 0,-1 1 0,1-1-1,-1 1 1,0-2 0,0 2-14,0 1 1,1-1-1,-1 1 0,0-1 0,1 1 1,-1-1-1,0 1 0,1 0 0,-1-1 1,0 1-1,0 0 0,0 0 1,1-1-1,-1 1 0,0 0 0,0 0 1,0 0-1,0 0 0,1 0 0,-1 0 1,0 0-1,0 0 0,0 0 0,1 1 1,-1-1-1,0 0 0,0 0 1,0 1-1,1-1 0,-2 1 0,-3 2-10,1-1 1,0 1-1,0 0 0,0 0 0,0 0 0,0 0 0,1 1 0,-1-1 0,1 1 0,0 0 1,0 0-1,1 0 0,-1 1 0,1-1 0,0 0 0,-2 6 0,-3 9 44,2 1 1,-7 32-1,7-24 40,2 1 1,0-1-1,2 1 0,4 41 1,-3-65-4,1 0 0,0-1 0,0 1 1,0 0-1,1-1 0,0 1 1,0-1-1,4 8 0,-5-11-35,0 1 0,0-1 0,0 1-1,0-1 1,1 0 0,-1 0 0,0 1 0,1-1-1,-1 0 1,1 0 0,-1 0 0,1-1 0,-1 1-1,1 0 1,0-1 0,-1 1 0,1-1 0,0 1-1,-1-1 1,1 0 0,0 1 0,0-1 0,0 0-1,-1 0 1,4-1 0,1 0 18,-1-1 0,0 0 0,0 0-1,0 0 1,0 0 0,-1-1 0,1 0 0,4-3 0,35-31 49,-41 34-76,0 0-5,134-114 201,-83 70-292,-34 29 27,0 1 0,2 0 0,-1 2-1,29-15 1,-32 18-203,-18 12 258,0 0 0,1 0 0,-1 0 0,0 0 0,0 0 0,0 0 0,1 0 0,-1 0 0,0 0 0,0 0 0,0 1 0,0-1 0,1 0 0,-1 0 0,0 0 0,0 0 0,0 0 0,0 0 0,1 0 0,-1 1 0,0-1 0,0 0 0,0 0 0,0 0 0,0 0 0,0 1 0,0-1 0,0 0 0,1 0 0,-1 0 0,0 0 0,0 1 0,0-1 0,0 0 0,0 0 0,0 0 0,0 1 0,0-1 0,0 0 0,-1 4-3,1-1 1,-1 1 0,0-1 0,0 1-1,0-1 1,-2 4 0,-4 15 12,3 0 42,2 0-1,0 0 0,2 0 0,3 33 0,-2-43 3,1-1-1,0 1 0,1-1 1,0 0-1,1 1 0,0-2 1,1 1-1,0 0 0,1-1 1,7 11-1,-11-18-5,1 0 0,-1-1 1,1 1-1,0-1 0,-1 0 0,1 1 0,0-1 1,0-1-1,1 1 0,3 2 0,-5-4-28,0 1 0,0 0 0,1-1-1,-1 1 1,0-1 0,0 1 0,0-1 0,0 0 0,1 0-1,-1 0 1,0-1 0,0 1 0,0 0 0,1-1-1,-1 1 1,0-1 0,0 0 0,2-1 0,2-2 8,0 0 0,-1 0 1,1-1-1,-1 0 0,7-9 1,22-30 61,-33 42-78,62-92 160,19-24 29,-54 79-193,-1-1 0,40-83 0,-44 72 63,23-71-1,7-59-331,-51 172 235,-1 6-11,0 0 0,0 1 0,0-1 0,-1 0-1,1-1 1,-1 1 0,0 0 0,0 0 0,0 0-1,0 0 1,-1-4 0,1 7 39,0 0 1,0 0-1,0 0 1,0 0-1,0 0 0,0 0 1,0 0-1,0 0 1,0 0-1,0 0 0,0 0 1,0 0-1,0-1 1,-1 1-1,1 0 1,0 0-1,0 0 0,0 0 1,0 0-1,0 0 1,0 0-1,0 0 0,0 0 1,0 0-1,0 0 1,0 0-1,0 0 0,0 0 1,0 0-1,-1 0 1,1 0-1,0 0 1,0 0-1,0 0 0,0 0 1,0 0-1,0 0 1,0 0-1,0 0 0,0 0 1,0 0-1,0 0 1,0 0-1,0 0 0,0 0 1,0 1-1,-1-1 1,1 0-1,0 0 0,0 0 1,0 0-1,0 0 1,0 0-1,0 0 1,0 0-1,0 0 0,-5 6-104,-5 11 6,-54 152-50,40-98 244,10-34-46,2 0 1,2 1 0,1 1 0,-3 42 0,6 0 45,4 0 1,17 158 0,-13-222-661,2 32-3186,-6-41 627,-6-20-1464,-7-11 769,1-1 1291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24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75 8544,'-8'-16'3872,"8"13"-3360,5-1 1568,3 4-1248,10-8 575,8 0-831,17-3-320,6 6-160,21-6-192,4 7 64,11 0-2495,-11 4 1343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25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1003 3552,'-8'3'329,"1"-1"103,1 1 1,0 0-1,-9 5 0,16-8-398,-1 0 0,0 0 0,0 0 0,0 0 0,0-1 0,0 1 0,1 0 0,-1 0 0,0 0 0,0 0 0,0 0 0,0 0 0,1 0 0,-1 0 0,0 0 0,0 1-1,0-1 1,0 0 0,1 0 0,-1 0 0,0 0 0,0 0 0,0 0 0,0 0 0,0 0 0,0 0 0,1 0 0,-1 0 0,0 1 0,0-1 0,0 0 0,0 0-1,0 0 1,0 0 0,0 0 0,0 0 0,0 1 0,1-1 0,-1 0 0,0 0 0,0 0 0,0 0 0,0 0 0,0 1 0,0-1 0,0 0 0,0 0 0,0 0-1,0 0 1,0 1 0,0-1 0,0 0 0,0 0 0,0 0 0,0 0 0,-1 0 0,1 1 0,0-1 0,0 0 0,0 0 0,0 0 0,0 0 0,0 0 0,0 1-1,0-1 1,7-5 537,1 0-1,0 0 0,-1-1 1,0 0-1,11-12 0,-8 8-200,106-125 1465,-13 14-1008,12 11-335,27-28-126,-85 72-102,-3-2 0,-2-2 0,56-105 0,-97 155-109,11-31-1,-21 47-129,3-8 16,-5 10-29,-3 4-4,-8 13 13,-46 85-18,-19 33 42,69-121-31,-36 56 520,-63 132 1,96-175-408,1 0 0,1 1 0,2 0 0,-9 51-1,16-72-77,-1 0-1,1 0 0,0 0 0,1 0 0,-1 0 0,1 0 0,1 6 0,-1-9-21,-1-1-1,1 1 1,-1-1 0,1 1-1,0-1 1,0 0 0,-1 1-1,1-1 1,0 0 0,0 1-1,0-1 1,1 0-1,-1 0 1,0 0 0,0 0-1,0 0 1,1 0 0,-1 0-1,1-1 1,-1 1 0,1 0-1,-1-1 1,1 1 0,-1-1-1,1 0 1,2 1-1,2-1 19,-1 0-1,0-1 1,0 1-1,0-1 1,0 0-1,0-1 0,0 1 1,0-1-1,6-3 1,43-25 140,-44 24-143,108-73 22,-40 25-208,-47 29 1,-20 15-103,-11 10 242,0 0 0,0 0 0,0 0 0,0 0 0,0-1-1,0 1 1,0 0 0,1 0 0,-1 0 0,0 0 0,0 0 0,0 0 0,0 0 0,0-1 0,1 1 0,-1 0-1,0 0 1,0 0 0,0 0 0,0 0 0,1 0 0,-1 0 0,0 0 0,0 0 0,0 0 0,1 0-1,-1 0 1,0 0 0,0 0 0,0 0 0,0 0 0,1 0 0,-1 0 0,0 0 0,0 0 0,0 1 0,0-1-1,1 0 1,-1 0 0,0 0 0,0 0 0,0 0 0,0 0 0,0 0 0,1 1 0,-1-1 0,0 0-1,0 0 1,0 0 0,0 0 0,0 0 0,0 1 0,0-1 0,0 0 0,0 0 0,0 0 0,0 1 0,0-1-1,0 0 1,0 0 0,0 0 0,0 0 0,0 1 0,0-1 0,0 0 0,0 0 0,0 0 0,0 1 0,-1 16-82,-20 133-26,20-123 201,-1 2-51,2 42 0,1-62 31,0 0 1,1 0-1,0 0 0,0 0 1,1 0-1,0-1 1,0 1-1,9 14 0,-10-21-2,-1 0 0,1 1-1,0-1 1,0 0 0,0 0 0,0 0-1,3 3 1,-4-5-55,-1 1-1,1-1 1,-1 0-1,1 0 1,-1 1 0,1-1-1,0 0 1,-1 0-1,1 1 1,-1-1 0,1 0-1,-1 0 1,1 0-1,0 0 1,-1 0-1,1 0 1,-1 0 0,1 0-1,0 0 1,-1 0-1,1 0 1,-1-1 0,1 1-1,-1 0 1,1 0-1,-1-1 1,1 1 0,0 0-1,-1 0 1,0-1-1,1 1 1,-1-1 0,1 1-1,-1 0 1,1-1-1,-1 1 1,0-1-1,1 1 1,-1-1 0,2-2-4,-1 1 0,0 0 0,0-1 0,0 1 0,0 0 0,-1-1 0,1 1 0,-1-1 0,1 1 0,-1-1 0,0 0 0,0-2 0,-6-36-9,3 25 4,-18-84 6,16 82-71,-1 0 0,0 1-1,-17-30 1,18 39-48,1 0 0,-7-17 0,11 25 110,0 0 0,0 0 1,0 0-1,0-1 0,0 1 1,0 0-1,0 0 0,0 0 1,0 0-1,0-1 0,0 1 0,0 0 1,0 0-1,0 0 0,0 0 1,0-1-1,0 1 0,0 0 1,0 0-1,0 0 0,0 0 1,0-1-1,0 1 0,0 0 1,0 0-1,0 0 0,1 0 0,-1 0 1,0-1-1,0 1 0,0 0 1,0 0-1,0 0 0,0 0 1,1 0-1,-1 0 0,0 0 1,0 0-1,0-1 0,0 1 1,1 0-1,-1 0 0,0 0 0,0 0 1,0 0-1,0 0 0,1 0 1,-1 0-1,0 0 0,0 0 1,0 0-1,1 0 0,-1 0 1,0 0-1,0 1 0,0-1 1,14 3 109,-10-1-94,43 11 71,1-2-1,78 9 1,102-6-17,-215-13-86,-2 0-583,0-1 1,14-1 0,-23 1 340,-1 0 0,1 0 0,-1 0 1,1 0-1,0-1 0,-1 1 0,1-1 0,-1 1 0,1-1 0,-1 1 0,1-1 0,-1 0 0,1 0 0,-1 0 0,0 0 0,1 0 0,-1 0 0,0 0 0,0 0 0,0-1 0,0 1 1,1-2-1,-2 2 89,1 0 1,-1 0-1,0 0 1,0 0-1,0 0 1,0 0-1,0 0 1,0 0-1,0 0 1,0 0-1,-1 0 1,1 0-1,0 0 1,0 0-1,-1 0 1,1 0-1,-1 0 1,1 0-1,-1 0 1,1 0-1,-1 0 1,0 1-1,1-1 1,-1 0-1,0 0 1,0 1-1,1-1 1,-1 0-1,0 1 1,0-1-1,-2 0 1,-19-12-1864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25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18 121 6400,'-18'-23'2880,"28"12"-2496,-2 3 576,10 4-608,21-9 480,10 2-480,25-4-96,6 2-160,20 2 128,-8 3-128,32 5-320,-11 3 128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52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11 1888,'-5'-8'5593,"5"7"-5517,-1 1 110,0 0 0,1 0 0,-1-1 0,0 1 1,1 0-1,-1 0 0,0 0 0,0 0 0,1 0 0,-1 0 0,0 0 0,0 0 0,1 0 0,-1 0 0,0 0 1,1 1-1,-1-1 0,0 0 0,1 0 0,-1 1 0,0-1 0,1 0 0,-1 1 0,0 0 0,-22 14 2247,13-9-1118,-5-1-262,14-5-848,0 1-1,-1-1 1,1 0 0,0 0 0,0 1-1,0-1 1,0 1 0,0-1 0,0 1 0,0-1-1,0 1 1,0-1 0,-1 2 66,2-2-206,0 0 1,0 1 0,0-1 0,0 0 0,0 0 0,-1 0 0,1 1 0,0-1 0,0 0-1,0 0 1,0 0 0,0 1 0,0-1 0,0 0 0,0 0 0,0 0 0,0 1-1,0-1 1,0 0 0,0 0 0,0 0 0,0 1 0,0-1 0,0 0 0,0 0-1,0 0 1,0 1 0,0-1 0,1 0 0,-1 0 0,0 0 0,0 0 0,0 1 131,1-1-131,-1 0 0,0 0 0,0 0 0,0 0 0,0 1 0,1-1-1,-1 0 1,0 0 0,0 0 0,11 12 443,-1 0-303,1-1 0,0 0 0,0-1 0,1 0 0,25 16 1,-23-16-169,8 5-14,2-1 1,0-2 0,40 17-1,80 19 296,-112-38-200,43 11 4,47 16-72,-12 3 45,211 88 292,-282-109-333,0 2 1,-1 2-1,-1 1 1,51 45-1,-56-40-26,0 1 56,1-2 0,1-1 0,46 27 0,56 12-81,-57-40 184,-49-17-143,-5-4 117,-22-5-172,1 0 0,0 1-1,0 0 1,0 0 0,-1 0 0,1 0 0,6 3 0,-10-3 41,6 0 136,-3-1 67,-8-2-216,-1-1-2,0 0 1,1 0-1,0-1 1,0 0-1,0 0 1,0 0-1,-5-7 1,-12-9-180,8 9 169,1 0-1,1-1 1,-1-1 0,-10-14-1,-38-59 2,29 38 47,-89-131-257,86 133 52,35 46 150,-1-1 0,1 1-1,0-1 1,0 1 0,0-1-1,0 1 1,0 0 0,-1-1 0,1 1-1,0-1 1,0 1 0,-1 0-1,1-1 1,0 1 0,-1 0 0,1 0-1,0-1 1,-1 1 0,1 0 0,0 0-1,-1-1 1,1 1 0,0 0-1,-1 0 1,1 0 0,-1 0 0,1-1-1,-1 1 1,0 0 0,1 5-290,2 6 76,14 15 176,-1 0 0,18 45 0,-15-30-45,81 161 163,-63-137-53,-23-29 74,-12-35-160,-1-1 31,0 0 31,0 1 0,0-1 0,-1 0 0,1 0 0,0 0 0,0 1 0,0-1 0,0 0 0,0 0 0,0 0 0,0 1-1,0-1 1,0 0 0,0 0 0,0 0 0,0 1 0,0-1 0,0 0 0,0 0 0,0 1 0,0-1 0,0 0 0,0 0 0,0 0 0,1 1 0,-1-1 0,0 0 0,0 0 0,0 0 0,0 1 0,0-1 0,0 0 0,1 0 0,-1 0 0,0 0-1,0 0 1,0 1 0,1-1 0,-1 0 0,0 0 0,0 0 0,0 0 0,1 0 0,-1 0 0,0 0 0,0 0 0,0 0 0,1 0 0,-1 0 0,0 0 0,1 1-10,-1 0 0,1 0 0,-1 0 0,0 0 0,1 0 0,-1 0 0,0 0 0,0 0 0,1 0 0,-1 0 0,0 0 0,0 1 0,-1-1 19,1 0 1,0 0-1,0 0 0,-1 0 0,1 0 1,0 0-1,-1 0 0,1 0 0,-1 0 1,0 0-1,1-1 0,-1 1 0,0 0 1,1 0-1,-1-1 0,0 1 0,0 0 1,1-1-1,-1 1 0,0-1 0,0 1 1,0-1-1,0 1 0,0-1 0,0 0 1,0 1-1,0-1 0,0 0 0,0 0 1,0 0-1,0 0 0,-1 0 0,-8 1-12,0 0 0,-15-2 0,13 0 7,-41-1 100,33 0-155,-32 2 0,-74 4 1,82-5 18,1 3 0,-85 13 0,36 13-115,85-25 89,5-2 70,-1 0 1,1-1-1,0 1 1,-1 0-1,1-1 1,-4 1 0,61-39 719,-34 21-686,-1 0 0,0-1-1,28-34 1,42-70-1778,-51 67-1952,-24 39 1819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29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1421 4480,'-1'8'6062,"2"-9"-5703,1 1 0,-1-1 0,0 0 0,0 0 0,0 0 0,0-1 1,0 1-1,0 0 0,1-2 0,10-22 531,0-2 0,8-27-1,-3 7-588,11-16 48,3 2 0,2 1 0,3 1 0,50-62-1,-75 104-263,-9 14-111,1-1-1,-1 0 0,1 1 1,-1 0-1,1-1 1,0 1-1,5-4 0,-7 7 18,-1 0-1,0 0 0,1-1 0,-1 1 1,1 0-1,-1 0 0,1 0 0,-1 0 1,0 0-1,1-1 0,-1 1 0,1 0 1,-1 0-1,1 0 0,-1 0 0,1 0 0,-1 0 1,1 0-1,-1 0 0,0 1 0,1-1 1,-1 0-1,1 0 0,-1 0 0,1 0 1,-1 1-1,0-1 0,1 0 0,-1 0 1,1 1-1,-1-1 0,0 0 0,1 1 0,-1-1 1,0 0-1,0 1 0,1-1 0,-1 1 1,10 21-13,-6-11 8,0 1 24,0-1-1,0 1 0,-1 0 1,0 1-1,1 21 0,-3 67 149,-2-66-23,-2 0-1,-1-1 1,-1 1 0,-2-1 0,-2 0 0,-25 64 0,31-91-62,0 0 0,-1 0 0,0-1 1,-1 1-1,1-1 0,-1 0 0,-1 0 1,1-1-1,-1 1 0,-7 5 0,10-10-57,1 1 0,-1-1 0,0 1 0,1-1 0,-1 0 0,0 0 0,0 0 0,0 0 0,0-1 0,0 1 0,0-1 0,0 1 0,0-1 0,0 0 0,0-1 0,0 1 0,0 0 0,0-1 0,0 0 0,0 1 0,0-1 0,0-1 0,0 1 0,0 0 0,1-1 0,-1 1 0,1-1 0,-6-3 0,3-1-15,-1 1 0,1-1 0,0 0-1,0 0 1,0 0 0,-5-12 0,3 4-1,0 0 0,-6-19-1,10 21-16,0 0 0,0 0 0,1 0 0,0-25 0,2 36 10,0 1 1,0-1-1,0 0 0,0 1 0,0-1 1,0 0-1,0 1 0,1-1 0,-1 0 1,0 1-1,0-1 0,1 0 0,-1 1 1,0-1-1,1 1 0,-1-1 0,1 0 1,-1 1-1,1-1 0,-1 1 1,1 0-1,-1-1 0,1 1 0,-1-1 1,1 1-1,0 0 0,-1-1 0,1 1 1,0 0-1,-1 0 0,1-1 0,0 1 1,-1 0-1,2 0 0,2 0-16,0 0 1,0 0-1,-1 0 0,9 1 0,-10 0 16,43 3 44,0-1 0,88-8 1,-93 1-22,0-1 0,-1-3 0,1-1 0,37-14 0,270-130 349,-291 126-474,-17 11-41,-33 12 90,-7 3-3,-14 7-54,-1 3 112,1 1-1,1 0 0,-1 1 1,2 1-1,0 0 0,0 1 1,1 0-1,0 1 0,1 1 1,1-1-1,1 2 0,0-1 1,1 1-1,0 1 0,-9 29 1,15-38 41,0 1 0,0 0 0,1-1 0,0 13 0,0-19-23,1 0 1,0 0 0,0 0 0,1 0-1,-1 0 1,0 0 0,1 0-1,-1 0 1,1 0 0,0 0-1,0 0 1,-1 0 0,1 0 0,0 0-1,1-1 1,-1 1 0,0 0-1,0-1 1,1 1 0,-1-1 0,1 1-1,-1-1 1,1 0 0,2 2-1,1-2 20,0 1 0,0-1-1,0 1 1,1-1-1,-1-1 1,0 1 0,1-1-1,-1 0 1,0 0 0,1 0-1,-1-1 1,0 0-1,10-3 1,0 0 24,0-1-1,0-1 1,22-12-1,-28 13-44,0-2 0,0 1 0,0-1 0,-1 0 0,0-1 1,0 0-1,-1 0 0,0-1 0,-1 0 0,0 0 0,0 0 0,7-16 0,-10 19-8,-1-1 1,1 1-1,-1-1 0,0 0 0,-1 1 1,1-1-1,-1 0 0,-1 0 0,1 0 1,-1 0-1,-1 0 0,1 0 0,-1 0 1,0 0-1,-1 1 0,1-1 0,-2 0 1,1 1-1,-1-1 0,1 1 0,-6-8 1,4 9-45,0 0 1,0 0-1,-1 1 1,1-1-1,-1 1 1,-1 0-1,1 0 1,0 1-1,-1-1 1,0 1 0,1 1-1,-1-1 1,0 1-1,-8-2 1,-4-3-16,18 7 56,0 0 0,0 0-1,0 0 1,0 0 0,0 0-1,0 0 1,-1 0 0,1 0-1,0 0 1,0-1 0,0 1-1,0 0 1,0 0 0,0 0-1,0 0 1,0 0 0,0 0-1,0 0 1,0 0 0,0-1-1,0 1 1,0 0 0,0 0-1,0 0 1,0 0 0,0 0-1,0 0 1,0 0-1,0-1 1,0 1 0,0 0-1,0 0 1,0 0 0,0 0-1,0 0 1,0 0 0,0 0-1,0 0 1,0-1 0,0 1-1,0 0 1,0 0 0,0 0-1,0 0 1,0 0 0,0 0-1,1 0 1,-1 0 0,0 0-1,0 0 1,0-1 0,0 1-1,0 0 1,0 0 0,0 0-1,0 0 1,1 0 0,-1 0-1,31-7 114,-21 6-122,128-13-32,-22 3 150,-70 5-176,55-8-11,108 0 1,-198 14 109,-7-1-18,1 1 0,-1 0 0,1 0 0,0 0 0,-1 0 0,1 1 0,-1 0-1,1 0 1,-1 0 0,1 1 0,-1-1 0,0 1 0,0 0 0,0 0 0,4 3 0,-7-4-8,0 0 0,0 0 1,0 0-1,-1 0 0,1 0 0,0 0 1,-1 0-1,1 0 0,-1 0 0,1 0 1,-1 0-1,0 0 0,1 0 0,-1 0 0,0 1 1,0-1-1,0 0 0,0 0 0,0 0 1,0 1-1,0-1 0,0 0 0,0 0 0,-1 0 1,1 0-1,0 1 0,-1-1 0,1 0 1,-1 0-1,1 0 0,-2 2 0,-3 4 82,1-1 0,-1 1-1,-10 10 1,5-7 29,-11 15 91,-9 12 27,-2-2 0,-58 51 0,83-81-191,7-4-32,-1-1 0,1 1-1,-1 0 1,1-1 0,-1 1-1,1-1 1,-1 1 0,1-1 0,-1 1-1,0-1 1,1 0 0,-1 1 0,0-1-1,1 0 1,-1 0 0,0 1-1,1-1 1,-1 0 0,0 0 0,0 0-1,1 0 1,-1 0 0,0 0 0,0 0-1,1 0 1,-1 0 0,0 0-1,0 0 1,0-1 0,1 1-8,-1 0 0,1 0 0,0 0 1,0-1-1,-1 1 0,1 0 0,0 0 0,-1 0 0,1-1 1,0 1-1,0 0 0,0 0 0,-1-1 0,1 1 0,0 0 1,0 0-1,0-1 0,0 1 0,0 0 0,-1-1 0,1 1 1,0 0-1,0-1 0,0 1 0,0 0 0,0-1 0,0 1 0,0 0 1,0-1-1,0 1 0,1-5 6,0 0 1,0 1-1,0-1 0,0 1 1,0-1-1,1 1 0,0-1 1,0 1-1,0 0 1,1 0-1,5-7 0,2-2-17,1 1 0,18-17-1,-11 15-17,1 0-1,0 1 0,0 1 0,2 1 1,-1 0-1,1 2 0,1 1 0,-1 0 1,1 2-1,40-7 0,-52 11-38,0 2-1,-1-1 0,11 2 0,-18-1 55,0 0 0,0 0 0,0 0 0,-1 1 1,1-1-1,0 1 0,0-1 0,-1 1 0,1-1 0,0 1 0,-1 0 0,1 0 0,-1 0 0,1 0 0,-1 0 0,1 0 0,-1 1 1,0-1-1,1 0 0,-1 1 0,0-1 0,0 1 0,1 1 0,0 3 8,0 0 0,-1 0 0,0 0-1,0 0 1,-1 1 0,0-1 0,0 0 0,0 0 0,-2 9-1,-1 5 3,-9 29-1,-9 15 390,21-64-387,0 0 0,0 0 0,0 0 0,0 0 0,0 0 0,0 0 0,0 0-1,0 0 1,0 0 0,0 0 0,0 0 0,0 0 0,0 0 0,0 1 0,0-1 0,0 0 0,0 0 0,0 0 0,0 0 0,0 0 0,0 0 0,0 0 0,0 0 0,1 0 0,-1 0 0,0 0 0,0 0 0,0 0 0,0 0 0,0 0 0,0 0 0,0 0 0,0 0 0,0 0 0,0 0 0,0 0 0,0 0 0,0 0 0,1 0 0,-1 0 0,0 0 0,0 0 0,0 0 0,0 0 0,0 0 0,0 0 0,0 0 0,0 0 0,0 0 0,0 0 0,0 0 0,0 0 0,0 0 0,0 0 0,0 0 0,1 0 0,-1 0 0,0 0 0,0 0 0,0 0 0,0-1 0,0 1 0,0 0-1,0 0 1,0 0 0,0 0 0,0 0 0,5-5 61,19-26 266,48-59-280,-61 77-104,0 2-1,1 0 1,1 0 0,0 1-1,14-8 1,-25 16 21,0 1-1,0 0 1,0 0 0,0 0 0,0 0 0,0 1 0,0-1 0,0 1 0,1-1 0,-1 1 0,0 0 0,0-1-1,0 1 1,1 0 0,-1 1 0,4-1 0,-5 1 29,1 0-1,-1-1 1,0 1 0,1 0-1,-1 0 1,0 0-1,0 0 1,1 0 0,-1 0-1,0 0 1,0 1 0,0-1-1,0 0 1,-1 1-1,1-1 1,0 0 0,0 1-1,-1-1 1,1 1 0,-1-1-1,1 1 1,-1-1-1,0 1 1,1 1 0,3 20 30,1 1 1,16 39 0,-19-59-12,0 0 1,0 0-1,0 0 0,0 0 1,1-1-1,-1 1 1,1 0-1,0-1 1,0 0-1,1 0 0,-1 0 1,1 0-1,-1 0 1,7 3-1,-5-4 1,1 0 0,-1 0-1,0 0 1,1-1 0,-1 0-1,1 0 1,-1 0 0,1-1-1,0 1 1,7-2 0,1-1 44,1 0 0,-1-1 0,-1-1 0,1 0 0,0-1 0,-1 0 0,0-2 0,15-8 0,-8 3-29,0-1 1,30-25 0,-44 33-40,0-1 0,-1 0 0,1 0 0,-1-1 0,0 0 0,-1 0 0,1 0 0,-1 0 0,-1 0 0,0-1 1,3-8-1,-5 13-8,-1 1 0,1-1 0,-1 1 0,1-1 0,-1 0 0,0 1 0,0-1 0,0 0 0,-1 1 0,1-1 0,-1 0 0,1 1 0,-1-1 0,-1-2 0,1 4-5,1-1-1,-1 1 1,0-1 0,0 1 0,1-1 0,-1 1 0,0 0 0,0 0 0,0-1 0,-1 1 0,1 0 0,0 0 0,0 0 0,-1 0-1,1 0 1,0 1 0,-1-1 0,1 0 0,-1 1 0,1-1 0,-1 1 0,1-1 0,-1 1 0,0 0 0,-1-1 0,-3 1-52,0 0 1,-1 0-1,1 1 0,-11 2 1,14-3 60,-6 2 5,1 0 0,1 1-1,-1-1 1,0 1 0,0 1 0,1 0-1,0 0 1,0 0 0,0 1 0,0 0-1,1 0 1,0 1 0,0-1 0,0 2-1,1-1 1,0 0 0,0 1 0,1 0 0,-1 0-1,2 1 1,-1-1 0,1 1 0,0-1-1,0 1 1,1 0 0,-2 15 0,2-15 22,1 1-1,0 0 1,1 1 0,0-1 0,1 0 0,-1 0 0,2 0-1,-1-1 1,1 1 0,1 0 0,-1 0 0,2-1 0,-1 0 0,1 1-1,0-1 1,1-1 0,0 1 0,0-1 0,0 1 0,1-1 0,0-1-1,1 1 1,0-1 0,8 5 0,-8-5 22,1-2 0,0 1 0,0-1 0,1-1 0,-1 1 0,1-1 0,0-1 0,0 0 0,0 0 0,0 0 0,0-1 0,0-1 0,1 0 0,-1 0 1,0 0-1,0-1 0,16-4 0,-12 0-13,0 0 1,-1 0-1,0-1 1,15-11-1,43-35 61,-16 10 1,156-99 309,-177 121-400,-1-2 1,-1-1 0,-1-2 0,42-43-1,-48 39 14,38-61 0,10-37 32,5-21-89,16-29-341,-89 170 311,0-1 0,0 0 0,-1 0 0,4-11 0,-7 19 68,0 0 0,0-1 0,1 1-1,-1 0 1,0 0 0,0 0 0,0-1 0,0 1-1,0 0 1,0-1 0,0 1 0,0 0-1,0 0 1,0-1 0,0 1 0,0 0 0,0 0-1,-1-1 1,1 1 0,0 0 0,0 0-1,0 0 1,0-1 0,0 1 0,0 0 0,-1 0-1,1 0 1,0-1 0,0 1 0,0 0-1,-1 0 1,1 0 0,0 0 0,0-1 0,0 1-1,-1 0 1,0 0-6,1 0 1,-1 0-1,0 0 0,1 0 1,-1 1-1,0-1 0,1 0 1,-1 0-1,0 0 0,1 1 0,-1-1 1,1 0-1,-1 1 0,0-1 1,0 1-1,-4 4-13,0 0 0,1 0 0,-1 0 0,1 0 0,0 1 0,1-1 0,-1 1 0,-2 7 0,-15 29-20,-29 86 1,-4 55 113,45-150-65,-20 90-54,26-105 111,1 0-1,1 0 1,0 0-1,4 32 1,-3-48-30,0 0 0,0 0 0,1 1 1,-1-1-1,0-1 0,1 1 0,0 0 0,0 0 1,-1 0-1,1 0 0,0 0 0,1-1 0,-1 1 0,0 0 1,0-1-1,1 1 0,-1-1 0,3 3 0,-2-3-4,0-1 0,0 1 0,0 0 1,1-1-1,-1 0 0,0 1 0,0-1 0,0 0 0,0 0 0,0 0 0,0 0 0,0-1 0,0 1 0,0-1 0,0 1 0,0-1 0,0 1 1,4-3-1,8-4 14,1-1 0,-1-1 0,-1 0 0,0-1 0,23-21 0,-31 26-35,37-36-109,-1-1 0,65-90 1,49-106-798,-154 237 896,39-66-146,37-89 0,13-74-456,-88 227 272,-4 12 140,-5 20 41,-26 64 82,-51 85 132,42-92 62,-101 179 132,19-37-139,55-67 645,64-137-415,5-24-333,0 0 0,0 1 0,0-1 0,0 0 0,0 0 1,0 0-1,0 0 0,0 0 0,0 1 0,0-1 0,0 0 0,0 0 1,0 0-1,1 0 0,-1 0 0,0 1 0,0-1 0,0 0 0,0 0 1,0 0-1,0 0 0,1 0 0,-1 0 0,0 0 0,0 0 0,0 0 1,0 1-1,1-1 0,-1 0 0,0 0 0,0 0 0,0 0 0,0 0 1,1 0-1,-1 0 0,0 0 0,0 0 0,0 0 0,0 0 0,1 0 1,-1-1-1,0 1 0,0 0 0,0 0 0,0 0 0,1 0 0,-1 0 1,0 0-1,0 0 0,0 0 0,0 0 0,0-1 0,0 1 0,1 0 1,-1 0-1,0 0 0,0 0 0,11-9 117,38-33-94,1 2 0,76-46 0,-114 78-136,2 1 0,-1 0 0,27-9 0,-39 15 89,0 1 1,0-1-1,0 1 1,0 0-1,0 0 1,1 0-1,-1 0 1,0-1-1,0 1 1,0 1-1,0-1 1,0 0-1,0 0 1,0 0-1,0 0 1,0 1-1,0-1 1,0 1 0,0-1-1,0 0 1,1 2-1,-1-1-5,0 0-1,1 0 1,-1 1 0,0-1-1,0 0 1,-1 1 0,1-1-1,0 1 1,0-1 0,-1 1-1,1-1 1,0 3 0,1 6-30,-1-1 1,0 0-1,0 20 1,-1-23 72,-1 14 16,1 1 49,3 35 1,-2-51-41,0 0 0,0 0 1,0 0-1,1 0 0,-1 0 0,1 0 1,1 0-1,-1-1 0,0 1 0,1-1 1,6 9-1,-8-13-28,0 1 0,0 0-1,0 0 1,0-1 0,0 1 0,0 0 0,0-1 0,0 1-1,0-1 1,0 0 0,0 1 0,0-1 0,0 0 0,0 1-1,0-1 1,0 0 0,1 0 0,-1 0 0,2 0 0,0-1 17,-1 1 0,1-1 0,0 0 0,-1 0-1,1 0 1,-1 0 0,6-3 0,1-2 42,0-1-1,-1 0 0,9-8 0,-16 14-75,45-42-46,1 1 1,95-61-1,-142 103 36,24-13-333,-13 13 152,-10 0 182,-1 0 1,0 0-1,0 1 0,1-1 1,-1 0-1,0 0 0,0 1 1,1-1-1,-1 0 1,0 1-1,0-1 0,0 0 1,0 1-1,0-1 0,1 0 1,-1 1-1,0-1 1,0 0-1,0 1 0,0-1 1,0 0-1,0 1 0,0-1 1,0 0-1,0 1 0,0-1 1,0 1-1,0-1 1,-1 1-1,0 4 10,-1 1 0,0-1-1,0 0 1,-3 7 0,-5 10 84,4-1-5,2 0 1,0 0-1,1 1 1,1 0-1,2 29 1,0-46-17,0 0 1,0 1-1,1-1 0,0 0 0,2 11 1,-2-15-50,-1 0 0,1 0-1,-1 1 1,1-1 0,0 0 0,-1 0 0,1 0 0,0 0 0,0 0 0,0 0 0,0 0-1,0 0 1,0 0 0,0 0 0,0 0 0,0-1 0,0 1 0,0 0 0,0-1 0,1 1-1,-1-1 1,0 1 0,1-1 0,-1 0 0,0 1 0,1-1 0,-1 0 0,2 0 0,0 0 1,1-1 1,-1 1-1,0-1 1,0 0 0,1 0-1,-1 0 1,0 0 0,0 0-1,4-4 1,27-17 55,-22 12-42,183-141-86,-188 145 52,6-3-57,-1 0-1,1 1 0,20-9 0,-21 11 22,-11 6 29,-1 0 0,0 0-1,1-1 1,-1 1 0,1 0-1,-1 0 1,0-1 0,1 1-1,-1 0 1,1 0 0,-1 0-1,0 0 1,1 0 0,-1 0-1,1 0 1,-1 0 0,1 0-1,-1 0 1,1 0 0,-1 0 0,0 0-1,1 0 1,-1 0 0,1 0-1,-1 1 1,0-1 0,1 0-1,-1 0 1,1 0 0,-1 1-1,0-1 1,1 0 0,-1 1-1,1-1 1,-1 2-10,1-1 1,-1 1-1,1-1 0,-1 1 1,1-1-1,-1 1 1,0-1-1,0 1 0,0-1 1,0 3-1,-1 8 37,-1 0 0,0 0-1,-1-1 1,-8 20 0,3-5-17,-5 16 147,49-72 145,-5 4-260,49-33 1,-77 57-55,-1 0 1,0 1-1,1-1 1,-1 1-1,1 0 1,0-1-1,-1 1 0,1 0 1,0 1-1,0-1 1,0 0-1,-1 1 1,1 0-1,0 0 1,0-1-1,0 2 0,5 0 1,-7-1 12,0 0 0,-1 1 1,1-1-1,0 1 0,-1-1 0,1 1 1,-1-1-1,1 1 0,-1-1 0,1 1 0,-1 0 1,1-1-1,-1 1 0,1 0 0,-1-1 1,0 1-1,0 0 0,1 0 0,-1-1 0,0 1 1,0 0-1,0 0 0,0-1 0,0 1 1,0 0-1,0 1 0,-2 24-61,2-24 63,-13 68-29,-3 17-44,14-71 177,1 30-1,1-45-89,0 0 0,0 1 0,0-1 0,0 0 0,0 0 0,1 0 0,-1 0 0,0 0 0,0 0 0,1 0 0,-1 0-1,1 0 1,-1 0 0,1-1 0,0 1 0,-1 0 0,1 0 0,0 0 0,-1-1 0,1 1 0,0 0 0,0 0 0,0-1 0,0 1 0,-1-1-1,1 1 1,0-1 0,0 1 0,0-1 0,0 0 0,0 1 0,0-1 0,0 0 0,0 0 0,1 0 0,-1 0 0,0 0 0,0 0 0,2 0 0,3-1 5,1-1 0,-1 1 0,0-1 0,0 0 1,11-5-1,184-103 126,-136 72-237,-53 32 71,73-45 41,-71 41-58,0 0 1,0-1-1,18-20 0,-18 10-122,-13 21 157,-1 0 0,0-1 0,0 1 1,1 0-1,-1-1 0,0 1 0,0 0 0,0-1 0,0 1 1,0-1-1,0 1 0,0 0 0,0-1 0,0 1 1,0-1-1,0 1 0,0 0 0,0-1 0,0 1 0,0-1 1,0 1-1,0 0 0,0-1 0,0 1 0,-1 0 1,1-1-1,0 1 0,0 0 0,0-1 0,-1 1 1,1 0-1,0-1 0,0 1 0,-1 0 0,1 0 0,0-1 1,-1 1-1,1 0 0,0 0 0,-1-1 0,1 1 1,-1 0-1,1 0 0,0 0 0,-1 0 0,1 0 0,0 0 1,-1 0-1,1 0 0,-1 0 0,1 0 0,0 0 1,-1 0-1,1 0 0,-1 0 0,1 0 0,-1 0 1,-15 2-57,1 1 1,-1 0 0,1 1 0,0 1-1,0 0 1,-16 9 0,26-11 65,-1 0 0,1 1 1,0-1-1,1 1 0,-1 0 0,1 0 0,0 0 1,0 1-1,0-1 0,-4 8 0,7-11 10,0 1-1,0 0 1,0-1-1,0 1 1,0 0-1,0 0 1,1-1-1,-1 1 1,1 0-1,0 0 1,-1 0-1,1 0 1,0 0-1,0 0 1,0 0-1,0 0 1,1 0-1,-1-1 1,0 1-1,1 0 1,-1 0-1,1 0 1,0 0-1,-1-1 1,1 1-1,0 0 1,0-1-1,0 1 1,1 0-1,-1-1 1,0 0-1,0 1 1,1-1-1,2 2 1,-1-1 6,0 0 1,0 0 0,1-1 0,-1 1-1,0-1 1,1 0 0,-1 0 0,1 0 0,-1 0-1,1-1 1,-1 0 0,1 1 0,-1-1-1,1-1 1,-1 1 0,1 0 0,0-1 0,-1 0-1,1 0 1,4-2 0,0 1-9,-1-1 0,0-1 0,0 1 0,0-1 0,0-1 1,0 1-1,-1-1 0,8-7 0,-13 11-26,14-12-34,-15 13 37,1 0-1,-1-1 1,0 1 0,0 0 0,1 0 0,-1-1 0,0 1 0,1 0 0,-1 0 0,0 0 0,1 0 0,-1-1 0,0 1 0,1 0 0,-1 0 0,0 0 0,1 0 0,-1 0 0,0 0 0,1 0 0,-1 0 0,0 0 0,1 0 0,-1 0 0,1 0 0,-1 0 0,0 1 0,1-1 0,-1 0 0,0 0 0,1 0 0,-1 0 0,0 1 0,0-1 0,1 0 0,-1 0 0,0 0 0,1 1 0,-1-1 0,0 0 0,0 1-1,0-1 1,1 0 0,-1 0 0,0 1 0,0-1 0,0 0 0,0 1 0,0-1 0,1 1 0,0 7 0,-1 0-1,1 0 0,-1 1 1,0-1-1,-1 0 1,-2 8-1,1 7-13,-18 103-11,19-124 38,-5 28-2,-2-1 0,-2 0-1,0-1 1,-2 0 0,-1 0 0,-26 39-1,-152 234 67,173-272-25,-75 107 232,72-108-124,-1-2 1,-42 40-1,57-60-97,-1 0 0,-11 7-1,16-11-19,0 0-1,0-1 0,0 0 1,-1 1-1,1-1 0,0-1 1,-1 1-1,1 0 1,-5-1-1,6 0-23,0 0 1,0 0-1,0 0 0,0 0 0,0 0 1,0-1-1,0 1 0,1-1 1,-1 0-1,0 1 0,0-1 0,1 0 1,-1 0-1,0 0 0,1 0 1,-1 0-1,-2-3 0,1 1 5,1 0-1,-1-1 0,1 1 1,0-1-1,0 1 0,0-1 1,0 0-1,-1-4 1,-1-6 10,1 0 1,0 0 0,-2-26-1,4 15-602,1 0-1,1-1 1,1 1-1,1 0 1,1 1-1,11-36 1,-3 24-827,1 0 0,2 1 1,30-49-1,-6 5-5829,-34 68 6112,20-37-2443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29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1778 181 6144,'-26'-31'2784,"-5"23"-2432,21 5-256,7 6-128,-12-3-480,12 8 288,-10-5-4416,0 5 2560</inkml:trace>
  <inkml:trace contextRef="#ctx0" brushRef="#br0" timeOffset="1">1 95 8128,'0'-39'3680,"92"19"-3168,-30 12-160,3 8-288,53-8-32,5 2 0,39-7 32,-3 13-32,29 8-3680,-26 3 1984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31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3 999 3968,'0'0'40,"0"0"-1,0 0 1,0 0-1,-2 1 754,2-1-753,0 0 0,0 0-1,0 0 1,0 0 0,0 0-1,0 1 1,0-1 0,0 0-1,0 0 1,0 0 0,-1 0-1,1 0 1,0 0 0,0 0-1,1 1 1,-1-1 0,0 0-1,0 0 1,2 8 1300,8 5 873,-3-9-1665,0 0 0,0 0 0,1-1 0,-1 0 0,1-1 0,-1 1 0,1-1 0,0-1 0,0 1 0,8-1 0,-5-1-225,0 0 0,-1-1 0,1 0 0,0-1 0,-1 0 0,19-6 0,-7-1-169,-1-1 0,0 0 0,0-2-1,-1-1 1,-1 0 0,23-20-1,-31 23-120,0 0-1,-1 0 1,13-17-1,-20 24-67,-1 0 0,0 0 0,0 0-1,0-1 1,0 1 0,-1 0 0,1-1 0,-1 1 0,0-1-1,0 1 1,0-1 0,0 0 0,-1 1 0,0-1-1,0 0 1,0 0 0,0 1 0,-1-8 0,0 10 15,1 0 1,-1 0-1,1-1 0,-1 1 1,0 0-1,0 0 1,1 0-1,-1 0 0,0 0 1,0 0-1,0 0 0,0 0 1,0 0-1,0 1 1,-1-1-1,1 0 0,0 1 1,0-1-1,0 1 1,-1-1-1,1 1 0,0 0 1,-1-1-1,1 1 1,0 0-1,-1 0 0,1 0 1,-3 0-1,-3 0 2,0 1 0,0 0 1,-13 3-1,7 0 6,0 0 0,0 2 1,0-1-1,1 1 0,0 1 1,0 0-1,1 1 0,0 0 1,-16 16-1,13-11 70,1 1 0,1 1-1,0 0 1,1 0 0,0 1 0,-10 22 0,17-29 21,0 0 0,0 1 0,1 0-1,0 0 1,1 0 0,0 0 0,0 0 0,1 0 0,1 15 0,0-20-47,0 1 0,1 0 0,0-1 0,1 0 0,-1 1 0,1-1 0,0 0 0,0 1 0,0-1 0,1-1 0,0 1 0,0 0 0,0 0 0,1-1 0,-1 0 0,1 0 0,0 0 0,8 6 0,-5-5 18,0-1 0,0 0 0,1 0 0,-1-1 0,1 0 0,0 0 0,0-1 1,0 0-1,0 0 0,0-1 0,0 0 0,1 0 0,-1-1 0,0 0 0,17-3 0,-5 0-23,0-2 1,-1 0-1,1-1 1,-1-1-1,23-12 0,176-97 224,-150 78-187,-6 2-30,-1-3 0,99-81-1,-109 72-47,-2-3-1,-2-1 0,52-77 1,42-75-426,-113 160 364,-3-2 1,35-85-1,-56 122 23,-1-1-1,0 0 1,0 1 0,-1-2-1,-1 1 1,0 0 0,0-18-1,-1 26 25,0-1-1,0 1 0,0-1 0,-1 1 1,0-1-1,1 1 0,-1-1 0,0 1 1,0 0-1,0-1 0,0 1 0,-1 0 0,-2-4 1,3 5 12,0 0 0,0 0 0,-1 0 0,1 0 0,0 1 1,-1-1-1,1 0 0,-1 1 0,1-1 0,-1 1 0,1-1 0,-1 1 1,1 0-1,-1 0 0,1 0 0,-1-1 0,1 2 0,-1-1 0,0 0 1,1 0-1,-1 0 0,1 1 0,-3 0 0,-10 4-47,1 1 0,0 0 0,0 1 0,1 1 0,0 0 0,0 0 0,-16 16 0,15-11 93,0 1-1,1 0 1,0 1-1,2 0 1,-1 0-1,-9 21 1,4-2 14,2 0 1,-10 36 0,4-3 25,4 0 0,3 0 1,2 2-1,-1 82 0,11-97 104,8 74-1,-3-102-32,0 0 0,2 0 1,0-1-1,21 49 0,-24-67-99,0 0 0,1-1 1,0 1-1,0-1 0,1 0 0,6 8 1,-8-12-19,0 1 1,-1-1-1,1 0 1,0 0-1,0 0 0,0 0 1,0-1-1,0 1 1,1-1-1,-1 0 1,0 0-1,1 0 1,-1 0-1,1 0 1,-1-1-1,5 1 1,-1-2 24,-1 0 1,1 0-1,-1 0 0,1-1 1,-1 0-1,0 0 1,0 0-1,0-1 1,0 0-1,10-7 1,0-1 17,0-1-1,17-17 1,58-65-132,104-137 1,-184 218 47,-9 10-43,0 1 1,0 0-1,0 0 1,0 0-1,1 0 0,1-1 1,-3 3 52,-1-1 1,0 1 0,1 0-1,-1 0 1,0 0-1,1-1 1,-1 1-1,0 0 1,1 0-1,-1 0 1,1 0-1,-1 0 1,0 0 0,1 0-1,-1 0 1,1 0-1,-1 0 1,0 0-1,1 0 1,-1 0-1,0 0 1,1 0-1,-1 0 1,1 1 0,-1-1-1,0 0 1,1 0-1,-1 0 1,0 1-1,1-1 1,-1 0-1,0 0 1,0 1-1,1-1 1,-1 0 0,0 0-1,0 1 1,1-1-1,-1 0 1,0 1-1,0-1 1,0 1-1,0-1 1,1 0 0,-1 1-1,0-1 1,0 0-1,0 1 1,0-1-1,0 1 1,0-1-1,0 0 1,0 1-1,1 7 14,-1 0 0,1 1 0,-1-1-1,-1 0 1,0 0 0,-1 8-1,-15 52-141,16-67 136,-23 88 74,-22 73 50,41-145-3,-2 0 0,-16 32 1,20-45-78,1 1 1,-1-1-1,0 0 1,0 0 0,-1 0-1,1 0 1,-1-1-1,1 1 1,-1-1-1,0 0 1,-1 0 0,1-1-1,0 1 1,-1-1-1,-4 2 1,7-3-35,-1 0 0,1-1 0,0 0 1,0 1-1,-1-1 0,1 0 0,0 0 0,-1 0 0,1 0 0,0-1 0,0 1 1,-1-1-1,1 1 0,0-1 0,0 0 0,0 0 0,0 0 0,0 0 0,0 0 1,0 0-1,0-1 0,0 1 0,0-1 0,1 1 0,-1-1 0,1 0 0,-1 1 1,1-1-1,-2-3 0,-2-3-2,1 0 1,0 0-1,1 0 0,0-1 1,0 0-1,-2-11 1,5 16-36,-1-1 1,1 0-1,-1 0 1,1 1-1,0-1 1,1 0-1,-1 0 1,1 1 0,2-8-1,-2 11 15,-1-1 0,0 1 0,1-1 0,0 1 0,-1 0 0,1-1-1,0 1 1,0 0 0,-1-1 0,1 1 0,0 0 0,0 0 0,0 0 0,1 0 0,-1 0 0,0 0-1,0 0 1,0 1 0,1-1 0,-1 0 0,0 1 0,1-1 0,-1 0 0,1 1 0,-1 0 0,1-1-1,-1 1 1,1 0 0,-1 0 0,1 0 0,-1 0 0,1 0 0,-1 0 0,3 1 0,5 2-19,0 0-1,-1 0 1,1 1 0,-1 0 0,0 1 0,12 8-1,14 8 53,-20-14 4,-1-1 1,1 0-1,0-1 0,1 0 0,-1-2 0,1 1 0,-1-2 0,1 0 0,0-1 0,0 0 0,0-1 1,0-1-1,0 0 0,0-1 0,-1-1 0,24-7 0,5-4 53,-1-1 0,-1-3 0,-1-1 0,0-2 0,-2-2 0,0-1 0,49-42 0,-71 50-47,0 0 0,0-1 1,-2 0-1,0-2 0,-1 1 0,12-23 1,-23 37-67,0 0 1,-1 0 0,1 0 0,-1-1 0,0 1-1,0 0 1,0-1 0,0-4 0,-1 8 19,0 0 0,0 0 0,0 0-1,0-1 1,0 1 0,0 0 0,-1 0 0,1 0 0,0 0 0,-1 0 0,1 0 0,-1 0 0,1 0 0,-1 0 0,0 0 0,1 0 0,-1 0 0,0 0 0,0 0 0,1 0 0,-1 0 0,0 1 0,0-1-1,0 0 1,0 1 0,0-1 0,0 1 0,0-1 0,0 1 0,0-1 0,0 1 0,-1 0 0,1-1 0,0 1 0,0 0 0,0 0 0,-3 0 0,-6 0-33,0 1 1,0 0 0,0 0 0,-17 6-1,-40 14 269,52-15-92,-1 2 1,1 0-1,0 0 1,0 2-1,1 0 1,1 0-1,-1 1 1,2 1-1,0 0 1,0 1-1,1 0 1,1 1-1,0 0 1,0 0-1,2 1 1,0 1 0,1-1-1,0 1 1,1 0-1,-4 22 1,8-30-70,1-1 1,0 1 0,1-1 0,0 1 0,0-1 0,0 1-1,3 11 1,-2-15-36,0 0 1,0 0-1,1 0 0,-1 0 0,1 0 0,0 0 0,1 0 1,-1-1-1,0 1 0,1-1 0,0 1 0,0-1 0,0 0 0,6 5 1,-1-3 19,1 0 0,-1-1 1,1 0-1,-1 0 0,1-1 0,1 0 1,-1 0-1,11 1 0,7 0 74,44 0 0,-33-4-182,0-2 0,58-11 0,69-25-3684,-122 25-1101,81-33 0,-53 11 422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43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652 72 1568,'0'0'27,"0"0"1,0 0-1,1-1 1,-1 1-1,0 0 1,1 0-1,-1 0 1,0 0-1,1-1 0,-1 1 1,0 0-1,1 0 1,-1 0-1,0 0 1,1 0-1,-1 0 1,1 0-1,-1 0 1,0 0-1,1 0 0,-1 0 1,0 0-1,1 0 1,-1 0-1,0 0 1,1 0-1,-1 1 1,0-1-1,1 0 1,0 0-1,-1 1 24,1-1-1,-1 0 1,0 0 0,1 0-1,-1 1 1,1-1 0,-1 0-1,1 0 1,-1 0-1,1 0 1,-1 0 0,1 0-1,-1 0 1,1 0 0,-1 0-1,1 0 1,-1 0 0,1 0-1,-1 0 1,1-1 0,-1 1-1,1 0 1,0-1 160,0 1-1,-1 0 1,1-1 0,0 1-1,-1-1 1,1 1 0,0-1-1,-1 0 1,1 1 0,-1-1-1,1 1 1,-1-1 0,1 0-1,-1 0 1,1 0 0,-1 0-111,0 0 1,0 1-1,0-1 1,0 1-1,0-1 0,-1 0 1,1 1-1,0-1 1,0 1-1,-1-1 1,1 1-1,0-1 1,-1 1-1,1-1 1,-1 1-1,1-1 1,0 1-1,-1 0 1,1-1-1,-1 1 0,1 0 1,-1-1-1,0 1 1,0-1-1,-5 0 104,1-1-1,-1 1 0,1-1 1,-1 2-1,0-1 0,1 1 1,-9 0-1,-8 1 302,0 2 0,1 0 0,0 2 1,0 0-1,-22 9 0,-3 0-96,15-5-218,-180 60 482,199-63-607,0 0-1,0 0 1,1 2 0,0-1-1,0 2 1,1-1 0,0 1-1,0 1 1,1 0-1,1 0 1,-1 1 0,2 0-1,-1 0 1,-8 20 0,11-21-28,1 0 0,0 1 1,0 0-1,1 0 0,1 0 1,0 0-1,0 0 0,1 1 1,1-1-1,0 0 0,0 1 1,1-1-1,1 0 0,-1 0 1,2 0-1,0 0 0,6 15 0,-5-17 0,1 0-1,0-1 0,1 0 1,0 0-1,0 0 0,1-1 1,0 0-1,0 0 0,1 0 1,0-1-1,0 0 0,15 7 1,-1-1 56,1-2 1,0 0 0,45 12-1,-39-14 50,0-2 0,1 0 0,-1-2 0,36 1 0,-33-6-79,-1-1 0,0-1 0,1-2-1,-2 0 1,1-3 0,-1 0 0,0-2 0,-1-1-1,0-2 1,-1-1 0,0 0 0,-1-3-1,43-33 1,-56 37-20,0 0 0,-1-1 0,-1-1 0,-1 0 1,0 0-1,0-1 0,-2-1 0,0 0 0,-1 0 0,8-24 0,-14 33-36,1 1-1,-1-1 1,0 0-1,-1 1 1,0-1-1,0 0 1,-1 0-1,0 0 1,0 0-1,-1 0 1,0 0-1,0 0 1,-1 1 0,-4-12-1,0 7-20,0-1 0,-2 1 0,1 0 1,-1 1-1,-1 0 0,0 0 0,-1 1 0,-14-12 0,5 6-14,0 1-1,-1 1 1,0 1-1,-1 1 0,-34-15 1,43 22 11,0 1 1,0 0-1,0 1 1,-1 0 0,1 1-1,-1 0 1,0 2 0,1-1-1,-1 1 1,0 1-1,1 0 1,-18 4 0,-7 7 19,0 1 0,-46 23 1,51-21 54,0 3 1,-37 26-1,56-35-40,1 2 0,0-1 0,1 1 0,0 1 0,1 0 0,0 0 0,-14 24 0,13-16-13,1 1 1,1 0-1,0 0 1,2 1-1,0 0 0,-6 43 1,12-52 1,0-1 1,1 0 0,0 0-1,1 1 1,0-1 0,5 16 0,-4-20 3,1 0 0,-1 0 0,2 0 0,-1 0 0,1 0 0,1-1 0,-1 0 0,1 0 1,11 12-1,-6-9 8,0-1 0,0 0 0,1-1 0,1 0 0,23 12 0,-28-16-13,1 0 0,0-1 1,0-1-1,0 1 1,0-1-1,1-1 1,-1 1-1,0-1 1,1-1-1,14 0 0,-15-1-22,1 0 0,-1 0 0,0-1 0,0 0 0,1 0 0,-1-1 0,-1 0 0,1 0 0,0-1 0,-1 0 0,0-1 0,0 0 0,0 0 0,0 0 0,9-10 0,-8 2-23,1-1 0,-2 0-1,0 0 1,0-1 0,-1 0-1,-1 0 1,4-21 0,-6 22 23,0 0 0,-1 0 0,0-1-1,-1 1 1,-1-1 0,-1 1 0,0-1 0,0 1 0,-2-1 0,-7-26 0,8 36-20,0-1 1,-1 1-1,1 0 0,-1 0 0,0 0 1,-1 0-1,1 1 0,-1-1 0,0 1 1,0 0-1,0 0 0,-1 0 0,1 1 1,-1 0-1,0 0 0,-8-5 0,6 6 18,0-1-1,0 1 1,0 0 0,-1 1-1,1 0 1,0 0-1,0 0 1,-1 1-1,1 0 1,0 1-1,-1-1 1,-7 3-1,7-1 31,-1 0 0,0 1 0,1 0 0,0 0 0,0 1 0,0 0 0,0 1 0,0-1 0,-13 12 0,16-11 21,1 0 0,-1-1 0,1 2 0,-1-1-1,1 0 1,1 1 0,-1 0 0,1 0 0,0 0 0,0 0 0,1 0-1,0 1 1,-2 10 0,3-8-15,0 0 0,1 0 0,0-1 0,1 1 0,0 0 0,0 0 0,1-1 0,0 1 0,1-1 0,0 0 0,0 1 0,1-1 0,0 0 0,0-1 0,1 1 0,-1-1 0,2 0 0,-1 0 0,9 8 0,-5-6 16,0-1 1,1 0-1,-1 0 1,1-1 0,1 0-1,-1-1 1,1 0-1,1-1 1,-1 0 0,1 0-1,-1-1 1,1-1-1,19 3 1,-15-5-6,1 0 0,0-2 0,-1 1 1,1-2-1,-1 0 0,28-8 0,-24 4 27,0-2-1,0 0 1,0 0 0,30-20 0,-41 22-38,0 0 1,0-1 0,-1 0 0,0 0-1,10-12 1,-14 14-15,0-1-1,0 1 1,-1 0 0,0-1-1,0 0 1,-1 0 0,1 0-1,-1 0 1,-1 0 0,2-8-1,-2 6-9,0 0-1,-1 0 0,0 1 1,0-1-1,0 0 0,-1 0 0,-1 0 1,1 1-1,-1-1 0,-1 1 1,1-1-1,-1 1 0,-1 0 0,1 0 1,-1 0-1,-7-10 0,2 8-50,0 0-1,0 1 1,-1-1-1,0 2 1,0-1 0,-1 2-1,0-1 1,0 2-1,-1-1 1,1 1-1,-1 1 1,0 0-1,0 1 1,-1 0-1,1 1 1,-1 0-1,1 1 1,-1 1 0,0 0-1,1 0 1,-1 1-1,1 1 1,-1 0-1,-14 5 1,21-5 68,0 0 1,0 1-1,1 0 1,-1 0 0,1 0-1,0 1 1,0 0-1,0 0 1,0 0 0,0 1-1,1-1 1,0 1-1,0 0 1,1 0 0,-1 1-1,-4 10 1,4-7 9,0 0 1,1 0 0,0 0-1,1 1 1,0-1-1,1 1 1,0 0 0,0 0-1,1-1 1,1 12-1,-1-17 15,1 0-1,0 0 0,0 0 0,0 0 0,0 0 0,1 0 0,-1-1 1,1 1-1,0 0 0,0-1 0,1 1 0,2 3 0,-4-6-23,0 0 0,-1-1 0,1 1-1,0 0 1,0 0 0,1 0 0,-1-1-1,0 1 1,0-1 0,0 1 0,0-1-1,0 1 1,1-1 0,-1 0 0,0 1 0,0-1-1,1 0 1,-1 0 0,0 0 0,0 0-1,1 0 1,-1 0 0,0 0 0,1 0 0,-1-1-1,0 1 1,0-1 0,0 1 0,1-1-1,-1 1 1,0-1 0,0 1 0,0-1-1,0 0 1,0 0 0,0 1 0,0-1 0,0 0-1,0 0 1,0 0 0,0-1 0,10-10 59,-1 0 0,0-1 0,-1 0 1,0-1-1,7-16 0,-11 20-43,-1 0-1,0 0 0,0-1 1,-1 0-1,-1 1 1,0-1-1,0 0 0,-1-15 1,-1 23-59,0 0 0,0 0 0,0 0 1,-1 0-1,1 0 0,-1 0 0,0 0 0,0 0 1,0 1-1,0-1 0,0 0 0,-1 0 1,1 1-1,-1-1 0,-3-3 0,3 4-5,1 1 0,-1 0 0,1 0 1,-1 0-1,0 0 0,1 0 0,-1 0 0,0 0 0,0 0 0,0 1 0,0-1 0,1 1 0,-1 0 0,0-1 0,0 1 0,0 0 1,0 0-1,0 0 0,0 0 0,0 0 0,0 1 0,0-1 0,-3 2 0,-1 0 36,1 0-1,-1 0 1,1 0-1,0 1 1,0 0-1,0 0 1,0 1-1,1-1 1,-1 1-1,1 0 1,0 0-1,0 1 1,0-1-1,0 1 1,1 0-1,0 0 1,-5 10-1,7-12 23,-1 1 0,1 0 0,0-1 0,0 1 0,0 0 0,1 0 0,-1 0 0,1-1 0,0 1 0,0 0 0,0 0 0,1 0 0,0 0 0,-1-1 0,1 1 0,0 0 0,1-1 0,-1 1 0,1 0 0,-1-1 0,1 0 0,0 1 0,0-1 0,1 0 0,-1 0 0,1 0 0,4 4 0,-5-5-3,0-1 0,0 1 1,0-1-1,0 1 0,0-1 1,1 0-1,-1 0 0,0 0 1,1 0-1,-1 0 0,1 0 1,-1-1-1,1 1 0,-1-1 1,1 0-1,-1 0 0,1 1 1,0-2-1,-1 1 0,1 0 1,-1-1-1,1 1 0,2-2 1,2-1 8,0 0 0,0 0 0,0-1-1,-1 0 1,0-1 0,0 1 0,7-8 0,-1 1 24,-1-1-1,13-17 1,-22 26-49,0 0 0,0-1 0,0 1 0,-1 0 0,0 0 0,1-1 0,-1 1 0,0-1 0,0 1 0,-1-1 0,1 1 0,-1-1 0,0 0 0,0 1 0,0-1 0,-1-7 0,0 9-18,1 0-1,-1-1 0,0 1 0,0 0 0,0 0 0,0-1 0,-1 1 1,1 0-1,0 0 0,-1 0 0,1 0 0,-1 1 0,0-1 1,0 0-1,0 1 0,0-1 0,0 1 0,0 0 0,0-1 1,0 1-1,0 0 0,0 0 0,-1 0 0,1 1 0,-1-1 1,-2 0-1,-3 0-45,1 0 1,-1 1-1,0 0 1,0 1-1,1-1 1,-1 1 0,0 1-1,1-1 1,-1 1-1,-9 4 1,7-2 45,0 1 1,1 0 0,-1 0-1,1 1 1,0 0-1,1 1 1,-13 11 0,16-13 22,0 1 0,0-1 0,0 2 0,1-1 0,0 0 1,0 1-1,0 0 0,1 0 0,0 0 0,-4 13 0,6-14-10,0-1-1,1 1 1,-1-1-1,1 1 1,0-1-1,1 1 0,-1-1 1,1 0-1,0 1 1,0-1-1,1 1 1,-1-1-1,1 0 0,1 0 1,-1 0-1,4 6 1,-4-8 23,0 1 1,1-1-1,-1 0 1,1 1 0,-1-1-1,1 0 1,0 0-1,0-1 1,1 1 0,-1-1-1,0 1 1,1-1-1,0 0 1,-1 0 0,1-1-1,0 1 1,0-1-1,0 0 1,0 0-1,0 0 1,0 0 0,0-1-1,0 0 1,0 1-1,8-2 1,-3-2-1,-1 0 0,0-1-1,0 0 1,0 0 0,0-1 0,0 0-1,-1 0 1,0-1 0,-1 0 0,9-8 0,-4 3-1,4-4-14,0 0 1,22-29-1,-34 40-4,0 0 0,-1-1 0,1 1-1,-1-1 1,0 0 0,0 0 0,0 1-1,-1-1 1,1 0 0,-1-1 0,-1 1 0,1 0-1,-1 0 1,0 0 0,0 0 0,-1-7 0,1 10-25,0 0 0,0 1 0,-1-1 0,1 0 0,-1 1 1,1-1-1,-1 0 0,0 1 0,0-1 0,0 1 0,0-1 0,0 1 1,0-1-1,0 1 0,0 0 0,0 0 0,-1-1 0,1 1 0,-2-1 1,1 1 7,1 1 0,-1-1 0,0 1 0,1 0 0,-1-1 1,1 1-1,-1 0 0,0 0 0,1 0 0,-1 0 1,0 0-1,1 0 0,-1 1 0,0-1 0,1 1 0,-3 0 1,-1 1 1,0 1 0,0-1 1,0 1-1,1 0 0,-1 0 1,1 1-1,0-1 1,0 1-1,0 0 0,1 0 1,-5 7-1,3-4 1,0 1 1,1 0-1,0 1 0,0-1 0,-4 18 1,7-21-320,0 0 1,1 0-1,-1 0 1,1 1-1,1 4 1,-1-5-540,1 0 0,0-1-1,0 1 1,0-1 0,1 1 0,2 4 0,7 10-1884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44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286 113 2560,'-1'0'39,"1"0"0,-1 0 0,1 0 0,0 0 0,-1 0 0,1 0 0,-1 1 0,1-1 0,0 0 0,-1 0 1,1 0-1,0 0 0,-1 1 0,1-1 0,0 0 0,-1 0 0,1 1 0,0-1 0,-1 0 0,1 1 0,0-1 0,0 0 0,0 1 0,-1-1 0,1 0 0,0 1 0,0-1 0,0 0 1,0 1-1,-1-1 0,1 1 0,0-1 0,0 0 0,0 1 0,0-1 0,0 1 0,0-1 0,0 0 0,0 1 0,0-1 0,0 1 0,1-1 0,-1 0 0,0 1 0,0-1 0,0 0 0,0 1 1,1-1-1,-1 0 0,0 1 0,1 2 434,0-1 1,0 1-1,1-1 1,-1 0-1,0 0 1,4 4-1,-5-6-339,1 0 0,0 0 0,0 0 0,-1 0-1,1 0 1,0 0 0,0 0 0,-1 0 0,1 0-1,0 0 1,0 0 0,-1-1 0,1 1 0,0 0-1,-1 0 1,1-1 0,0 1 0,-1-1-1,1 1 1,0 0 0,-1-1 0,2 0 0,-3-1-38,1 1 1,0 0-1,-1-1 1,1 1-1,-1 0 1,0 0-1,1 0 1,-1 0 0,0 0-1,0 0 1,1 0-1,-1 0 1,-2-2-1,-18-13 899,11 9-486,-1 1 0,0 0 0,-1 1 0,-18-6 0,25 10-488,1 0 0,-1 0 0,1 0-1,-1 0 1,0 1 0,1 0 0,-1 0 0,0 0 0,1 0 0,-1 1 0,0 0 0,1 0 0,-1 0 0,1 1 0,-7 2 0,9-2-23,-1-1-1,1 1 0,0 0 1,0 0-1,0 0 0,0 0 1,0 0-1,0 1 0,1-1 1,-1 0-1,1 1 0,-1 0 1,1-1-1,0 1 0,0 0 1,0-1-1,1 1 1,-1 0-1,0 5 0,0 0 25,1 0-1,0 1 0,0-1 0,0 0 1,4 15-1,0-5 103,10 26 0,-12-38-67,0-1-1,1 0 1,-1 0-1,1 0 1,1 0 0,-1 0-1,0 0 1,9 7-1,-11-11-29,-1-1 0,1 1-1,0-1 1,0 1 0,-1-1 0,1 1-1,0-1 1,0 0 0,0 1 0,-1-1-1,1 0 1,0 0 0,0 0 0,0 0-1,0 0 1,0 1 0,-1-2 0,1 1-1,0 0 1,0 0 0,0 0 0,0 0-1,-1 0 1,1-1 0,0 1 0,0 0-1,0-1 1,-1 1 0,1-1 0,0 1-1,0-1 1,0 0 0,3-2 31,-1 0 0,0 0 1,0-1-1,0 1 0,2-6 0,1 0 21,0-1-1,-1-1 1,0 1-1,0-1 1,-1 0-1,3-14 0,-6 19-80,1-1 0,-1 1-1,-1-1 1,1 0-1,-1 1 1,-1-1-1,1 1 1,-1-1-1,0 1 1,0-1-1,-1 1 1,-4-11-1,5 15-26,0 0-1,0 0 1,0 0-1,0 0 0,-1 0 1,1 0-1,0 1 0,-1-1 1,0 0-1,1 1 0,-1 0 1,0-1-1,0 1 1,0 0-1,0 0 0,0 0 1,0 0-1,0 0 0,0 0 1,0 1-1,0-1 1,-1 1-1,1-1 0,0 1 1,0 0-1,-1 0 0,1 0 1,0 0-1,0 0 0,-1 1 1,1-1-1,0 1 1,-4 1-1,-2 0 42,0 1 0,0 1-1,1 0 1,-1 0 0,1 0 0,0 1 0,0 0-1,-6 6 1,-1 1 211,1 1 0,-18 23 0,28-32-192,0-1 0,1 1 1,-1 0-1,1 0 0,0 0 0,0 0 1,0 1-1,1-1 0,-1 0 0,1 1 1,0-1-1,1 1 0,-1-1 0,1 1 1,0-1-1,0 6 0,0-9-18,0 0 0,0-1 0,0 1 0,0-1 0,0 1 1,1-1-1,-1 1 0,0-1 0,0 1 0,0 0 0,1-1 0,-1 1 0,0-1 0,0 0 0,1 1 0,-1-1 0,1 1 0,-1-1 0,0 1 0,1-1 1,-1 0-1,1 1 0,-1-1 0,1 0 0,-1 1 0,1-1 0,-1 0 0,1 0 0,-1 0 0,1 1 0,-1-1 0,1 0 0,-1 0 0,1 0 1,-1 0-1,1 0 0,0 0 0,-1 0 0,1 0 0,-1 0 0,1 0 0,-1 0 0,2-1 0,1 0 41,1-1 0,0 1-1,-1-1 1,1 0 0,3-3 0,-3 2-19,2-2 7,0 0-1,-1 0 0,1 0 0,-1-1 0,-1 1 1,8-11-1,3-5-58,-9 14 22,0-1 0,0 0-1,-1 0 1,0-1 0,0 0-1,-1 1 1,5-15 0,-7 14-62,0 1 1,0-1 0,-1 0-1,-1 0 1,1 0-1,-2-14 1,1 22 27,0 0 1,0 0-1,0 0 0,0 0 0,-1 0 1,1-1-1,0 1 0,0 0 0,-1 0 1,1 0-1,0 0 0,-1 0 0,0 0 1,1 0-1,-1 0 0,1 0 0,-1 1 1,0-1-1,0 0 0,1 0 0,-1 0 1,0 1-1,0-1 0,0 0 0,0 1 1,0-1-1,0 1 0,0-1 0,0 1 1,0-1-1,-2 1 0,1 0 1,1 0-1,-1 0 1,0 0-1,0 1 1,0-1-1,0 0 1,0 1-1,0 0 1,1-1-1,-1 1 1,0 0-1,1 0 1,-1 0-1,0 0 1,1 0-1,-1 1 1,1-1-1,-2 2 1,1-1 32,0 0 0,1-1 1,-1 2-1,1-1 0,-1 0 0,1 0 1,0 0-1,0 1 0,-1-1 0,2 0 1,-1 1-1,0-1 0,0 1 1,1-1-1,0 1 0,-1 3 0,1-4 12,0 0 1,1 0-1,-1 0 0,1 0 0,-1-1 0,1 1 0,-1 0 0,1 0 0,0-1 0,0 1 0,0 0 0,0-1 0,0 1 1,0-1-1,0 0 0,1 1 0,-1-1 0,1 0 0,-1 1 0,1-1 0,-1 0 0,1 0 0,2 1 0,7 3 39,0 0 0,1-1 0,-1 0 0,1-1 0,15 2 0,63 4-94,-60-8 107,52 11 0,-65-8-122,31 11 0,-44-13 60,0-1 0,0 1 1,0 0-1,0 1 0,0-1 0,-1 1 1,1-1-1,-1 1 0,0 0 1,1 1-1,-1-1 0,4 7 0,-6-9 7,0 1 0,0 0-1,0-1 1,-1 1-1,1 0 1,-1 0 0,1 0-1,-1 0 1,1 0-1,-1 0 1,0-1-1,0 1 1,0 0 0,0 0-1,0 0 1,-1 0-1,1 0 1,-1 2 0,0-1 14,-1 0 1,1 0 0,-1-1 0,1 1 0,-1 0 0,0-1 0,0 1 0,0-1 0,0 0 0,-5 3 0,1 0 26,0-1 1,-1 1 0,0-2 0,0 1 0,0-1 0,-1 0 0,1 0 0,-13 2-1,11-4 16,1 0 0,-1 0 0,0-1 0,0 0 0,1 0 0,-1-1 0,0 0 0,0-1 0,-15-5 0,19 5-77,-1 0 0,1 0 0,0-1 0,0 0 0,0 0 0,0 0 0,0-1 0,1 0 0,-1 0 0,1 0 0,0 0 0,0 0 0,1-1 0,0 0 1,-1 0-1,-2-5 0,5 7-30,0 1 0,0 0-1,0-1 1,0 1 0,1-1 0,-1 1 0,1-1 0,-1 1 0,1-1 0,0 1 0,0-1 0,0 1 0,0-1-1,1 1 1,-1-1 0,1 1 0,-1-1 0,1 1 0,0-1 0,0 1 0,0 0 0,0 0 0,0-1 0,3-2-1,-1 1-6,0 1 0,0 1 0,0-1 0,0 0-1,0 1 1,1-1 0,-1 1 0,1 0-1,0 0 1,-1 1 0,1-1 0,0 1-1,8-2 1,12-1 0,-1 0-1,41 1 1,-49 3 55,-1 0-1,0 2 1,1 0-1,-1 1 1,26 8 0,-38-10 3,1 0 1,0 0-1,0 1 1,-1-1 0,6 4-1,-8-4-5,1-1-1,-1 1 0,1-1 1,-1 1-1,1-1 0,-1 1 1,1 0-1,-1-1 0,1 1 1,-1 0-1,0-1 0,1 1 1,-1 0-1,0-1 1,0 1-1,1 0 0,-1 0 1,0-1-1,0 1 0,0 0 1,0 0-1,0-1 0,0 1 1,0 0-1,0 0 1,0 0-1,-1-1 0,1 1 1,0 0-1,-1 0 0,0 1 15,0 0 0,-1 0 0,1 0 0,-1 0 0,1-1 0,-1 1 0,0-1 0,0 1 0,0-1-1,1 0 1,-1 1 0,-1-1 0,1 0 0,-3 1 0,-34 9 190,32-9-162,-8 1 57,0 0 0,-1-1 0,1-1 0,0 0 0,-1-1 0,1-1 0,-26-4 0,30 3-76,0-1 0,1 0 0,0 0 0,-1-1 0,1 0 0,1-1 0,-1 0 0,1-1 0,0 0 0,0 0 0,-13-13 0,19 17-64,1-1-1,0 1 1,0-1-1,0 0 0,0 1 1,0-1-1,1 0 0,-1-1 1,1 1-1,0 0 1,-2-6-1,3 8 12,0-1 1,0 1-1,0 0 1,0-1-1,0 1 0,0 0 1,0 0-1,0-1 0,1 1 1,-1 0-1,1 0 1,-1-1-1,1 1 0,-1 0 1,1 0-1,-1 0 0,1 0 1,0 0-1,0 0 1,0 0-1,-1 0 0,1 0 1,0 0-1,0 0 0,0 0 1,0 1-1,1-1 1,-1 0-1,0 1 0,0-1 1,0 1-1,3-1 0,16-5-5,1 2 0,0 0 0,0 1-1,41 0 1,-26 2 99,43 1-88,-41 1-8,-32 0-21,-15 1 121,-18 2 72,-73-3 205,69-3-421,0 3 1,-44 4-1,69-3-19,-1 0 1,1 0-1,-1 0 0,1 0 0,0 1 0,0 0 0,0 1 0,-9 6 0,13-9 8,1 1 1,0-1-1,0 0 0,0 0 0,0 1 1,1-1-1,-1 1 0,0-1 0,0 1 1,1-1-1,-1 1 0,1 0 0,0-1 1,-1 1-1,1-1 0,0 4 1,2 14-3588,6-3 1425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3808,'0'-4'4886,"6"-4"-2431,18-9-1349,-9 6-364,0 0-625,1 1 1,0 0-1,1 1 0,0 1 1,0 1-1,1 0 0,0 1 1,0 1-1,1 1 0,-1 1 1,1 0-1,0 1 0,0 1 1,31 3-1,-45-2-80,0 1 0,-1 0 0,1 0 0,0 1-1,-1 0 1,1-1 0,-1 1 0,0 1 0,1-1 0,-1 1 0,0 0 0,-1 0 0,1 0 0,3 4 0,-4-5-1,-2 0 1,1 1 0,0-1 0,0 0 0,-1 1 0,1-1 0,-1 1 0,0 0 0,0 0 0,0-1 0,0 1 0,-1 0-1,1 0 1,-1 0 0,1 0 0,-1 0 0,0-1 0,0 1 0,0 0 0,-1 0 0,1 0 0,-2 6 0,-1-2 2,0-1 1,-1 1-1,0-1 1,0 1-1,0-1 1,-1 0 0,1-1-1,-1 1 1,-1-1-1,-7 6 1,-10 7 108,-31 18 0,46-31-122,3-2-24,-37 23 313,0 2 1,-66 59 0,54-35 703,54-52-1007,-1 0-1,1 1 1,0-1 0,-1 0 0,1 1 0,0-1 0,0 0 0,-1 1-1,1-1 1,0 0 0,0 1 0,0-1 0,-1 1 0,1-1 0,0 0-1,0 1 1,0-1 0,0 1 0,0-1 0,0 1 0,0-1 0,0 0-1,0 1 1,0-1 0,0 1 0,0-1 0,0 1 0,0-1-1,0 0 1,1 1 0,-1-1 0,0 1 0,0-1 0,0 0 0,1 1-1,-1-1 1,0 0 0,1 1 0,-1-1 0,0 0 0,0 1 0,1-1-1,-1 0 1,1 0 0,-1 1 0,0-1 0,1 0 0,-1 0 0,0 0-1,1 1 1,-1-1 0,1 0 0,-1 0 0,1 0 0,-1 0 0,0 0-1,2 0 1,28 4 273,-27-4-244,38 1 245,0-1 0,47-8 1,-52 2-356,-26 4-33,-1 0-1,1 0 1,-1 1 0,1 1 0,0-1 0,13 3 0,-13-2-3191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46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 4320,'-2'-11'1101,"7"15"428,10 18 4139,-11-14-5135,-1-1 0,-1 1 0,1 0-1,-2 0 1,1 0 0,1 13 0,-2 51 689,-2-41 354,2-38-1331,32-27-207,-23 23-34,0 2 1,0-1-1,1 1 1,0 1 0,1 0-1,16-9 1,-22 14 45,0 0 0,1 0 1,-1 1-1,0 0 0,1 0 1,0 1-1,7-1 0,-11 2-16,-1-1 0,0 1 0,1 1 0,-1-1 0,0 0-1,0 1 1,1-1 0,-1 1 0,0-1 0,0 1-1,0 0 1,1 0 0,-1 0 0,0 0 0,0 1-1,-1-1 1,1 0 0,0 1 0,0-1 0,-1 1-1,1 0 1,-1 0 0,1-1 0,1 4 0,5 11 157,-7-13-147,1 1 0,-1-1-1,1 0 1,0 0-1,2 3 1,-3-5-23,58-12 358,2-9-407,-44 12 24,1 2 1,0 0-1,1 2 0,-1 0 1,1 0-1,19 0 1,-34 5 33,-1-1 0,1 0 1,0 1-1,-1 0 0,1 0 0,-1 0 1,1 0-1,-1 1 0,0-1 1,0 1-1,1 0 0,-1 0 0,0 0 1,0 0-1,-1 0 0,1 1 1,0-1-1,-1 1 0,0 0 0,1 0 1,-1 0-1,0 0 0,-1 0 1,1 0-1,0 0 0,-1 1 0,2 5 1,2 26 28,-4-18-5937,-1-10 4060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50.8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19 104 1728,'2'-7'730,"1"1"-1,0-1 1,0 1-1,7-8 1,-6 7-173,-3 5-255,0 0 0,0 0 0,0 1 0,0-1 0,1 0-1,-1 1 1,0-1 0,3-1 189,-4 3-397,0-1 0,0 1 1,0 0-1,1 0 0,-1-1 0,-3-5 2733,3 6-2732,0 0-1,-1-1 0,0 1-64,-1 0 133,0 0 0,1 1 0,-1-1 0,0 1 0,0-1 0,0 1 0,0 0 0,0 0 0,0-1 0,1 1 1,-1 1-1,0-1 0,1 0 0,-1 0 0,1 1 0,-1-1 0,1 0 0,-2 3 0,3-3-161,-1 0 0,1 0 0,0 0 0,0 1 0,0-1 0,0 0 0,0 0 0,0 1 0,0-1 0,0 0 0,0 0 0,0 1 0,1-1 0,-1 0 0,0 0 0,1 0 0,0 2 0,0-2 38,0 0 0,-1-1-1,1 1 1,0 0 0,0-1-1,-1 1 1,1-1 0,0 1-1,0-1 1,0 0 0,0 1-1,0-1 1,0 0 0,0 1-1,0-1 1,0 0 0,0 0-1,0 0 1,0 0 0,0 0-1,0 0 1,0 0 0,0 0-1,-1-1 1,1 1 0,0 0-1,1-1 1,0 1-24,-1-1 0,1 1 1,0-1-1,-1 1 0,1-1 1,-1 0-1,0 0 0,1 1 0,-1-1 1,0 0-1,1 0 0,-1 0 1,0-1-1,0 1 0,0 0 1,0 0-1,0-1 0,0 1 0,0 0 1,1-3-1,-2 4-4,0-1 0,0 1-1,0-1 1,0 0 0,0 1 0,0-1 0,0 1-1,0-1 1,0 0 0,0 1 0,0-1 0,0 1-1,0-1 1,-1 1 0,1-1 0,0 0 0,0 1-1,-1-1 1,1 1 0,0-1 0,-1 0 0,0 0-27,0 0 1,0 0 0,0 0-1,0 1 1,-1-1 0,1 0 0,0 1-1,0-1 1,-1 0 0,1 1-1,0 0 1,-4-1 0,3 1 25,0 0 1,0 0-1,-1 0 0,1 1 1,0-1-1,0 1 1,-1-1-1,1 1 0,0 0 1,0 0-1,0 0 1,0 0-1,0 0 0,0 0 1,0 1-1,0-1 1,1 1-1,-1-1 0,0 1 1,1 0-1,-1 0 1,1-1-1,0 1 0,0 0 1,-1 0-1,1 0 1,0 1-1,0 1 0,1-3 27,1-1 0,0 0-1,-1 0 1,1 0 0,0 0-1,-1 1 1,1-1 0,-1 0-1,1 0 1,0 0 0,-1 0-1,1 0 1,0-1 0,-1 1-1,1 0 1,0 0 0,-1 0 0,1 0-1,-1-1 1,1 1 0,0-1-1,18-6 46,-13 3-14,0 0 0,0-1 0,0 0 0,-1 0-1,0 0 1,0-1 0,0 1 0,-1-1 0,6-11-1,-10 15-444,-4 4 114,-4 4 111,2 20 295,5-25-134,1 0 0,-1 0 0,1 0 0,0 1 0,0-1 0,-1 0 0,1 0 0,0 0 0,0 1 0,0-1 0,0 0 0,0 0 0,0 0 0,1 1 0,-1-1 0,0 0 0,1 0 0,-1 0 0,1 0 0,-1 0 0,1 1 0,-1-1 0,1 0 0,0 0 0,-1 0 0,1-1 0,0 1-1,0 0 1,0 0 0,1 1 0,0-2 28,-1 1 0,1-1 0,0 0-1,-1 0 1,1 0 0,-1 0-1,1 0 1,-1 0 0,1-1 0,-1 1-1,1 0 1,-1-1 0,1 1-1,-1-1 1,0 0 0,1 1 0,-1-1-1,0 0 1,1 0 0,-1 0-1,0 0 1,0 0 0,0 0 0,2-2-1,-1 1 3,0 1 0,-1-1 0,1 0 0,0 0 0,-1-1 0,1 1 0,-1 0-1,0 0 1,0-1 0,1 1 0,-2-1 0,1 1 0,0-1 0,0-3 0,-1 6-48,0-1 0,1 1-1,-1 0 1,0-1 0,0 1 0,0 0 0,0-1 0,0 1 0,0 0 0,0-1 0,0 1 0,0 0-1,0-1 1,-1 1 0,1 0 0,0-1 0,0 1 0,0 0 0,0 0 0,0-1 0,0 1 0,-1 0-1,1 0 1,0-1 0,0 1 0,0 0 0,-1 0 0,1-1 0,0 1 0,0 0 0,-1 0 0,1 0-1,0 0 1,-1-1 0,1 1 0,0 0 0,0 0 0,-1 0 0,1 0 0,0 0 0,-1 0 0,1 0 0,0 0-1,-1 0 1,1 0 0,0 0 0,-1 0 0,1 0 0,0 0 0,-1 0 0,1 0 0,0 0 0,0 0-1,-1 0 1,1 1 0,0-1 0,-1 0 0,1 0 0,0 0 0,0 0 0,-1 1 0,1-1 0,0 0-1,0 1 1,-15 13-95,12-9 36,0 0 0,0 0 0,0 0 0,-6 5-1,16-10-141,-6 0 176,0 0 0,0 0 0,0 0 1,0 0-1,0 0 0,0 0 0,0 0 1,0-1-1,0 1 0,-1 0 0,1 0 1,0-1-1,0 1 0,0-1 0,0 1 1,0 0-1,-1-1 0,1 0 0,0 1 1,0-1-1,-1 1 0,1-1 0,0 0 1,-1 0-1,2-1 0,3-3 92,-10 6-326,-2 34 272,7-33 7,-1-1 0,1 0 0,-1 0 0,1 0 0,0 1 0,-1-1 0,1 0 0,0 1 0,0-1 0,0 0 0,0 1 0,0-1-1,0 0 1,0 0 0,1 1 0,-1 0 0,1 0-188,7 12 1040,-7-17-837,-1 0 0,0 0 1,0 1-1,0-1 0,0 0 0,-1 0 0,1 0 0,-1 1 0,1-1 1,-1 0-1,0 1 0,0-1 0,0 1 0,-1-1 0,1 1 1,-1-1-1,1 1 0,-1 0 0,0 0 0,0 0 0,-3-3 0,-4-6-58,8 11 2,1 0 1,0 0-1,0 0 0,-1-1 0,1 1 1,0 0-1,0 0 0,0-1 0,-1 1 0,1 0 1,0 0-1,0-1 0,0 1 0,0 0 0,0-1 1,-1 1-1,1 0 0,0-1 0,0 1 0,0 0 1,0-1-1,0 1 0,0 0 0,0-1 0,0 1 1,0 0-1,1-1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52.2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382 92 4480,'-6'-1'1783,"6"1"-1737,0 0 1,-1 0 0,1 0-1,0 0 1,0 0 0,0 0-1,0 0 1,-1 0 0,1 0-1,0 0 1,0 0 0,0 0-1,0 0 1,0 0 0,-1 0-1,1 0 1,0-1 0,0 1-1,0 0 1,0 0 0,0 0-1,-1 0 1,1 0 0,0 0-1,0 0 1,0 0 0,0-1-1,0 1 1,0 0 0,0 0-1,-1 0 1,1 0 0,0 0-1,0-1 1,0 1 0,0 0-1,0 0 1,0 0 0,0 0-1,0-1 1,0 1 0,0 0-1,0 0 1,0 0-1,0 0 1,0 0 0,0-1-1,0 1 1,0 0 0,0 0-1,0 0 1,0 0 0,1-1-1,-1 1 1,0 0 0,0 0-1,0-2 232,-1 1 0,1-1 0,-1 1 0,1-1 0,-1 1 0,0-1 0,0 1 0,1 0 0,-1-1 0,0 1 0,0 0 0,0 0 0,-1 0 0,1-1 0,0 1-1,-2-1 1,-25-17 1604,27 18-1737,1 1-112,-12-7 497,1 0 0,-1 0 0,0 1 0,-19-6 0,26 12-521,1-1 0,-1 1 0,1 0 0,-1 0 0,1 0 0,-1 0 0,1 1 0,0 0 0,-1 0 0,1 0 0,0 1 0,-1-1 0,1 1 0,0 0 0,0 0 0,0 0 0,1 1 0,-1-1 0,-6 7 0,-5 5-8,0 1 0,1 1 0,-12 16 0,23-27-41,-8 9 62,0 1-1,1 1 1,1 0 0,0 0 0,1 0 0,-7 25 0,12-31 6,0 0 0,1 0 0,1 0-1,-1 0 1,2 0 0,-1 0 0,2 0 0,-1 0 0,1 0 0,1 0 0,0 0 0,0 0 0,4 10 0,-2-8 89,1-1-1,0-1 1,13 22 0,-15-28-78,0-1-1,0 1 1,0 0 0,0-1 0,1 0-1,0 1 1,0-2 0,0 1-1,0 0 1,0-1 0,0 1 0,9 2-1,-3-2 15,0-1-1,1 0 1,-1 0-1,1-1 0,14 0 1,54-7 96,-42-1-777,-16-1-4199,-12-15-3061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8:53.1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63 105 4896,'-3'27'5738,"-9"21"-3519,4-19-1697,1 1 0,2 0 0,-2 33-1,6-57-427,-4 82 647,-4 30-255,7-107-377,1-6-1,0-1 0,0 1 1,1 0-1,-1 0 0,1 0 0,0 0 0,0 0 0,2 6 0,-1-9 351,5-40 107,-2 21-678,1-32-1,-2-5 186,1 0 0,18-79 0,5 5 595,-7 32 312,-20 94-936,9-26 302,-9 28-345,0-1 0,0 1 1,0 0-1,1-1 0,-1 1 0,0-1 0,0 1 1,0 0-1,1-1 0,-1 1 0,0 0 0,0-1 1,1 1-1,-1 0 0,0 0 0,1-1 0,-1 1 1,0 0-1,1 0 0,-1-1 0,0 1 0,1 0 1,-1 0-1,0 0 0,1 0 0,-1 0 0,1 0 1,-1-1-1,0 1 0,1 0 0,-1 0 0,1 0 0,-1 0 1,1 0-1,-1 1 0,0-1 0,1 0 0,-1 0 1,1 0-1,-1 0 0,0 0 0,1 0 0,-1 1 1,0-1-1,1 0 0,-1 0 0,0 1 0,1-1 1,-1 0-1,0 0 0,1 1 0,-1-1 0,0 0 1,0 1-1,0-1 0,1 0 0,-1 1 0,0-1 1,0 1-1,0-1 0,1 1 0,104 185 900,-49-81-767,-50-93-109,1 1 40,1 1 1,0-2-1,1 1 0,14 15 1,-22-27-43,0 0 0,0 0 0,0 0 0,0 0 0,1 0 0,-1 0 1,0 0-1,0-1 0,0 1 0,1-1 0,-1 1 0,0-1 0,1 1 0,-1-1 1,1 0-1,-1 1 0,0-1 0,1 0 0,-1 0 0,1 0 0,-1 0 0,2-1 1,-1 1-11,1-1 0,-1 0 0,0 0 0,0 0 0,0 0 0,0-1 0,0 1 1,0-1-1,0 1 0,0-1 0,3-3 0,2-4-65,-1-1-1,1 1 0,-2-1 1,7-13-1,28-78-766,-26 62 695,29-54 1,-17 53-69,-26 40 193,1-1 0,-1 0 0,1 0 1,0 1-1,0-1 0,-1 0 0,1 1 1,0-1-1,0 0 0,0 1 0,-1 0 1,1-1-1,0 1 0,0-1 0,0 1 0,0 0 1,0 0-1,0-1 0,0 1 0,0 0 1,2 0-1,-1 0 27,-1 1 0,1-1 0,0 1 0,0-1 0,-1 1 1,1 0-1,0 0 0,-1-1 0,1 1 0,-1 0 0,2 2 0,2 1 60,-1 0 0,1 1 1,-1-1-1,0 1 0,-1 0 0,4 7 0,7 14 40,-1 0 0,-2 1 0,15 55 0,5 51-1630,-1 0-7385,-22-103 2386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58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789 181 1984,'26'-14'5354,"-26"13"-5157,1 0 0,0-1 0,-1 1 0,1-1 0,-1 1-1,1-1 1,-1 1 0,1-1 0,-1 1 0,0-1 0,0 1-1,0-1 1,0 1 0,0-1 0,0 1 0,0-1 0,-1 1-1,1-1 1,0 1 0,-1-1 0,1 1 0,-1-1 0,0 1 0,1 0-1,-2-2 1,0-1 19,-1 0 0,1 0 0,-1 0 0,1 0 0,-1 1 0,0-1 0,0 1 0,-5-4 0,-66-39 1512,59 39-1511,0 0 0,0 1 0,0 0 1,-1 2-1,1-1 0,-1 2 1,0 0-1,0 1 0,-1 1 1,1 0-1,0 2 0,0-1 1,-1 2-1,1 0 0,-20 6 1,27-5-78,1 0 1,0 1-1,0 0 1,0 0-1,0 1 1,-13 11-1,-40 41 643,32-28-368,-12 14-81,-10 10-289,30-34 24,1 1 0,1 1 0,-19 27 0,27-32-34,0 1 1,1 0 0,1 1 0,1 0 0,-9 27-1,12-26 55,0 0 0,1 1-1,1-1 1,-1 34-1,4-43-37,0 1 0,1-1 0,0 1 0,1-1 0,0 1 0,1-1-1,0 0 1,0 0 0,1 0 0,8 13 0,-1-6-30,0-1 0,1 0 0,1-1 1,1-1-1,0 0 0,1 0 0,19 12 0,-10-9-30,1-2 1,1 0-1,0-2 0,34 12 1,-41-19 19,0 0 1,-1-2-1,21 2 1,61 3 274,-81-7-230,25 0 37,0-2 0,0-2 0,0-2 0,73-15 0,-105 16-81,0 0 0,0-1 1,0 0-1,-1 0 0,0-2 1,0 1-1,0-1 0,0-1 1,14-11-1,-6 1 53,25-27 1,-36 35-49,0-1 0,-1 1-1,0-1 1,-1-1 0,8-16 0,-5 0-19,-1 0 0,5-38 0,-7 35-44,-1 4 43,-1 1 1,1-51 0,-6 61-22,0 0 0,0 0 0,-1 0 0,-1 0 0,-1 0 0,-6-17 0,6 23-3,0 0 1,-1 1 0,0-1 0,0 1-1,-1 0 1,0 0 0,-1 1 0,1 0-1,-1 0 1,-1 1 0,1-1 0,-13-6-1,-6-2 61,0 1 0,-45-17 0,66 29-19,-224-76-96,219 75 43,4 1-612,0 0 0,0 0 0,0 1 0,0 0 0,-8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13 1664,'0'-12'3792,"-1"56"2331,-6 76-4252,-23 215 1238,25-264-2793,-14 151 606,11-132-717,-4 22 800,7-84-1741,5-28 668,0 0 0,0 0 0,0 0-1,-1 0 1,1 0 0,0 0 0,0 0 0,0 0-1,-1 0 1,1 0 0,0 0 0,0 0-1,0 0 1,0 0 0,-1 0 0,1 0-1,-2-4-1568,2 4 1568,0-1 1,0 1 0,0-7-1185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2720,'0'0'1,"1"-14"1404,0 14-1307,-1 0-1,0 0 0,1 0 0,-1 0 0,1 0 1,-1 0-1,0 0 0,1 0 0,-1 0 0,0 0 0,1 0 1,-1 1-1,0-1 0,1 0 0,-1 0 0,0 0 0,1 1 1,-1-1-1,0 0 0,1 0 0,-1 1 0,1-1 1,2 3 377,-1-2-260,0 1 0,0 0 0,0 0 0,0 0-1,-1 0 1,1 1 0,-1-1 0,1 0 0,-1 1 0,0-1-1,0 1 1,0-1 0,0 1 0,0-1 0,-1 1 0,2 4 0,-1 5 138,0 1 1,-1 16 0,0-17-65,-9 165 1872,4-118-1437,5 9-78,1-35-151,-1-33-481,0 0 1,0 0-1,0 0 0,0 0 0,0 0 0,0 0 0,0 0 0,0 0 1,0 0-1,0 0 0,0 0 0,0 0 0,0 1 0,0-1 1,0 0-1,0 0 0,0 0 0,0 0 0,1 0 0,-1 0 1,0 0-1,0 0 0,0 0 0,0 0 0,0 0 0,0 0 1,0 0-1,0 0 0,0 0 0,0 0 0,0 0 0,0 0 1,0 0-1,1 0 0,-1 0 0,0 0 0,0 0 0,0 0 1,0 0-1,0 0 0,0 0 0,0 0 0,0 0 0,0 0 1,0 0-1,0 0 0,1 0 0,-1 0 0,0 0 0,0 0 1,0 0-1,0 0 0,0 0 0,0 0 0,0 0 0,0 0 1,0 0-1,0 0 0,0 0 0,0 0 0,0-1 0,0 1 0,0 0 1,0 0-1,0 0 0,0 0 0,1 0 0,-1 0 0,4-6 102,1-3-54,123-216 127,-107 192-429,48-57 0,-67 88 269,-1 1 0,1-1 0,-1 1 0,1 0 0,-1-1 0,1 1 0,0 0 0,-1 0 0,1 0 0,0 0 0,0 0 0,0 1 0,0-1 0,0 1 0,0-1 0,0 1 0,0 0 0,2-1 0,-3 1 23,1 1-1,-1-1 0,1 0 0,-1 1 0,1-1 1,-1 1-1,1-1 0,-1 1 0,1 0 1,-1-1-1,0 1 0,0 0 0,1 0 0,-1 0 1,0 0-1,0 0 0,0 1 0,0-1 0,0 0 1,0 0-1,0 1 0,0-1 0,-1 0 0,1 1 1,0 1-1,4 10 177,-1-1 0,-1 1 0,0 0 0,2 25 0,-2 54 271,-3-91-496,-1 62 115,-1-20-1387,5 47-1,-2-88 824,-1-1 0,0 1 0,0-1 0,0 1 0,1-1 0,-1 1 0,1-1-1,-1 1 1,1-1 0,0 1 0,0-1 0,-1 0 0,3 2 0,4 3-2279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34 2496,'0'0'28,"0"1"0,0-1 0,0 0 0,1 0 0,-1 0 0,0 0-1,0 0 1,0 0 0,1 0 0,-1 0 0,0 0 0,0-1 0,0 1 0,1 0 0,-1 0 0,0 0 0,0 0 0,0 0 0,1 0 0,-1 0 0,0 0 0,0 0 0,0-1-1,0 1 1,0 0 0,1 0 0,-1 0 0,0 0 0,0-1 0,0 1 0,0 0 0,0 0 0,0 0 0,0 0 0,0-1 0,1 1 0,-1 0 0,0 0 0,0 0-1,0-1 1,0 1 0,0 0 0,0 0 0,0 0 0,0-1 0,0 1 0,0 0 0,0 0 0,-1 0 0,1-1 0,0 1 0,0 0 0,0 0 0,0 0 0,0-1 0,-4-6 1868,-4-1-26,8 7-1827,0 1 0,0-1 0,-1 1 0,1-1 0,0 1 0,-1-1 0,1 1 0,-1-1 0,1 1 0,0-1 0,-1 1-1,1 0 1,-1-1 0,1 1 0,-1 0 0,0-1 0,1 1 0,-1 0 0,1 0 0,-1 0 0,1-1 0,-1 1 0,0 0 0,0 0 0,-6-1 120,0 0 1,0 0-1,1 1 0,-1 0 1,0 1-1,0-1 0,0 1 1,1 0-1,-1 1 0,1 0 1,-1 0-1,1 0 0,-9 5 1,7-3-118,0 1 1,1 0-1,0 1 1,0 0-1,0 0 1,1 0-1,0 1 1,0 0-1,-7 10 1,6-5-30,0 0 1,0 1 0,1 0-1,1 0 1,0 1 0,1-1-1,0 1 1,1 0 0,1 0-1,0 0 1,1 0 0,1 28-1,0-36 52,1 1 1,0-1-1,1 0 0,-1 1 0,4 8 0,-4-14-44,0 1 0,-1-1 0,1 0-1,0 1 1,0-1 0,-1 0 0,1 1 0,0-1 0,0 0 0,1 0 0,-1 0-1,0 0 1,0 0 0,0 0 0,1 0 0,-1 0 0,1 0 0,-1-1 0,0 1-1,1-1 1,-1 1 0,1-1 0,0 1 0,-1-1 0,1 0 0,-1 0 0,1 0-1,3 0 1,-2 0 31,1-1 0,-1 0 0,0 0-1,1 0 1,-1-1 0,0 1 0,1-1-1,-1 0 1,0 1 0,0-2 0,-1 1-1,1 0 1,0 0 0,-1-1 0,5-5-1,2-3 37,-2 0-1,12-23 1,-15 27-32,47-100 130,-21 43-311,-28 59 88,0 0 1,1 1-1,0-1 0,0 1 0,4-5 0,-7 9 35,1-1 0,-1 1-1,0 0 1,1-1-1,-1 1 1,1-1-1,-1 1 1,1 0-1,-1-1 1,1 1 0,-1 0-1,1 0 1,0-1-1,-1 1 1,1 0-1,-1 0 1,1 0-1,0 0 1,-1 0 0,1 0-1,-1 0 1,1 0-1,0 0 1,-1 0-1,1 0 1,-1 0-1,1 0 1,0 0 0,-1 1-1,1-1 1,-1 0-1,1 0 1,-1 1-1,1-1 1,-1 0 0,1 1-1,-1-1 1,1 1-1,-1-1 1,1 0-1,-1 1 1,0-1-1,1 1 1,-1-1 0,0 1-1,1-1 1,-1 1-1,0 0 1,0-1-1,1 2 1,5 12 290,0 1 0,-1 0 0,0 0 0,4 27 0,0-1 125,10 48 267,10 32 392,-28-119-1003,-1 0 0,1 0 0,-1-1 0,1 1 0,0 0 0,0 0 0,0-1 0,0 1 0,0 0 0,0-1 0,0 1 0,1-1 0,-1 0 0,1 1 0,-1-1 0,1 0 0,1 1 0,-2-1-30,-1-1 0,1 0 0,0 0 0,0 0 0,-1 1 1,1-1-1,0 0 0,0 0 0,0 0 0,-1 0 0,1 0 1,0 0-1,0-1 0,0 1 0,-1 0 0,1 0 0,1-1 1,-1 0-34,1 0 0,0 0 0,-1 0 0,1 0 0,-1 0 0,1-1 1,-1 1-1,0 0 0,3-3 0,22-33-26,-1-1 0,19-42 0,-40 72-2,12-21-4,-15 27-31,0 0 0,1 1 1,-1-1-1,0 1 0,0-1 0,1 1 1,-1 0-1,1 0 0,-1-1 0,1 1 1,0 0-1,-1 0 0,4-1 0,-4 2 40,0 0-1,-1 0 0,1 0 0,0 0 1,-1 0-1,1 0 0,0 0 1,-1 0-1,1 0 0,0 0 0,-1 0 1,1 1-1,-1-1 0,1 0 0,0 0 1,-1 1-1,1-1 0,-1 0 1,1 1-1,-1-1 0,1 1 0,-1-1 1,1 0-1,-1 1 0,1-1 0,-1 1 1,0 0-1,1-1 0,-1 1 1,0-1-1,1 1 0,-1-1 0,0 1 1,0 0-1,1 0 0,4 26 334,-4-20-242,1 8 47,3 17 764,-5-33-826,0 1 1,1-1-1,-1 0 1,1 0-1,-1 0 1,1 0-1,-1 0 1,1 0-1,0 1 1,-1-1-1,1 0 0,1-1 1,3-3 76,-1-1-66,0-1-1,5-12 1,-7 13-138,1 0 1,0 0-1,0 1 1,0 0-1,6-8 1,-9 13 31,1-1 0,-1 0 0,1 1-1,-1-1 1,1 0 0,-1 1 0,1-1 0,-1 1 0,1-1-1,0 1 1,-1 0 0,1-1 0,0 1 0,-1-1 0,1 1-1,0 0 1,-1 0 0,1-1 0,0 1 0,0 0 0,-1 0-1,3 0 1,-2 1 14,0-1-1,-1 1 0,1 0 1,0 0-1,0 0 1,0 0-1,-1 0 0,1 0 1,0 0-1,-1 1 1,1-1-1,-1 0 1,0 0-1,1 3 0,2 8 81,0 0-1,-2 0 1,1 0-1,-2 0 0,0 24 1,-1-11 44,2-11-61,-1 1 1,2-1-1,4 23 0,-5-17-154,-1-13-619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31 3072,'-3'-30'976,"3"30"-966,0 0 0,0 0-1,0 0 1,0 0 0,0 0 0,0 0 0,0 0-1,0 0 1,0 0 0,0 0 0,0 0 0,0 0 0,-1 0-1,1 0 1,0 0 0,0 0 0,0 0 0,0 0-1,0 0 1,0 0 0,0 0 0,0 0 0,0 0 0,-1 0-1,1 0 1,0 0 0,0 0 0,0 0 0,0 0 0,0 0-1,0 0 1,0 0 0,0 0 0,0 0 0,0 0-1,-1 0 1,1 0 0,0 0 0,0 0 0,0 0 0,0 0-1,0 0 1,0 0 0,0 1 0,0-1 0,0 0-1,0 0 1,0 0 0,0 0 0,0 0 0,0 0 0,0 0-1,0 0 1,0 0 0,0 1 0,0-1 0,-5 5 1382,13 16 821,-6-10-1870,0 1-1,0-1 1,-2 1-1,1 0 1,-1-1-1,-1 1 1,0-1-1,-4 21 1,-7 49-1357,11-70 140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15 2976,'1'-15'7178,"1"25"-6826,-1 0 0,0 0 0,-1 0 0,0 0 0,0 0 0,-4 19 0,0 5 294,4-27-500,0 0 0,0 0 0,1 1 0,-1-1 1,2 0-1,2 11 0,-4-17-105,0 0 1,1 0-1,-1 0 1,1 0-1,-1 1 1,1-1-1,-1 0 1,1 0-1,0 0 1,-1 0-1,1 0 1,0 0-1,0 0 1,0 0-1,0-1 1,0 1-1,0 0 1,0 0-1,0-1 1,0 1-1,0-1 1,0 1-1,0-1 1,1 1-1,-1-1 1,0 0-1,0 1 1,0-1-1,1 0 1,-1 0-1,0 0 1,0 0-1,1 0 1,-1 0-1,0 0 1,0-1-1,1 1 1,-1 0-1,0-1 1,0 1-1,0-1 1,0 1-1,0-1 1,2-1-1,9-5 174,-1 0-1,10-9 1,-8 5-160,-7 7-48,-1-1 0,0 0 0,0-1 0,0 1-1,-1-1 1,0 0 0,4-6 0,21-48 117,-16 29-37,-13 31-88,0 0 0,1-1 0,-1 1 0,0-1 0,0 1 0,0 0 0,0-1 0,0 1 0,1-1 0,-1 1 0,0 0 0,0-1 0,1 1 0,-1 0 0,0 0 0,1-1 0,-1 1 0,0 0 0,1 0 0,-1-1 0,0 1 0,1 0 0,-1 0 0,1 0 0,-1-1 0,0 1 0,1 0 0,-1 0-1,1 0 1,-1 0 0,0 0 0,1 0 0,-1 0 0,1 0 0,-1 0 0,0 0 0,1 0 0,-1 0 0,1 0 0,-1 1 0,0-1 0,1 0 0,-1 0 0,1 0 0,-1 0 0,0 1 0,1-1 0,-1 0 0,0 1 0,1-1 0,-1 0 0,0 0 0,0 1 0,1-1 0,-1 0 0,0 1-1,0-1 1,1 1 0,-1-1 0,0 0 0,0 1 0,0-1 0,0 1 0,0-1 0,0 0 0,0 1 0,3 15 92,-1 0 0,-1 23 0,0-10 89,1 46 175,-13 106 0,-17 18 120,19-158-202,-2-1 1,-26 67 0,30-91-79,-1-1 1,-1-1-1,0 1 1,-1-2-1,-20 22 1,28-32-122,-2 0 0,1 0 0,0 0 0,-1 0 0,1 0 0,-1-1 0,0 0 0,0 0 0,0 0 0,0 0 0,0 0 0,0-1 0,-7 2 1,7-3-34,1 1 0,-1-1 0,1 0 0,-1-1 0,1 1 0,-1 0 0,1-1 0,-1 0 0,1 0 0,-1 0 0,1 0 0,0-1 1,0 1-1,0-1 0,-1 0 0,1 0 0,-4-4 0,2 2-29,1 0 0,0 0 1,0-1-1,1 0 0,-1 0 0,1 0 0,0 0 1,0 0-1,1 0 0,-1-1 0,1 0 1,0 1-1,1-1 0,0 0 0,0 0 0,0 0 1,0 0-1,1 0 0,0-8 0,1 0 113,1-1 0,0 1 1,1 0-1,0 0 0,2 0 0,10-25 0,-9 27-54,1 1-1,0 0 1,0 0 0,2 0-1,-1 1 1,1 0 0,1 0-1,-1 1 1,2 1 0,-1-1 0,1 2-1,20-11 1,2 1-132,0 2 1,2 1 0,47-12-1,-69 23 233,52-14-4211,-58 16 2285,0 0 0,0 0 0,0 0 1,0 1-1,-1 1 0,1-1 0,8 2 0,2 5-2043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1103 1568,'17'-3'7530,"-19"4"-7378,0-1-1,0 1 1,1 0-1,-1 0 0,0 0 1,1 0-1,-1 0 0,1 0 1,-3 3-1,1-1 10,-5 3-4,1 1 1,0 0-1,1 0 0,-1 1 0,1 0 1,-5 9-1,4-6 139,0 0 0,-16 15 0,17-20-134,4-4-138,-1 0 0,1 0 0,0 0-1,0 0 1,0 0 0,0 1 0,0-1-1,1 1 1,-1-1 0,1 1 0,0 0-1,-1-1 1,1 1 0,0 0 0,1 0-1,-1 0 1,0 0 0,0 6 0,2-5 28,-1 0 0,1 0 0,-1 0 0,1 0 0,0 0 0,0-1 0,1 1 0,-1 0 0,1-1 0,0 1 0,0-1 0,0 1 0,1-1 0,-1 0 0,1 0 0,-1 0 0,1 0 0,0 0 0,0-1 0,0 1 0,1-1 0,-1 0 0,1 0 1,-1 0-1,1 0 0,0-1 0,-1 1 0,1-1 0,0 0 0,0 0 0,0-1 0,6 1 0,-1 0 104,0-1-1,1 0 1,-1-1 0,0 0-1,0 0 1,14-4 0,-19 3-113,0 1 0,0 0 0,0-1 0,-1 0 0,1 0 1,-1 0-1,1-1 0,-1 1 0,0-1 0,0 1 0,0-1 1,0 0-1,0-1 0,-1 1 0,0 0 0,1-1 0,2-5 0,-2 0 7,0 0 0,-1 0 0,1 0 0,-2-1 0,0 1 0,1-19-1,-2 10-58,-1-1-1,-6-28 0,3 30-79,-1-1-1,0 1 0,-2 0 0,0 1 0,-1-1 0,-16-25 0,15 34-390,9 8 469,0 0 0,0 0 0,-1 0 1,1 0-1,0 0 0,0 0 0,0 0 1,0 0-1,-1 0 0,1 0 0,0 0 1,0 0-1,0 0 0,0 0 0,0 0 1,-1-1-1,1 1 0,0 0 0,0 0 1,0 0-1,0 0 0,0 0 0,0-1 0,0 1 1,-1 0-1,1 0 0,0 0 0,0 0 1,0-1-1,0 1 0,0 0 0,0 0 1,0 0-1,0 0 0,0-1 0,0 1 1,0 0-1,0 0 0,0 0 0,0 0 0,0-1 1,0 1-1,0 0 0,0 0 0,0 0 1,1 0-1,-1-1 0,0 1 0,0 0 1,0 0-1,0 1 8,0 0-1,1-1 1,-1 1 0,1 0-1,-1 0 1,0 0 0,1 0-1,-1-1 1,1 1 0,-1 0-1,1 0 1,0-1 0,-1 1-1,1-1 1,0 1 0,0 0-1,-1-1 1,1 1 0,1 0-1,22 13 588,-19-13-470,-1 0-1,1 1 1,-1 0-1,1 0 1,-1 0-1,8 6 1,-12-8 67,2 1-425,0-1 273,0 1-1,0-1 0,0 1 1,0 0-1,0 0 0,3 1 1,-3-1 6,0 1 1,0-1 0,0 0-1,1-1 1,-1 1 0,0 0-1,5 0 1,-2-1 62,1-1 1,0 0-1,0 0 0,0 0 1,-1-1-1,1 1 0,-1-2 1,1 1-1,-1 0 0,0-1 1,0 0-1,8-6 0,3-5 31,0 0 0,17-19-1,-11 10 59,57-55 131,66-67-212,-111 108-61,-2-3 0,28-44 1,32-71 3,-47 78-914,-40 70 422,-4 12-33,-4 18 19,-14 37 313,-1-1 1,-37 77 0,-6 18 151,48-116 25,1 0 0,2 1 0,2 1 0,2-1 0,-3 57 0,9-90 67,0-1 1,1 1-1,-1 0 0,1-1 1,0 1-1,3 9 1,-3-14-74,-1 0-1,1 0 1,-1 0 0,1 0 0,-1 0 0,1 0 0,0 0-1,-1 0 1,1 0 0,0-1 0,0 1 0,0 0 0,0 0-1,-1-1 1,1 1 0,0 0 0,0-1 0,0 1 0,1-1-1,-1 1 1,0-1 0,0 0 0,0 1 0,0-1-1,0 0 1,0 0 0,1 0 0,-1 0 0,0 0 0,0 0-1,0 0 1,0 0 0,0 0 0,1-1 0,-1 1 0,0 0-1,0-1 1,1 0 0,4-2 40,0 0 1,0 0-1,-1 0 0,1-1 1,-1 0-1,0 0 0,6-7 1,33-37 68,-33 35-112,41-45 51,34-43 90,-49 42-153,-2-1 1,26-66-1,145-259-64,-142 273-83,-55 95 150,0-1 0,-1 1-1,9-32 1,-17 48-16,0 1-1,1 0 1,-1 0 0,0 0-1,0 0 1,0 0-1,0 0 1,0-1 0,0 1-1,0 0 1,0 0 0,0 0-1,0 0 1,0-1-1,0 1 1,0 0 0,0 0-1,0 0 1,0 0 0,0 0-1,0-1 1,0 1 0,0 0-1,0 0 1,0 0-1,0 0 1,0-1 0,0 1-1,0 0 1,0 0 0,0 0-1,0 0 1,0 0-1,0-1 1,0 1 0,0 0-1,-1 0 1,1 0 0,0 0-1,0 0 1,0 0-1,0 0 1,0-1 0,0 1-1,-1 0 1,1 0 0,0 0-1,0 0 1,0 0 0,0 0-1,-1 0 1,1 0-1,0 0 1,0 0 0,0 0-1,0 0 1,-1 0 0,1 0-1,0 0 1,0 0-1,0 0 1,0 0 0,0 0-1,-1 0 1,1 0 0,0 1-1,-10 5-13,-3 7 56,1-1-1,1 2 0,0 0 1,1 0-1,0 0 0,-12 28 1,4-2 156,-19 62 1,-28 117 402,14-41-187,-12 50-31,39-137 25,19-72-309,4-13 7,0 0 1,0 0-1,-1 0 0,-5 10 0,6-13 69,0-5-50,3-8 24,2-8-50,-2 4-120,1 0 0,1 0 0,0 0 0,1 0 0,1 1 0,9-18 0,-10 21-75,16-25-191,-19 33 250,-1-1 0,1 1 1,0 0-1,0 1 0,-1-1 1,1 0-1,1 0 0,-1 1 1,0-1-1,0 1 0,1 0 1,4-2-1,-6 3 26,0-1 0,0 1 0,0 0 0,0 0 0,-1 0 0,1 0 0,0 0 0,0 1 0,0-1 0,0 0 0,0 0 0,0 1 0,0-1 0,0 0 0,-1 1 0,1-1 0,0 1 0,0-1 0,0 1 0,-1-1 1,1 1-1,0 0 0,-1-1 0,1 1 0,0 0 0,-1-1 0,1 1 0,0 1 0,12 27-229,-10-22 210,4 10 32,-3-4 58,2 1 0,0-1 0,0-1-1,12 17 1,-17-27-36,1 1-1,0-1 0,0 1 0,0-1 0,0 0 0,0 0 0,1 0 0,-1 0 0,1-1 0,-1 1 0,1-1 0,0 1 0,-1-1 0,1 0 0,0 0 0,0 0 0,0 0 0,0-1 1,0 1-1,0-1 0,0 0 0,0 1 0,0-1 0,0-1 0,0 1 0,5-1 0,6-4 106,0 1 0,-1-2 0,0 0 0,20-12 0,-7 1-46,-2-2 0,33-30 0,38-49-424,-89 88-449,-7 11 769,1 0 0,-1 0 0,1 0 0,-1 0 0,1 0 0,-1 0 1,1 0-1,0 0 0,-1 0 0,1 0 0,0 0 0,0 0 0,0 0 0,0 2 0,0 3 23,1 0-1,0 1 1,0-1 0,1 0-1,0 0 1,0 0 0,0 0-1,4 7 1,1-1 72,0 1-1,14 17 1,-10-17 35,1-1 1,0 0-1,1-1 1,1 0-1,-1-1 1,2 0-1,-1-1 1,27 12-1,-33-17-138,0 0-168,0-1 0,0 1 1,0-2-1,14 4 0,-18-5-709,0 0 0,0 0 0,-1-1 0,1 0-1,0 0 1,0 0 0,0 0 0,0-1 0,5-1 0,-1 2-1285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39 4576,'-22'-39'2048,"26"47"-1760,1-8 1024,3 0-768,14 0 352,9 5-544,13-5 32,0 0-256,25-8-128,6 3-32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12 234 3808,'-12'-8'7924,"27"-19"-6463,-9 16-761,4-9-279,0 2 1,2-1-1,0 1 0,19-19 1,-25 30-333,3-3 100,1 0 0,0 1 0,1 0 0,15-11 0,-23 19-153,0-1 0,0 1 0,-1 0 1,1 0-1,0 0 0,0 0 0,0 0 0,0 1 0,0-1 0,0 1 0,0 0 0,4 0 0,-5 0-3,0 1 0,-1-1 1,1 1-1,0-1 0,-1 1 0,1-1 0,-1 1 0,1 0 0,-1 0 0,0 0 0,1 0 0,-1 0 0,0 0 0,0 0 0,1 1 0,-1-1 0,0 0 0,0 1 0,0-1 0,-1 0 0,1 1 0,0-1 0,0 1 0,-1 0 0,1 1 0,2 8 225,0 0 0,-1 0 0,0 0 0,0 15-1,-2 49 251,0-3-156,1-60-474,-1 3 363,6 26 0,-6-37-429,1-1 0,0 0-1,0 1 1,0-1-1,0 0 1,1 0 0,0 0-1,-1 0 1,1 0 0,0 0-1,0 0 1,1-1-1,2 4 1,15 7-1311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1301 1824,'-26'22'821,"20"-17"-751,3-3 178,0 0 0,0 1 0,1 0 0,-1-1 0,-3 6 0,2-3 338,-8 9 3604,13-22-2823,13-64-375,31-94-1,38-63-488,-44 137-309,102-171 1,-70 151 5,36-61 149,-73 111 105,38-96-1,-65 134-208,-7 24-242,0 0 1,0 0-1,0-1 0,0 1 0,0 0 0,0 0 0,0-1 1,0 1-1,0 0 0,0 0 0,0-1 0,0 1 0,0 0 1,0 0-1,0-1 0,0 1 0,0 0 0,0 0 0,0-1 1,0 1-1,0 0 0,-1 0 0,1 0 0,0-1 0,0 1 1,0 0-1,0 0 0,-1 0 0,1-1 0,0 1 0,0 0 1,0 0-1,-1 0 0,1 0 0,0-1 0,-1 2 4,0-1-1,0 0 0,0 0 1,1 0-1,-1 1 0,0-1 1,0 0-1,0 1 0,1-1 1,-1 1-1,0-1 0,1 1 1,-2 0-1,-10 10 56,1 0 0,0 0-1,1 1 1,-9 13 0,-50 75 389,-57 111 0,-51 174 458,134-283-741,-155 330 734,-20 48 329,211-463-1113,4-13-37,1 1 0,0 0 0,1-1 0,-1 1 0,1 0 0,0 0 0,0 0 0,0 0 0,0 6 0,1-11-74,0 0 0,0 0 0,0 1-1,0-1 1,0 0 0,0 0 0,0 0 0,0 1 0,0-1-1,0 0 1,0 0 0,0 0 0,0 1 0,0-1 0,0 0-1,0 0 1,0 0 0,0 0 0,0 1 0,0-1 0,0 0-1,0 0 1,0 0 0,0 1 0,0-1 0,0 0 0,1 0-1,-1 0 1,0 0 0,0 0 0,0 1 0,0-1 0,0 0-1,1 0 1,-1 0 0,0 0 0,0 0 0,0 0 0,0 0-1,1 0 1,-1 1 0,0-1 0,0 0 0,0 0 0,1 0-1,-1 0 1,0 0 0,0 0 0,0 0 0,0 0 0,1 0-1,-1 0 1,0 0 0,0 0 0,0-1 0,1 1 0,-1 0-1,0 0 1,0 0 0,0 0 0,0 0 0,1 0 0,-1 0-1,13-11 186,1-1-1,-2 0 0,13-15 0,-20 21-177,176-201 55,40-62 107,97-82-597,-274 311 414,-25 23-160,33-36 0,-51 52 135,-1 0 0,0 1 1,0-1-1,1 1 0,-1 0 1,1-1-1,-1 1 1,0-1-1,1 1 0,-1-1 1,1 1-1,-1 0 0,1-1 1,-1 1-1,1 0 0,-1 0 1,1-1-1,-1 1 1,1 0-1,0 0 0,-1 0 1,1 0-1,0 0 16,-1 0 0,0 1 1,1-1-1,-1 0 0,0 1 0,0-1 0,1 0 1,-1 1-1,0-1 0,0 0 0,1 1 0,-1-1 1,0 1-1,0-1 0,0 1 0,0-1 0,0 0 1,0 1-1,0-1 0,0 1 0,0 0 0,-3 33-98,-3 6 143,1 1 0,2 0 0,1 0 0,5 46-1,-2-78 26,0-1 0,0 1-1,1-1 1,0 0 0,1 0-1,0 0 1,0 0 0,6 10-1,-8-16-22,0 0 0,0 0-1,1 0 1,-1-1 0,1 1-1,-1-1 1,1 1 0,0-1-1,0 0 1,-1 1 0,1-1-1,0 0 1,0 0 0,0 0-1,3 0 1,-2 0 4,-1-1 0,1 0 0,0 0-1,0 0 1,-1 0 0,1 0 0,0 0 0,-1-1-1,1 0 1,0 1 0,-1-1 0,1 0 0,-1 0-1,1 0 1,3-3 0,19-12 212,46-40 0,-33 25-234,38-26-192,2 4 0,2 3 1,146-67-1,-216 114-62,-10 3 235,0-1 0,0 1 0,0 0 1,0 0-1,0 0 0,0 0 0,1 0 0,-1 0 0,0 0 0,0 0 0,0 0 0,0 0 1,0 0-1,0 0 0,1 0 0,-1 0 0,0 0 0,0 0 0,0 0 0,0 0 0,0 0 1,0 0-1,1 0 0,-1 0 0,0 0 0,0 0 0,0 0 0,0 0 0,0 0 1,0 0-1,1 0 0,-1 0 0,0 0 0,0 0 0,0 0 0,0 0 0,0 0 0,0 0 1,0 1-1,1-1 0,-1 0 0,0 0 0,0 0 0,0 0 0,0 0 0,0 0 0,0 0 1,0 1-1,0-1 0,0 0 0,0 0 0,0 0 0,0 0 0,0 0 0,0 1 1,0-1-1,0 0 0,0 0 0,0 0 0,0 0 0,0 0 0,0 0 0,0 1 0,0-1 1,0 0-1,-26 32 0,-2 8-7,1 1 0,2 2-1,2 0 1,2 2 0,-31 91-1,51-132 13,-3 8 63,1 1 1,-3 21-1,6-32-27,0 1 0,-1-1 0,1 1-1,0-1 1,1 1 0,-1-1 0,0 1 0,1-1 0,-1 1-1,1-1 1,0 0 0,0 1 0,0-1 0,0 0 0,0 0-1,0 1 1,1-1 0,-1 0 0,1 0 0,2 2 0,-2-2-2,0-1 1,-1 0 0,1 0 0,0-1-1,0 1 1,0 0 0,0-1 0,0 1 0,0-1-1,1 1 1,-1-1 0,0 0 0,0 0-1,0 0 1,0 0 0,0-1 0,0 1-1,0 0 1,0-1 0,0 1 0,0-1-1,0 0 1,0 0 0,0 0 0,2-1-1,4-3 68,0 0 0,-1 0 0,1-1-1,9-9 1,-7 5-64,-1-1 1,0 1-1,-1-2 1,0 1 0,7-14-1,27-65 34,-35 74-47,23-67 34,-3 10-249,-24 65 143,-1 5-72,-1 0-1,1-1 0,-1 1 0,0 0 1,0-1-1,-1 1 0,2-7 0,-3 8-179,-2 7 185,-1 8 88,-3 11 128,2 0 1,-2 25 0,6-40-56,1 0 0,-1 0 0,2 1 0,-1-1 0,1 0 0,1 0 0,0 0 1,4 13-1,-5-19 4,0-1 0,0 0 0,0 0 0,0 0 0,0 0-1,0 0 1,1-1 0,-1 1 0,0 0 0,1 0 0,2 1 0,-3-2-24,0-1 0,0 1 0,0-1 0,0 0 0,0 0 0,0 0-1,0 1 1,0-1 0,0 0 0,0 0 0,0 0 0,0 0 0,0-1 0,-1 1-1,1 0 1,0 0 0,0 0 0,0-1 0,0 1 0,0-1 0,0 1 0,0 0-1,0-1 1,-1 0 0,1 1 0,0-1 0,0 1 0,-1-1 0,2-1 0,13-13 149,22-30 0,6-6-115,-24 32-67,27-20-1,-36 31-61,1 0-1,0 1 1,0 1-1,22-9 1,-32 14 49,1 0 0,-1 1 1,1-1-1,0 1 1,-1-1-1,1 1 0,-1 0 1,1 0-1,0-1 1,0 1-1,-1 1 0,1-1 1,0 0-1,-1 0 1,1 0-1,0 1 0,-1-1 1,1 1-1,-1 0 1,1-1-1,1 2 0,-2-1 18,1 1 0,0-1 0,-1 1-1,0 0 1,1 0 0,-1-1 0,0 1 0,0 0-1,0 0 1,0 0 0,0 0 0,0 0-1,-1 0 1,1 3 0,1 7 77,0 0 0,-1 1-1,-1-1 1,-1 19 0,0-26-54,-16 152 11,16-132 136,0-24-142,1 0 1,0 0 0,0-1 0,0 1 0,0 0-1,0 0 1,0 0 0,0-1 0,0 1 0,0 0-1,0 0 1,1 0 0,-1-1 0,0 1 0,1 0-1,-1 0 1,0-1 0,1 1 0,-1 0 0,1 0 0,-1-1-1,1 1 1,0 0 0,3-3 51,-1-1 0,0 0 0,0 0 0,0 0 0,0 0 0,0 0 0,2-5 0,14-17-74,74-96-17,-64 87-97,49-45 0,-74 75 59,1 0 0,0 1 0,10-7 0,-15 10 41,1-1 0,0 1 0,-1-1 0,1 1 1,0 0-1,0-1 0,-1 1 0,1 0 1,0 0-1,0-1 0,0 1 0,0 0 0,-1 0 1,1 0-1,0 0 0,0 0 0,0 0 0,0 0 1,-1 0-1,1 0 0,0 1 0,0-1 0,0 0 1,-1 1-1,1-1 0,0 0 0,0 1 1,-1-1-1,1 1 0,0-1 0,-1 1 0,1-1 1,0 1-1,-1-1 0,1 1 0,-1 0 0,1 0 1,2 7 11,0 1 1,-1-1-1,0 0 1,-1 1 0,0-1-1,0 1 1,-1-1 0,0 13-1,0-13 92,1-8-76,-1-1 0,1 1 0,0 0 0,0-1 0,0 1 0,-1 0 0,1-1 0,0 1 0,0-1 0,-1 1 0,1-1 0,0 1 0,-1-1 0,1 0 0,-1 1 0,1-1 0,0-1 0,17-18 170,-7 7-115,4-4-139,23-22 0,-37 38 50,0 0-1,0 1 0,0-1 0,0 0 1,-1 1-1,1-1 0,0 0 1,0 1-1,0 0 0,0-1 0,1 1 1,-1-1-1,0 1 0,0 0 0,0 0 1,0 0-1,0 0 0,2 0 1,-3 0 3,1 0-1,0 0 1,-1 1 0,1-1 0,0 1 0,-1-1 0,1 0 0,-1 1 0,1-1-1,0 1 1,-1 0 0,0-1 0,1 1 0,-1-1 0,1 1 0,-1 0 0,0-1-1,1 1 1,-1 0 0,0-1 0,0 1 0,1 0 0,-1-1 0,0 1 0,0 0-1,0 1 1,2 20-17,-1 0-1,-3 36 1,0-3 217,2-43 181,0-12-304,0 19-240,-3 1-128,3-18 304,-1 0-1,1 0 1,0 0-1,-1 0 0,1 0 1,0 0-1,0 1 1,0-1-1,1 3 1,0 3-20,0-1 0,0 1 1,-1 0-1,0-1 0,-1 12 1,0 6-71,1-25 96,0 1-1,0 0 1,0-1-1,0 1 1,1 0 0,-1-1-1,0 1 1,0 0-1,1-1 1,-1 1 0,0-1-1,1 1 1,-1-1 0,1 1-1,-1-1 1,0 1-1,1-1 1,-1 1 0,1-1-1,0 1 1,-1-1-1,1 0 1,-1 1 0,1-1-1,-1 0 1,1 1 0,0-1-1,-1 0 1,1 0-1,0 0 1,-1 0 0,1 0-1,0 1 1,-1-1-1,1 0 1,0-1 0,-1 1-1,2 0 1,30-5 90,-26 4-96,7-2 18,-1-1 1,1 0-1,-1-1 1,-1 0-1,1-1 1,-1-1-1,20-13 1,0-5 97,33-34 1,-33 30-114,32-38 130,-31 31-64,-24 27-108,0 1 0,-1-2-1,0 1 1,0-1 0,-1 0-1,0 0 1,6-17 0,-11 25 8,-1 0 1,0 1-1,1-1 1,-1 0-1,0 1 1,0-1-1,0 0 0,0 0 1,0 1-1,0-1 1,-1-3-1,0 5 13,1-1 0,0 0-1,-1 1 1,1-1 0,0 0-1,-1 1 1,1-1-1,-1 0 1,1 1 0,-1-1-1,1 1 1,-1-1-1,0 1 1,1 0 0,-1-1-1,0 1 1,1-1 0,-1 1-1,-1-1 1,0 1-9,-1 0 0,1 0-1,0 0 1,-1 0 0,1 0 0,0 0 0,-1 1 0,1-1 0,0 1 0,-1-1 0,1 1-1,0 0 1,0 0 0,0 0 0,0 0 0,-3 2 0,-2 3 49,0-1 0,0 2 1,0-1-1,1 0 0,0 1 0,1 0 0,-1 1 0,1-1 1,1 1-1,0 0 0,0 0 0,0 0 0,1 1 1,0-1-1,1 1 0,-1 0 0,2 0 0,-1 9 1,0-7 105,1 0 1,1-1-1,0 1 1,1 0 0,0 0-1,0 0 1,1-1 0,1 1-1,-1-1 1,2 1 0,0-1-1,0 0 1,1 0 0,0-1-1,6 10 1,-5-11-44,1-1 0,-1 1-1,1-1 1,1-1 0,-1 1 0,1-1 0,0-1-1,1 0 1,-1 0 0,1 0 0,17 5 0,-20-8-95,0 0 0,0-1 1,0 1-1,0-2 1,0 1-1,1-1 0,-1 0 1,0 0-1,0 0 1,1-1-1,-1 0 0,0 0 1,0-1-1,0 0 1,0 0-1,0 0 0,-1-1 1,1 0-1,-1 0 0,6-4 1,1-2-761,-1-1 0,-1 0 0,1 0 0,-2-1 0,17-23 0,5-17-3830,-6-1-3721,-7 15 3804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3 2080,'14'-3'7954,"-13"4"-7706,0 3-3,0 0-1,0 0 0,0 0 0,-1 0 0,1 0 0,-1 0 0,0 0 1,-1 0-1,1 0 0,-1 1 0,0-1 0,0 0 0,0-1 1,0 1-1,0 0 0,-1 0 0,0 0 0,-4 5 0,2-2-114,0 0-1,-1-1 0,0 0 0,0 0 1,-1 0-1,0 0 0,0-1 1,-11 8-1,15-12-287,0 0-1,-1 1 1,1-1 0,0 0-1,-1-1 1,1 1 0,-1 0-1,-4 0 1,6-1-187,-1 0-1,1 0 1,-1 0-1,1 0 1,-1 0-1,0-1 1,1 1-1,-1 0 1,1-1-1,-1 1 1,1-1 0,-1 0-1,0 0 1,-3-3-1895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2:59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20 135 2976,'-1'0'132,"0"0"1,1 0-1,-1 0 1,0 0-1,1 0 1,-1 0-1,0-1 0,0 1 1,1 0-1,-1 0 1,1 0-1,-1-1 1,0 1-1,1 0 1,-1-1-1,0 1 0,1 0 1,-1-1-1,1 1 1,-1-1-1,1 1 1,-1-1-1,1 1 1,-1-1-1,1 1 0,0-1 1,-1 0-1,1 1 1,0-1-1,-1 0 1,1-2 692,-1 0 0,1 0-1,0 0 1,0 0 0,0 0 0,0-4 0,1-6 932,-1 11-1582,1 1-1,-1-1 1,1 0 0,-1 0-1,1 0 1,0 1-1,-1-1 1,1 0 0,0 1-1,0-1 1,1 1 0,-1-1-1,0 1 1,0 0 0,1-1-1,-1 1 1,3-2 0,32-20 1208,-30 20-1158,3-2-32,0 1 0,0 0 0,0 0 0,1 1 0,-1 0 0,11-1 0,-14 3-106,0 0 1,0 0-1,0 1 0,0 0 0,1 0 0,-1 1 0,0 0 0,0 0 0,0 0 0,10 5 0,-9-4 53,0 1-1,0 1 1,-1-1-1,10 7 1,-14-8-64,1 1 1,-1-1-1,0 1 0,0-1 1,0 1-1,0 0 0,0 0 1,-1-1-1,1 1 1,-1 0-1,0 1 0,2 3 1,8 36 667,7 22 144,-11-40-525,-7-23-315,1 1-1,-1-1 0,1 1 1,-1-1-1,1 1 0,0-1 1,0 0-1,0 1 0,0-1 0,1 0 1,-1 0-1,1 1 0,-1-1 1,1 0-1,0-1 0,2 3 1,2 0 31,0 0 0,0-1 0,0 0 1,1 0-1,0-1 0,-1 1 1,1-2-1,0 1 0,0-1 1,0 0-1,0 0 0,0-1 1,8 0-1,10-2-586,1-1 0,30-7 0,-42 7-101,16-5-1752,-4 1-1622,-2 4-4913,-11 6 4586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27 948 992,'-15'6'309,"15"-5"-295,-1-1-1,1 0 1,0 1-1,-1-1 1,1 0-1,-1 1 1,1-1-1,0 1 1,-1-1-1,1 0 0,0 1 1,-1-1-1,1 1 1,0-1-1,0 1 1,0-1-1,-1 1 1,1-1-1,0 1 1,0-1-1,0 1 1,0-1-1,0 2 1,0-1 126,-2 6 1834,-2-2 217,41-35 1926,7-5-3263,111-88 421,-118 95-1233,-9 7-24,-2-1 1,0-2-1,-1 0 0,33-43 0,-12 2 98,64-121 0,-30 46 569,-70 125-510,-7 11-111,0-1 0,1 0 0,-2 0 0,1 0 1,-1 0-1,1 0 0,-1 0 0,2-11 0,-16 26 150,8-6-197,1 0 1,0 0-1,0 1 1,0-1-1,1 1 0,0-1 1,-3 9-1,-1 2 14,-65 187 496,31-81-307,12-47 56,11-32-78,2 2-1,-17 79 1,31-114-92,0-1-1,0 0 1,1 1 0,2 11-1,-2-19-57,0 0-1,0 0 0,0-1 1,0 1-1,0 0 1,0 0-1,1 0 0,-1-1 1,0 1-1,0 0 1,1 0-1,-1-1 0,1 1 1,-1 0-1,1 0 1,-1-1-1,1 1 0,-1-1 1,1 1-1,-1 0 1,1-1-1,0 1 1,1 0-1,-1-1-10,0 0 0,0 0 0,-1 0 0,1 0 1,0 0-1,0 0 0,0 0 0,0 0 0,0 0 0,0-1 0,0 1 0,0 0 1,0-1-1,0 1 0,-1-1 0,1 1 0,1-1 0,5-5 78,0 1 1,-1-1-1,10-10 0,-11 11-89,103-110 76,137-190-1,-35 25-250,-188 250 21,31-60 0,-40 66-166,-11 20-47,-3 5 15,-5 8 113,3-2 237,-1 0-1,-1 0 0,-7 11 0,-8 10 210,-91 188 873,58-107-927,17-43 149,-81 112 0,101-152 416,16-26-736,0 0-1,0 0 1,0 0 0,0 0-1,0 0 1,0 0 0,0 0-1,0-1 1,1 1 0,-1 0-1,0 0 1,0 0 0,0 0-1,0 0 1,0 0 0,0 0-1,0 0 1,0 0 0,0 0-1,0 0 1,0 0 0,0 0-1,0 0 1,1 0 0,-1 0-1,0 0 1,0 1 0,0-1-1,0 0 1,0 0 0,0 0-1,0 0 1,0 0 0,0 0-1,0 0 1,0 0 0,0 0-1,0 0 1,0 0 0,0 0 0,0 0-1,0 0 1,0 0 0,0 0-1,0 0 1,0 0 0,0 0-1,1 1 1,-1-1 0,0 0-1,0 0 1,0 0 0,0 0-1,0 0 1,0 0 0,0 0-1,0 0 1,-1 0 0,1 0-1,14-11 101,69-61-328,-65 58 67,-15 11 94,1 0 0,-1 1 1,1-1-1,0 1 1,0 0-1,0 0 0,0 1 1,5-2-1,-8 2 45,1 1-1,-1 0 0,1 0 0,-1-1 1,0 1-1,1 0 0,-1 0 1,1 0-1,-1 0 0,1 1 1,-1-1-1,0 0 0,1 1 1,-1-1-1,1 0 0,-1 1 1,0 0-1,0-1 0,1 1 1,-1 0-1,0 0 0,0-1 0,0 1 1,0 0-1,0 0 0,0 0 1,2 2-1,-1 2-29,1 0 0,0 0 0,-1 1-1,0-1 1,2 10 0,-2-9 38,-1 0-1,1 0 1,0 0-1,1-1 1,3 7-1,-3-8 45,0 0-1,0-1 1,0 1-1,0 0 1,1-1-1,-1 0 0,1 0 1,0 0-1,0 0 1,0-1-1,1 1 1,-1-1-1,0 0 1,1 0-1,0-1 1,-1 1-1,1-1 1,0 0-1,0 0 1,-1-1-1,1 0 1,0 0-1,0 0 1,0 0-1,0 0 1,0-1-1,-1 0 1,1 0-1,0-1 1,-1 1-1,1-1 1,-1 0-1,1 0 1,6-4-1,-5 1 21,0 0 0,0-1-1,0 1 1,-1-1 0,0 0 0,8-13-1,-3 3 3,13-31-1,-22 47-60,13-39-62,-13 37 11,0-1 1,0 1 0,-1-1-1,1 1 1,-1-1 0,0 0 0,0 1-1,0-1 1,0 1 0,0-1 0,-1 1-1,0-5 1,1 7 31,-1 0 1,1-1-1,0 1 1,0 0-1,-1 0 0,1 0 1,0 0-1,0 0 1,-1 0-1,1 0 0,0 0 1,0 0-1,-1 0 1,1 0-1,0 0 0,-1 0 1,1 0-1,0 0 0,0 0 1,-1 0-1,1 0 1,0 0-1,0 1 0,-1-1 1,1 0-1,0 0 1,0 0-1,-1 0 0,1 1 1,0-1-1,0 0 1,0 0-1,-1 0 0,1 1 1,0-1-1,0 0 0,-8 8-161,6-4 164,0-1-1,0 1 1,1-1-1,-1 1 1,1 0-1,0 0 1,0 0-1,0-1 1,1 1-1,-1 5 1,1-1 92,-1 1-1,2 0 1,1 16 0,-1-20-34,1-1 1,-1 1-1,1-1 0,0 1 1,0-1-1,0 0 0,0 0 0,1 0 1,0 0-1,0 0 0,0-1 1,0 1-1,0-1 0,7 5 0,-5-4-7,1 0-1,-1-1 1,1 1-1,0-1 1,0-1 0,1 1-1,-1-1 1,1 0-1,9 1 1,-6-2-289,-1 0 1,0-1-1,1 0 0,-1-1 1,0 0-1,18-4 1,-19 3-512,0 0 1,0-1 0,0 0 0,-1 0 0,1-1-1,-1 0 1,12-9 0,-5-4-2584,-4 0 1125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41 175 5056,'-41'3'2304,"41"2"-256,13-5-1312,18-5 480,10 2-704,20-8 256,1-1-448,16-15 64,1 3-256,22-7-416,-9 3 160,0 1-2944,-9 12 1696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5 3392,'6'-5'5880,"-6"5"-5697,3 8 1642,-3 19-1116,-13 167 1931,-9 73-933,18-235-1518,-16 243 731,25-235-3160,1-43 1083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545 0 5216,'-3'2'234,"1"1"0,-1-1 1,1 1-1,0-1 0,0 1 1,0-1-1,0 1 0,0 0 1,1 0-1,-1 0 0,0 3 1,-1 0-93,-3 9 681,-13 21 914,4-14-1086,-1-1 0,-1 0 0,-38 34 0,-69 44 393,77-66-375,-2-1-1,-62 28 1,63-34-382,47-25-279,0-1 0,1 1-1,-1 0 1,0 0-1,1-1 1,-1 1-1,0 0 1,1 0-1,-1 0 1,1 0-1,-1 0 1,1 0-1,0 0 1,-1 0 0,1 0-1,0 0 1,0 0-1,0 0 1,0 0-1,0 0 1,0 0-1,0 0 1,0 0-1,0 0 1,0 0-1,0 0 1,1 0 0,-1 0-1,0 0 1,1 0-1,0 2 1,1 1 62,0 0 0,0 0 0,0 0 0,1-1 0,5 7 0,10 7 337,1-1 1,23 16-1,11 9 285,-13-6-257,46 50 0,1 8-233,-86-91-328,0-1-1,0 0 0,0 0 0,1 0 0,-1 0 0,0 0 0,0-1 0,1 1 1,-1 0-1,0 0 0,1-1 0,-1 1 0,1-1 0,-1 1 0,1-1 0,-1 0 1,1 0-1,2 1 0,9-1-1335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1 5984,'-3'6'589,"0"1"0,0 0 0,1 0 1,0 0-1,0 0 0,1 0 0,-1 11 0,-4 17 703,-14 44 543,-3 0-1,-67 148 1,30-78-568,50-115-863,0-1 0,-7 55 1,17-86-346,0 1 0,-1 0 0,1 0 0,0-1 0,0 1 1,1 0-1,-1-1 0,1 4 0,-1-5-42,1-1-1,-1 1 1,0-1 0,1 1-1,-1-1 1,1 1 0,-1 0-1,0-1 1,1 1-1,-1-1 1,1 0 0,0 1-1,-1-1 1,1 1 0,-1-1-1,1 0 1,0 1 0,-1-1-1,1 0 1,0 0 0,-1 0-1,1 1 1,0-1 0,-1 0-1,1 0 1,0 0 0,-1 0-1,1 0 1,0 0 0,0 0-1,-1-1 1,1 1 0,1 0-1,145-36 403,-72 15-347,29-1-26,29-7-769,-126 27 459,-6 2-220,1-1-1,-1 1 1,1 0 0,0-1-1,-1 0 1,1 1 0,-1-1-1,1 0 1,-1 0 0,1 0 0,-1 1-1,2-3 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7872,'0'-1'180,"0"1"-1,0-1 1,0 1 0,0-1 0,0 1 0,0-1 0,1 1 0,-1-1 0,3-3 1798,-2 3-1798,14-4-152,-10 4 551,1 0 41,1 0 0,0 0 0,-1 1 0,1 0 1,13 1-1,3 0 346,97-5 999,-67 0-1809,-1 3 0,59 6-1,-105-4-158,-2 0-120,0 0 0,0-1-1,1 1 1,-1-1-1,0 0 1,0-1-1,0 1 1,0-1 0,6-1-1,-8 1-534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14 170 3072,'-2'-1'245,"1"0"1,0 0-1,0 0 1,0-1 0,0 1-1,0 0 1,0-1-1,1 1 1,-1-1-1,0 1 1,1-1-1,-1 1 1,1-1-1,-1 0 1,1 1-1,0-3 1,0 2 98,1 0 0,0 0 0,0 0 0,-1 0 0,1 0-1,1 0 1,-1 1 0,0-1 0,0 0 0,1 0 0,-1 1 0,2-2 0,20-28 3640,-15 24-3521,0 0 0,0 1 1,1 0-1,0 1 0,0-1 1,0 2-1,11-5 0,10 0-293,2 1-1,-1 1 0,1 1 0,0 2 0,0 1 0,33 2 0,-17 5-1460,-17 4-3572,-14-2 2650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6 384 2080,'-1'1'119,"1"-1"-99,-1 0 0,1 0 0,0 0-1,0 0 1,0 0 0,0 0-1,0 0 1,-1 0 0,1 0 0,0 0-1,0 0 1,0 0 0,0 0-1,0 0 1,-1 0 0,1 1 0,0-1-1,0 0 1,0 0 0,0 0-1,0 0 1,-1 0 0,1 0 0,0 0-1,0 0 1,0 1 0,0-1 0,0 0-1,0 0 1,0 0 0,0 0-1,2 5 2175,-2-5-2081,0 0-1,0-1 1,0 1 0,0 0-1,1-1 1,-1 1 0,0-1-1,0 1 1,0 0 0,0-1-1,0 1 1,1 0 0,-1 0 0,0-1-1,0 1 1,1 0 0,-1-1-1,0 1 1,0 0 0,1 0-1,-1 0 1,1-1 0,32-22 1161,-2-2-1,0-1 1,-1-2 0,-2-1-1,45-60 1,-6-15 161,-44 75-1183,-7 8-120,-15 21-132,-1-1 0,0 0 0,0 1 0,1-1 0,-1 1 0,1-1 0,-1 1 0,0-1 0,1 1 0,-1-1 0,1 1 0,0-1 0,-1 1 0,1-1 0,-1 1 0,1 0 0,-1-1 0,1 1 0,0 0 0,-1 0 0,1-1 0,0 1 0,-1 0 0,1 0 0,0 0 0,-1 0 0,1 0 0,0 0 0,0 0 0,-1 0 0,1 0 0,0 0 0,-1 0 0,1 1 0,0-1 0,-1 0 0,1 0 0,0 1 0,0 0-12,0 0 1,0 0 0,0 1-1,0-1 1,0 0 0,0 0-1,0 1 1,0-1 0,-1 0-1,1 1 1,-1-1 0,1 1-1,-1-1 1,1 1 0,-1 2-1,2 18 185,-1-1-1,-1 1 0,-4 28 0,-14 65 99,9-61-180,3-18-35,3-10 127,-15 50-1,17-71-132,-12 29 152,12-31-135,0-1-1,-1 0 1,1 0-1,0 0 1,-1 0 0,1 0-1,-1 0 1,0 0-1,0 0 1,0 0 0,-2 1-1,3-3-39,1 1 0,-1-1-1,0 0 1,1 1 0,-1-1 0,0 0 0,1 0-1,-1 0 1,0 0 0,1 1 0,-1-1 0,0 0-1,0 0 1,1 0 0,-1 0 0,0-1 0,1 1-1,-1 0 1,0 0 0,0 0 0,1-1 0,-1 1-1,1 0 1,-2-1 0,0 0 17,1 0-1,-1-1 0,1 1 1,0 0-1,-1-1 1,1 1-1,0-1 1,-2-3-1,-1-3 25,0 1 0,1-1 0,-3-10 0,2-2-94,1 1-1,0-1 0,1-38 1,1 56 7,1 0 0,0 0 0,0-1 1,0 1-1,1 0 0,-1 0 0,1 0 1,-1-1-1,1 1 0,-1 0 0,1 0 1,0 0-1,0 0 0,0 0 0,0 0 0,1 0 1,-1 1-1,0-1 0,1 0 0,-1 1 1,1-1-1,3-2 0,-3 3 26,1 0 0,0 0 0,-1 1 0,1-1 1,0 1-1,-1-1 0,1 1 0,0 0 0,0 0 0,-1 0 0,1 0 0,0 0 0,0 1 0,-1-1 0,1 1 1,-1 0-1,6 2 0,81 38 466,-66-29-406,1-1 0,0-1 0,39 12 0,-42-18 1,0 0 0,0-1-1,24 0 1,-36-3-444,0 0-1,1-1 1,-1 0-1,0 0 1,0-1 0,0-1-1,0 1 1,0-1-1,16-9 1,4-7-2867,-1 5 1057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390 36 3136,'23'-33'8511,"-23"32"-8313,-1 1-109,1 0 0,-1-1 0,1 1 0,-1 0 0,0 0 1,1 0-1,-1 0 0,1-1 0,-1 1 0,0 0 0,1 0 0,-1 0 0,0 0 0,1 1 0,-1-1 0,1 0 1,-1 0-1,0 0 0,1 0 0,-1 1 0,1-1 0,-1 0 0,1 0 0,-2 1 0,-4 1 287,-38 10 291,0 1 1,1 2 0,1 1-1,-72 41 1,102-50-600,1 1 0,0 0 0,1 1 0,-15 14 0,22-19-28,-1 0 0,1 0 0,0 0 1,0 0-1,0 1 0,1-1 1,0 1-1,-1 0 0,2-1 1,-1 1-1,0 0 0,1 0 0,0 0 1,-1 8-1,2-11-18,0-1-1,0 0 1,0 0-1,0 1 1,1-1-1,-1 0 1,0 1-1,0-1 1,1 0-1,-1 0 1,1 0-1,-1 1 1,1-1-1,-1 0 1,1 0-1,0 0 1,0 0-1,-1 0 1,1 0-1,0 0 1,0 0-1,2 1 1,-1-1 14,-1 0 1,1-1 0,0 1-1,0-1 1,0 1 0,0-1-1,-1 0 1,1 0-1,0 0 1,0 0 0,0 0-1,0 0 1,3-1-1,4-1 98,0 0-1,0-1 1,-1 0-1,17-8 1,14-11 52,63-44-1,-80 49-288,-1-2-1,0 0 1,34-41-1,-42 42-493,-15 21 545,0-1 0,0 1 1,0 0-1,1 0 0,-1 1 0,1-1 1,0 0-1,0 0 0,-1 5 0,-6 33 730,8-35-589,0 0 0,-1 0-1,2 0 1,-1-1 0,1 1 0,0 0 0,3 11 0,-3-15-34,0 1-1,-1-1 0,1 0 1,1 0-1,-1 1 1,0-1-1,0 0 1,1 0-1,-1 0 1,1 0-1,0 0 1,0-1-1,0 1 0,0 0 1,0-1-1,0 0 1,0 1-1,0-1 1,0 0-1,0 0 1,3 1-1,-2-2-22,-1 0 0,0 1 0,1-1 0,-1 0 0,1-1 0,-1 1 0,0 0 0,1-1-1,-1 1 1,0-1 0,1 0 0,-1 1 0,3-3 0,31-18 22,-25 14-80,32-19 67,1 1-1,78-30 1,-112 51-123,-8 3 32,-1 0 0,1 0 0,0 1 0,0-1 0,0 0 0,1 1 0,-1-1 0,0 1 0,4 0 0,-5 0 38,0 1 1,0-1-1,-1 1 1,1-1-1,0 1 1,0-1-1,0 1 0,-1-1 1,1 1-1,0 0 1,-1 0-1,1-1 0,0 1 1,-1 0-1,1 0 1,-1 0-1,1-1 1,-1 1-1,0 0 0,1 0 1,-1 0-1,0 0 1,0 0-1,0 0 0,1 0 1,-1 0-1,0 1 1,1 4 49,1 1 0,1-1 1,-1 0-1,1 0 0,0-1 1,0 1-1,1-1 1,0 1-1,0-1 0,0 0 1,0 0-1,7 4 0,-4-2 35,1 0-1,1-1 0,-1 0 1,1 0-1,0-1 0,0-1 1,12 5-1,-11-6-23,1 0 1,-1 0-1,1-1 0,0-1 0,-1 0 1,1 0-1,0-1 0,0-1 0,0 0 1,-1 0-1,1-1 0,0 0 1,-1-1-1,0 0 0,1 0 0,-1-1 1,-1-1-1,1 0 0,-1 0 1,1-1-1,-1 0 0,-1-1 0,1 0 1,9-11-1,-6 7-21,0 0-49,14-19-1,-24 28-15,0-1 0,0 0 0,0 0 0,0 0 0,-1 0 0,1 0 0,-1 0 0,0 0 0,0-1 0,0 1 0,0 0 0,0-6 0,-1 8 18,0 1 0,0-1 0,0 1 0,0-1 0,0 0 0,0 1 0,0-1 1,0 1-1,0-1 0,0 1 0,0-1 0,0 1 0,-1-1 0,1 1 0,0 0 0,0-1 0,-1 1 0,1-1 0,0 1 0,-1-1 0,1 1 0,0 0 1,-1-1-1,1 1 0,-1 0 0,1-1 0,0 1 0,-1 0 0,0-1 3,0 1 1,0 0-1,-1 0 1,1 0-1,0 0 1,0 0-1,0 0 1,0 0-1,0 1 1,0-1-1,0 0 1,0 1-1,-1-1 0,-4 3-7,-1 1 0,1-1-1,-6 6 1,11-8 8,-7 4 86,2 1 0,-1 1 0,0-1 1,1 1-1,1 0 0,-1 0 0,1 1 0,0 0 0,1 0 0,-1 0 0,2 0 0,-1 1 0,1-1 0,0 1 0,1 0 0,0 0 0,1 0 0,0 0 0,0 0 0,1 0 1,0 0-1,0 1 0,1-1 0,1 0 0,-1 0 0,1 0 0,1-1 0,0 1 0,0 0 0,0-1 0,1 0 0,1 0 0,8 13 0,-11-18-59,1 0 1,0 0-1,0 0 0,0 0 0,0 0 0,0-1 1,0 1-1,1-1 0,-1 0 0,1 0 0,-1 0 1,1-1-1,4 2 0,-2-1-85,1-1 1,-1 0 0,1 0-1,-1 0 1,0-1-1,1 0 1,10-2-1,-2-1-690,0 0 1,0-1-1,-1-1 0,1 0 0,-1-1 0,18-10 0,-17 7-1673,0-1 0,0 0 0,23-22 0,-6 3-1990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1052 2912,'0'-4'1424,"0"-4"1120,-1 8-2429,0-1 0,1 1-1,-1-1 1,0 1-1,1 0 1,-1-1 0,0 1-1,0-1 1,1 1 0,-1 0-1,0 0 1,0-1-1,-1 1 1,-6-1 280,1 0 0,-1 1 0,0 0-1,1 0 1,-1 1 0,-10 2 0,-3 1 287,-22 8 0,24-5-297,0 0-1,-21 13 1,30-15-328,1 0 1,0 2-1,0-1 1,1 1-1,-14 13 1,18-15-22,0 0 1,1 1-1,-1-1 1,1 1-1,0-1 1,-3 12-1,4-14 8,2 0 1,-1-1-1,0 1 0,0 0 0,1 0 0,0-1 0,0 1 0,-1 0 0,2 0 0,-1 0 0,0 0 0,0-1 0,1 1 0,0 0 1,-1 0-1,1-1 0,0 1 0,2 3 0,-2-5-16,0 0 1,0 0 0,0 0-1,0 1 1,1-1-1,-1 0 1,0-1-1,1 1 1,-1 0-1,1 0 1,-1 0-1,1-1 1,-1 1 0,1-1-1,-1 1 1,1-1-1,-1 0 1,1 0-1,0 1 1,-1-1-1,1 0 1,0-1-1,-1 1 1,1 0-1,1-1 1,6 0 72,0-2 0,-1 1 1,12-6-1,-15 6-43,191-91 646,-174 82-665,0-1 0,-1-1 0,-1-1 0,0-1-1,-1-1 1,24-25 0,-28 23 44,-2 0 0,0-1 0,15-27-1,22-65 14,-28 56-151,-2-1 0,18-87-1,-36 132 12,-1-1 0,0 0 0,0 0 0,-1 0 0,0 0 0,-1 1 0,-1-1 0,0 0-1,0 0 1,-5-11 0,7 21 36,0 1 0,-1 0 1,1 0-1,0-1 0,-1 1 0,1 0 0,-1 0 0,0 0 0,1 0 1,-1-1-1,0 1 0,0 0 0,1 0 0,-1 0 0,0 1 0,0-1 1,0 0-1,0 0 0,0 0 0,-1 1 0,1-1 0,0 1 1,0-1-1,0 1 0,-1-1 0,1 1 0,0-1 0,0 1 0,-1 0 1,1 0-1,-3 0 0,0 1 17,0 0 1,0 0-1,0 0 1,0 1 0,0 0-1,0 0 1,0 0-1,-6 5 1,-1 1 42,0 0 1,0 1-1,1 1 1,0 0-1,0 0 0,1 1 1,1 0-1,0 0 1,0 1-1,1 0 1,-7 18-1,-4 10 128,2 2-1,2 0 1,1 0-1,3 2 1,-9 68-1,18-100-128,0 0-1,1 0 1,1 1-1,0-1 1,0 0-1,1 0 1,1 0-1,4 12 1,-6-19-2,1 0 1,0 0 0,1-1-1,-1 1 1,1-1 0,0 0-1,0 0 1,0 0 0,1 0-1,-1 0 1,1 0 0,0-1-1,0 0 1,0 0 0,0 0-1,1 0 1,-1-1-1,1 0 1,0 0 0,-1 0-1,7 2 1,0-2-3,1 0 0,-1 0 0,0-1 0,0 0 0,1-1 0,-1 0 0,0-1 0,1 0 1,-1-1-1,0 0 0,0-1 0,0 0 0,0-1 0,-1 0 0,0-1 0,13-7 0,-10 5-359,24-10 0,-37 17 304,0-1 0,0 1-1,1 0 1,-1 0 0,0 0-1,0 0 1,0 0 0,0 0 0,0 0-1,0 0 1,1 0 0,-1 0 0,0 0-1,0 0 1,0 0 0,0 0 0,0 0-1,1 0 1,-1 0 0,0 1-1,0-1 1,0 0 0,0 0 0,0 0-1,0 0 1,0 0 0,1 0 0,-1 0-1,0 0 1,0 0 0,0 0-1,0 1 1,0-1 0,0 0 0,0 0-1,0 0 1,0 0 0,0 0 0,0 1-1,1 7-190,-4 16 49,1-15 126,-2 18 75,2-16-59,0-1 1,1 1 0,0 19 0,2-26 22,-1-1 1,1 0 0,-1 1-1,1-1 1,0 0 0,0 0-1,1 1 1,-1-1 0,1 0-1,-1 0 1,1 0 0,0-1-1,0 1 1,0 0 0,0-1-1,4 4 1,-3-4 18,-1-1 1,1 1-1,-1-1 0,1 1 0,0-1 1,0 0-1,-1 0 0,1 0 1,0 0-1,0-1 0,0 1 0,0-1 1,0 0-1,0 0 0,0 0 1,0 0-1,0 0 0,4-2 0,6 0 112,1-2-1,22-9 0,-28 10-107,151-60 298,-135 51-328,-1 0 0,-1-1 0,32-25 0,-38 26 5,-1-2 0,0 1-1,-1-2 1,13-16 0,39-68 107,-55 81-106,137-226 23,-18 25-144,-99 165-309,-4-1 0,31-82 0,-56 128 148,-4 9 74,-7 13-96,-35 45 16,22-30 259,-17 28 0,-33 72 15,16-28 0,-240 367 59,29-28 224,83-112 938,174-306-821,7-13 154,7-10-359,8-12-139,-12 14-50,83-110-221,14-17-24,-19 34 128,93-122-76,-43 21-71,-2 2-92,35-18 19,-60 81 187,-15 9-195,93-171 1,-174 280 306,6-9-456,17-24 0,-16 32 145,-12 12 332,0 0-1,0 0 0,0 0 0,1 0 0,-1 0 1,0 0-1,0 0 0,0-1 0,1 1 0,-1 0 0,0 0 1,0 0-1,0 0 0,1 0 0,-1 0 0,0 0 1,0 0-1,1 0 0,-1 0 0,0 0 0,0 0 1,1 0-1,-1 0 0,0 0 0,0 1 0,0-1 0,1 0 1,-1 0-1,0 0 0,0 0 0,0 0 0,1 1 1,-1 0-10,1 1 0,-1 0 0,1 0 0,-1-1 0,0 1 0,0 0 0,0 0 0,0 0 0,0-1 1,0 1-1,-1 0 0,1 0 0,0-1 0,-1 1 0,0 2 0,-6 21 45,-2 0 0,0-1 0,-17 32 0,-177 296 334,187-324-305,-349 644 1467,283-482-683,55-122 43,25-64-573,5-8-156,8-14 20,8-20 120,1-2-286,46-69-1,-57 97-69,0 1 0,0 0 0,2 0-1,-1 1 1,1 0 0,0 1 0,1 1 0,0-1 0,26-12-1,5 5 39,0 2 0,64-13 1,-59 17 85,92-34 0,-126 38-56,0-1 0,0 0-1,-1-1 1,0 0 0,0-1 0,-1 0 0,0-1 0,-1-1 0,0 0 0,14-19 0,-20 25-64,-1-1 0,0 0 1,0-1-1,-1 1 1,0-1-1,0 0 0,0 0 1,-1 0-1,0 0 1,2-13-1,-4 20 52,0 0 0,0-1-1,0 1 1,0 0 0,0 0 0,0 0 0,0-1-1,0 1 1,-1 0 0,1 0 0,0 0-1,0-1 1,0 1 0,0 0 0,0 0 0,0 0-1,0 0 1,0-1 0,-1 1 0,1 0 0,0 0-1,0 0 1,0 0 0,0 0 0,-1 0 0,1-1-1,0 1 1,0 0 0,0 0 0,0 0-1,-1 0 1,1 0 0,0 0 0,0 0 0,0 0-1,-1 0 1,1 0 0,0 0 0,0 0 0,0 0-1,-1 0 1,1 0 0,0 0 0,0 0-1,0 0 1,-1 0 0,1 0 0,0 0 0,-10 5-153,4-1 113,0 1 1,0 0-1,1 0 1,-7 7-1,3-2 9,-80 74 105,-11 11 409,97-92-410,0 1 0,0-1 0,0 1 0,1-1 0,-1 1 0,-3 7 0,6-10-43,0 0 0,0 0 0,-1 0 0,1 0 0,0 0-1,0 0 1,0 0 0,0 0 0,0 0 0,0 1 0,0-1 0,1 0-1,-1 0 1,0-1 0,0 1 0,1 0 0,-1 0 0,1 0 0,-1 0-1,1 0 1,-1 0 0,1 0 0,-1-1 0,1 1 0,0 0 0,0 0-1,-1-1 1,1 1 0,0 0 0,0-1 0,0 1 0,-1-1 0,1 1-1,2 0 1,3 1 16,0 1-1,0-1 1,1-1-1,-1 1 1,1-1-1,-1 0 1,1 0-1,-1-1 0,1 0 1,-1 0-1,10-2 1,3 0 7,0-2 1,30-9-1,61-25-60,-106 36-30,0 1 0,0 0 0,0 0 0,1 0 0,-1 0 1,4 1-1,-7-1 32,0 1 0,0 0 1,-1 0-1,1 1 0,0-1 0,0 0 1,-1 0-1,1 0 0,0 0 1,0 1-1,-1-1 0,1 0 1,0 1-1,-1-1 0,1 0 0,0 1 1,-1-1-1,1 1 0,-1-1 1,1 1-1,-1-1 0,1 1 1,-1-1-1,1 1 0,-1 0 0,0-1 1,1 1-1,-1 0 0,0-1 1,1 1-1,-1 0 0,0 0 1,0-1-1,0 1 0,1 0 0,-1-1 1,0 1-1,0 0 0,-1 1 1,1 10-37,0-4 83,0-1-1,0 0 0,2 11 0,-1-16-15,-1 0 0,1 0 0,-1-1 0,1 1 0,0 0 0,-1-1-1,1 1 1,0 0 0,0-1 0,0 1 0,0-1 0,1 1 0,-1-1-1,0 0 1,1 0 0,-1 1 0,1-1 0,2 1 0,2 1 14,-1-1 0,1 0 1,0 0-1,0-1 0,-1 0 1,1 0-1,0 0 0,0-1 1,10 0-1,7-2 9,27-5-1,-34 5-31,31-6 157,84-27 0,-105 26-149,-1-1 0,0-1 0,0-2 0,37-25 0,-53 33-25,-1 0-63,0-1 0,0 0 1,-1 0-1,0 0 0,0-1 0,11-14 0,-26 29-123,1 0 0,-1-1-1,-12 8 1,-13 12 219,22-18 11,7-6-15,1-1 0,-1 1 0,1 0 0,0 0 0,0 1 1,0-1-1,0 1 0,1-1 0,-1 1 0,-2 5 0,5-9-7,0 0-1,0 1 1,0-1-1,0 1 1,0-1-1,0 0 1,0 1-1,0-1 1,0 1-1,0-1 1,0 1-1,0-1 1,1 0-1,-1 1 1,0-1-1,0 0 1,0 1-1,0-1 1,1 1-1,-1-1 1,0 0-1,0 1 1,1-1-1,-1 0 1,0 0-1,1 1 1,-1-1-1,0 0 1,1 0-1,-1 1 1,0-1-1,1 0 1,-1 0 0,1 0-1,-1 0 1,0 0-1,1 1 1,-1-1-1,1 0 1,-1 0-1,0 0 1,1 0-1,0 0 1,20 0 316,5-4-278,-1-2-1,38-11 1,21-5-214,-72 19 110,22-2 18,-32 4 22,0 1 0,0 0 0,1 0 0,-1 0 0,0 1 0,0-1 1,0 0-1,0 1 0,0 0 0,0-1 0,0 1 0,2 1 0,-3-2 7,-1 0 1,0 1-1,0-1 0,1 0 0,-1 1 0,0-1 0,0 0 1,0 0-1,0 1 0,0-1 0,1 0 0,-1 1 0,0-1 1,0 0-1,0 1 0,0-1 0,0 0 0,0 1 0,0-1 0,0 1 1,0-1-1,0 0 0,0 1 0,-1-1 0,1 0 0,0 1 1,0-1-1,0 0 0,0 0 0,0 1 0,-1-1 0,1 0 0,0 1 1,-1-1-1,-10 16-173,5-10 125,-53 72 395,59-78-336,0 0-1,0-1 1,0 1-1,0 0 1,0 0-1,0 0 1,0 0-1,1 0 1,-1 0-1,0 0 1,0 0-1,0 0 1,0 0-1,0 0 1,0 0 0,0 0-1,0 0 1,1 0-1,-1 0 1,0 0-1,0 0 1,0 0-1,0 0 1,0 0-1,0 0 1,0 0-1,0 0 1,0 0-1,1 1 1,-1-1-1,0 0 1,0 0-1,0 0 1,0 0-1,0 0 1,0 0-1,0 0 1,0 0-1,0 0 1,0 0-1,0 0 1,0 1-1,0-1 1,0 0-1,0 0 1,0 0-1,0 0 1,0 0-1,0 0 1,0 0-1,0 0 1,0 1-1,0-1 1,0 0-1,0 0 1,0 0-1,0 0 1,0 0 0,0 0-1,0 0 1,0 0-1,0 0 1,0 1-1,0-1 1,0 0-1,0 0 1,0 0-1,0 0 1,16-2 151,21-8-42,-21 5-135,1-1-45,0 1-1,1 0 1,0 2 0,31-4 0,-44 8 49,-1 0 0,0-1 0,0 1 0,0 1 0,0-1 0,0 1 0,0-1 0,0 1 0,4 3 0,-4-3 54,0 0 0,0 0 1,0 0-1,1 0 0,-1-1 0,0 1 0,7 0 1,-2-2 57,0 0 1,0-1 0,1 0-1,-1 0 1,0-1-1,15-5 1,-8 1-68,-1 0-1,28-15 1,-28 10-2,0 1 0,0-2-1,-1 0 1,0-1 0,12-15 0,54-74 70,-66 83-97,178-251 33,-144 207-50,87-125-278,-128 178 166,-4 4-5,0 1 0,1 0 0,0-1 0,8-7-1,-26 34-413,13-20 548,-77 106 13,-95 196 265,144-234-200,2 1 0,3 1-1,3 1 1,-19 130 0,35-153-322,4-34-497,-1 1-1,0-1 1,-1 0-1,-6 19 1,9-34 702,0 0-1,0 0 1,-1 0 0,1-1 0,0 1 0,0 0 0,0 0 0,0 0-1,0 0 1,0 0 0,0 0 0,0-1 0,0 1 0,0 0 0,0 0-1,-1 0 1,1 0 0,0 0 0,0 0 0,0 0 0,0 0 0,0 0-1,0 0 1,-1 0 0,1-1 0,0 1 0,0 0 0,0 0 0,0 0-1,0 0 1,-1 0 0,1 0 0,0 0 0,0 0 0,0 0 0,0 0-1,0 0 1,-1 1 0,1-1 0,0 0 0,0 0 0,0 0 0,0 0-1,0 0 1,0 0 0,-1 0 0,1 0 0,0 0 0,0 0 0,0 0-1,0 1 1,0-1 0,0 0 0,0 0 0,0 0 0,-1 0 0,1 0-1,0 0 1,0 1 0,0-1 0,0 0 0,0 0 0,0 0 0,0 0-1,0 0 1,0 1 0,-7-20-1966,5 10 1379,-39-114-4098,-13-21 4842,46 121 865,0 0 0,1 0 0,2-1 0,0 0 0,-1-36 0,5 50-675,2 1 0,-1-1 1,2 1-1,-1 0 0,1-1 0,0 1 1,6-13-1,-5 15-276,0 1-1,1-1 1,0 1 0,0 0 0,0 0-1,0 1 1,1-1 0,0 1 0,1 0-1,11-8 1,2 1-231,0 1-1,1 0 1,0 2 0,1 1-1,0 0 1,29-6 0,16 1-488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16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1234 2656,'2'8'827,"-2"-7"-663,1-1 0,-1 1 0,0 0 1,0 0-1,1 0 0,-1 0 0,0 0 0,1-1 0,-1 1 0,1 0 0,1 2 1065,4-9 456,2-1-1358,0 0 0,-1 0 0,0-1-1,0 0 1,-1 0 0,0 0-1,8-15 1,0 0 9,176-217 645,-147 187-924,-2-1 0,53-93 0,-43 56 28,-4-2 0,56-161 1,-95 229 210,-2 0 1,3-26 0,-7 35-74,0 1 0,-2 0 0,0 0 0,-4-29 0,4 44-232,0-1-1,0 0 1,0 1 0,0-1 0,0 1 0,0-1-1,0 0 1,-1 1 0,1-1 0,0 1 0,-1-1-1,1 1 1,0-1 0,-1 1 0,1-1-1,-1 0 1,1 1 3,-1 0 0,1 0 0,0 0-1,0 0 1,-1 0 0,1 0 0,0 0-1,0 0 1,-1 0 0,1 0 0,0 0-1,0 0 1,-1 0 0,1 0 0,0 0-1,0 0 1,0 1 0,-1-1 0,1 0-1,0 0 1,0 0 0,0 0 0,-1 0-1,1 1 1,0-1 0,0 0 0,0 1-1,-14 21-235,12-16 235,-27 55 137,-29 85 1,49-118-63,-44 146 403,28-82-220,-41 192-28,64-267-133,0 1 0,1 0-1,1 0 1,3 32 0,-2-45-34,0 1 1,0 0 0,0 0-1,1-1 1,0 1-1,0-1 1,1 1-1,-1-1 1,1 0-1,0 0 1,1 0 0,-1 0-1,1-1 1,0 1-1,0-1 1,0 0-1,10 7 1,-10-9-13,1 0 0,-1-1-1,0 1 1,1-1 0,-1 0 0,0 0 0,1 0 0,0 0-1,-1-1 1,1 0 0,-1 0 0,1 0 0,-1-1 0,1 1-1,0-1 1,-1 0 0,8-3 0,8-3 43,-1-1 0,29-17-1,-34 18-42,107-49 291,-45 23-163,-72 31-160,39-17-59,-1-3 0,67-44 1,-106 63 57,-2 3-20,-1 0 0,1-1-1,0 1 1,-1 0-1,1-1 1,-1 1-1,1-1 1,0 1-1,-1-1 1,1 0 0,-1 1-1,0-1 1,1 0-1,-1 1 1,1-1-1,-1 0 1,0 1-1,0-1 1,1 0 0,-1-1-1,-3 1-171,1 2 115,-1 0 0,0 0 0,1 0 0,0 0 0,-1 0 0,-3 3 0,-4 2-27,-104 52-360,93-45 438,1 0 0,0 2 1,1 0-1,1 1 0,-28 31 0,34-33 74,1 0 0,0 2 0,2-1 0,-1 1 0,2 1 0,0 0 0,1 0 0,-5 19 0,7-16 101,5-21-146,0 1 0,0 0 0,1 0 0,-1 0 0,0 0-1,0 0 1,0 0 0,0 0 0,0 0 0,0-1 0,1 1-1,-1 0 1,0 0 0,0 0 0,0 0 0,0 0-1,0 0 1,1 0 0,-1 0 0,0 0 0,0 0 0,0 0-1,0 0 1,1 0 0,-1 0 0,0 0 0,0 0-1,0 0 1,0 0 0,0 1 0,1-1 0,-1 0 0,0 0-1,0 0 1,0 0 0,0 0 0,0 0 0,0 0 0,1 0-1,-1 0 1,0 1 0,0-1 0,0 0 0,0 0-1,0 0 1,0 0 0,0 0 0,0 1 0,0-1 0,0 0-1,0 0 1,0 0 0,0 0 0,0 0 0,0 1-1,0-1 1,0 0 0,0 0 0,0 0 0,0 0 0,0 1-1,13-13 190,-11 9-79,49-45 339,-24 21-418,1 1 0,33-22 0,-47 38-26,4-3-101,0 1 0,0 0 0,36-14-1,-51 24-17,0 1-1,0 0 0,0 0 0,1 1 1,-1-1-1,0 1 0,1-1 0,-1 1 0,0 0 1,5 1-1,-6-1 82,0 1 0,0 0 1,0-1-1,-1 1 0,1 0 1,0 0-1,-1 0 0,1 0 0,-1 0 1,1 0-1,-1 1 0,1-1 1,-1 0-1,0 1 0,0-1 1,0 1-1,0-1 0,0 1 0,1 3 1,15 30 113,-4-9 161,28 47 1,-39-71-208,-1 0 1,1 0-1,-1 0 1,1 0 0,0 0-1,0 0 1,0 0-1,0-1 1,0 1-1,0-1 1,1 0-1,-1 1 1,0-1 0,1 0-1,2 1 1,-3-2-24,0 0 1,0 0-1,0 0 1,0 0-1,0 0 1,0 0-1,0-1 0,0 1 1,0-1-1,0 1 1,0-1-1,0 0 1,0 0-1,0 0 1,0 0-1,-1 0 1,1 0-1,3-3 1,29-30 292,-11 9-84,46-53 85,-49 53-544,1 1 0,26-22 0,-43 42 172,-2 2 18,0 0 0,0 1 0,0-1 0,1 0 0,-1 1 0,5-3 0,-6 4 21,-1 0 0,1 0 0,0 0 0,-1-1 0,1 1 0,0 0-1,0 0 1,-1 0 0,1 1 0,0-1 0,-1 0 0,1 0 0,-1 0 0,1 0-1,0 1 1,-1-1 0,1 0 0,0 0 0,-1 1 0,1-1 0,-1 1 0,1-1-1,-1 0 1,1 1 0,-1-1 0,1 1 0,-1-1 0,1 1 0,-1 0 0,0-1-1,1 1 1,-1-1 0,0 1 0,0 0 0,1 0 0,0 2 5,0 1-1,0-1 1,0 0 0,0 1 0,0-1 0,-1 0 0,0 1-1,0-1 1,0 1 0,0-1 0,0 1 0,-2 5 0,-1 6 103,-10 24 1,3-7-107,6-18 23,1-1 89,0-1 0,-1 0 0,-1 0 1,1 0-1,-9 13 0,13-25-91,-1 0-1,1 1 1,0-1 0,-1 0 0,1 0-1,0 1 1,-1-1 0,1 0-1,0 0 1,-1 0 0,1 0-1,0 0 1,-1 0 0,1 1-1,0-1 1,-1 0 0,1 0 0,0 0-1,-1 0 1,1 0 0,0 0-1,-1 0 1,1 0 0,-1-1-1,1 1 1,0 0 0,-1 0-1,1 0 1,0 0 0,-1 0 0,1-1-1,0 1 1,-1 0 0,0-1 19,0 0 0,0 0 1,0 1-1,0-1 1,0 0-1,1 0 1,-1 0-1,0 0 0,0 0 1,1 0-1,-2-2 1,-14-34 66,16 30-93,1-2-502,4 14 417,0 0 1,0 0 0,0 0 0,7 5 0,0-1 92,-9-6-3,1-1 0,-1 1 0,1-1 0,-1 0 0,1 0-1,0 0 1,0-1 0,-1 0 0,1 1 0,0-1 0,1-1 0,-1 1 0,0 0 0,0-1-1,0 0 1,0 0 0,0 0 0,1-1 0,-1 1 0,0-1 0,0 0 0,0 0 0,0 0 0,4-3-1,118-54 448,-78 34-360,-46 23-91,16-8 43,0 0 0,0-1 0,-1-1 0,24-20 1,-24 17-4,-1-1 0,-1-1 0,-1-1 0,0 0 0,-1-1 0,-1 0 0,14-27 0,67-197 15,-88 227-60,13-43-89,14-72-1,-27 116-251,-1-8-175,-2 20 545,-1 0-1,1 0 0,0 0 0,-1 0 1,1 0-1,0 1 0,0-1 0,0 1 0,5-3 1,-2 0 26,0 1 0,1-1 0,-1-1 0,-1 1 1,6-6-1,-8 7-81,0-1 0,0 1 1,0 0-1,-1-1 0,1 1 1,-1-1-1,1 0 0,-1 0 1,-1 1-1,2-7 0,-3 10 0,1 0-1,-1 0 1,1 0-1,-1 1 1,1-1-1,-1 0 1,0 0-1,1 1 1,-1-1-1,1 1 1,0-1-1,-1 0 0,1 1 1,-1-1-1,1 1 1,0-1-1,-1 2 1,0-2 0,-8 12-4,0 0 0,0 0 0,1 1 0,1 0 1,0 0-1,1 1 0,-7 20 0,-22 106 50,27-105-10,-20 108 125,22-105 92,-1 66 1,7-91-160,0-1 0,2 1 1,-1-1-1,1 1 0,1-1 1,6 19-1,-7-26-27,0 0-1,1-1 1,-1 1-1,1 0 1,0-1 0,0 0-1,0 1 1,0-1-1,1-1 1,0 1 0,0 0-1,0-1 1,0 0-1,0 0 1,1 0 0,0 0-1,8 3 1,-3-3-50,0 0 1,0-1 0,1 0 0,-1 0 0,1-1 0,-1-1-1,1 0 1,18-2 0,4-3-3139,45-13-1,-73 17 2585,18-5-1073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11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37 1568,'-12'2'15992,"33"-1"-11682,-10-1-5599,36 1 2160,-1-3 0,66-11 0,-55 2-732,61-3-1,-36 14-171,-38 0 253,-43 0-284,-31 9-10026,21-9 8330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44 9312,'-8'-43'4192,"3"43"-3616,0 0-896,10 0 64,3 0-2624,5 4-1408,5 8 2400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286 471 2560,'0'0'832,"2"-2"-517,3-1-594,8-9 3701,-13 11-3282,1 1 0,-1-1 0,0 1 1,0-1-1,0 1 0,1-1 0,-1 1 0,0-1 0,0 1 0,0-1 0,0 0 0,0 1 0,0-1 0,0 1 1,0-1-1,0 1 0,-1-1 0,1 1 0,0-1 0,0 1 0,0-1 0,-1 1 0,1-1 0,0 1 0,-1-1 0,1 1 1,0-1-1,-1 1 0,1-1 0,0 1 0,-2-1 0,2 1-68,-1-1 1,1 1-1,-1-1 1,0 1-1,1-1 1,-1 1-1,1 0 0,-1-1 1,0 1-1,0 0 1,1 0-1,-1 0 1,0 0-1,1-1 1,-1 1-1,0 0 0,0 0 1,1 0-1,-1 0 1,0 1-1,0-1 1,1 0-1,-1 0 0,0 0 1,-1 1-1,-19 11 385,17-9-328,-113 88 742,87-66-744,18-14-81,0 0 1,1 1 0,0 0 0,-15 23 0,21-28 1,0 1 0,0 1 0,1-1 0,0 0 0,1 1 0,0 0 0,0 0 0,1 0 0,-2 13 0,4-19-17,0 0 0,0 0 0,0 0 1,0 0-1,0 0 0,1 0 0,-1-1 0,1 1 0,0 0 0,0 0 0,0 0 0,0 0 0,0-1 0,1 1 0,-1 0 1,1-1-1,0 0 0,3 4 0,-3-4 9,0 0 1,0-1-1,0 0 0,0 1 1,0-1-1,0 0 1,1 0-1,-1 0 0,0-1 1,1 1-1,-1-1 1,1 1-1,-1-1 1,0 0-1,1 1 0,-1-1 1,1-1-1,-1 1 1,1 0-1,-1-1 0,1 1 1,1-1-1,3-2 50,0 1 0,0-1 1,-1-1-1,1 1 0,-1-1 0,0 0 0,10-8 1,-3 0 92,22-26 0,-24 25-93,-2 0 0,0-1 0,0 0 0,10-26 1,17-61-238,-28 82-165,-8 18 259,0 0 0,0 0 0,1 0 0,-1 0 1,1 1-1,-1-1 0,1 0 0,-1 0 0,1 0 1,-1 1-1,1-1 0,0 0 0,-1 1 0,1-1 1,1 0-1,-2 1 43,0 1 1,1-1 0,-1 0-1,0 0 1,0 1-1,1-1 1,-1 0-1,0 1 1,0-1 0,0 0-1,0 1 1,1-1-1,-1 1 1,0-1-1,0 0 1,0 1 0,0-1-1,0 1 1,0-1-1,0 0 1,0 1-1,0-1 1,0 0-1,0 1 1,0 0 0,-2 14 71,2-12-66,-2 15 44,-2 49 379,4-58-280,1 0-1,0 0 1,0 0-1,0 0 1,4 11 0,-4-19-108,-1 0 0,1 1 1,-1-1-1,1 0 0,0 1 1,0-1-1,0 0 0,0 0 0,0 0 1,0 0-1,0 0 0,0 0 1,0 0-1,0 0 0,1 0 0,-1 0 1,0 0-1,1-1 0,-1 1 1,0-1-1,1 1 0,-1-1 0,1 1 1,-1-1-1,1 0 0,-1 0 1,1 0-1,-1 0 0,1 0 1,-1 0-1,1 0 0,-1 0 0,1-1 1,1 0-1,7-1 68,-1-1 0,1 0 0,-1-1 0,10-5 1,-16 8-86,56-26 224,73-38-225,-97 44-13,-13 7-91,2 0 1,47-18-1,-70 31 73,1 0 0,0 1 0,0-1 0,-1 1 0,1-1 0,0 1 1,0 0-1,0 0 0,-1-1 0,1 1 0,0 1 0,0-1 0,0 0 0,-1 0 0,1 1 1,0-1-1,0 1 0,-1-1 0,1 1 0,0 0 0,-1 0 0,1 0 0,-1 0 1,1 0-1,-1 0 0,1 0 0,-1 0 0,2 3 0,-1-1 30,0-1 0,-1 1 0,1 0 0,-1 0 1,0 1-1,0-1 0,-1 0 0,1 0 0,0 0 0,-1 1 0,0-1 0,0 0 0,0 1 0,0-1 0,-1 4 0,-7 26 232,6-26-39,1 0-1,-1 0 0,0 13 1,2-20-193,0 1 1,0-1 0,1 0-1,-1 0 1,0 0 0,0 0-1,1 1 1,-1-1 0,0 0-1,0 0 1,1 0-1,-1 0 1,0 0 0,0 0-1,1 0 1,-1 0 0,0 0-1,1 0 1,-1 0 0,0 0-1,0 0 1,1 0 0,-1 0-1,0 0 1,1 0 0,-1 0-1,0 0 1,0 0-1,1-1 1,-1 1 0,0 0-1,1 0 1,12-6 156,-4 0-72,1 0 1,15-14-1,-18 14-157,0 0 1,0 0 0,1 1 0,0 0 0,14-7-1,-21 12 42,1-1-1,-1 1 0,0-1 0,0 1 0,0 0 0,0-1 0,1 1 1,-1 0-1,0 0 0,0 0 0,0 0 0,1 0 0,-1 0 1,0 0-1,0 1 0,0-1 0,1 0 0,-1 1 0,0-1 1,0 0-1,0 1 0,0 0 0,0-1 0,0 1 0,0 0 0,0-1 1,0 1-1,0 0 0,0 0 0,0 0 0,0 1 0,2 3-4,0 0-1,-1 0 1,1 1-1,-2-1 1,4 10-1,-5-10 31,1-1-1,1 0 1,-1 0 0,0 0 0,1 0-1,0 0 1,0 0 0,0-1-1,4 5 1,-4-6 12,0-1 0,0 1 0,1-1 0,-1 0 0,1 0 0,-1 0 0,1 0 0,0 0 0,-1 0 0,1-1 0,0 1 0,-1-1 1,1 0-1,4 0 0,5 0 93,23-4 1,-28 3-91,219-44 288,-111 7-518,-117 42 136,-1 0 0,1-1 0,-1 1 0,0-1 0,-6 6 0,-40 29 123,37-30-75,-1 1-1,2 1 1,-1 0-1,1 0 0,-16 22 1,19-22 21,2 0 1,-1 1 0,-9 22-1,15-30 15,0 0 1,0 0-1,1 0 0,-1 0 1,1 0-1,-1 0 1,1 0-1,0 0 0,1 5 1,-1-7-1,0 1 1,1-1 0,-1 1 0,1-1 0,0 1 0,-1-1 0,1 0-1,0 1 1,0-1 0,-1 0 0,1 0 0,0 0 0,0 0 0,1 0 0,-1 0-1,0 0 1,0 0 0,0 0 0,1 0 0,1 0 0,-1 0 6,1 0 0,-1 0 0,1-1 0,0 1 0,-1-1 0,1 1 0,0-1 0,-1 0 0,1 0 0,0-1 0,-1 1 0,1 0 0,-1-1-1,1 0 1,0 1 0,3-3 0,5-1 45,-1-1-1,17-10 0,-7 1-25,0-1 0,0-1 1,-2 0-1,26-29 1,-34 33-2,0-2 0,-1 1 1,0-1-1,-1 0 0,-1-1 1,7-17-1,5-20 54,-2-1-1,19-108 1,-23 87-239,-3-2 1,0-89-1,-10 163 121,0 0 0,0 1 0,0-1 0,-1 0-1,1 0 1,0 0 0,-1 1 0,0-1 0,1 0 0,-1 0-1,-1-1 1,2 2 20,0 1-1,0 0 1,-1 0 0,1 0-1,0-1 1,0 1-1,0 0 1,-1 0 0,1 0-1,0 0 1,0-1-1,-1 1 1,1 0-1,0 0 1,0 0 0,-1 0-1,1 0 1,0 0-1,0 0 1,-1 0-1,1 0 1,0 0 0,-1 0-1,1 0 1,0 0-1,0 0 1,-1 0 0,1 0-1,0 0 1,-1 1-7,0-1 1,0 1 0,0 0-1,0 0 1,0-1-1,0 1 1,0 0 0,1 0-1,-1 0 1,0 0-1,0 1 1,-4 9 15,0-1 0,1 1-1,0 0 1,1 1 0,-2 16 0,-8 37 214,-6 80 0,17-102-166,1 0-1,3 1 0,6 44 0,18 50-1750,14-3-6726,-18-80 5505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22 865 1664,'-15'6'528,"14"-6"-508,1 0 1,-1 1-1,1-1 1,0 0-1,-1 1 1,1-1 0,0 0-1,-1 1 1,1-1-1,0 1 1,-1-1-1,1 1 1,0-1-1,0 0 1,0 1-1,-1-1 1,1 1-1,0-1 1,0 1-1,0 0 1,0-1-1,0 1 1,0-1-1,0 1 1,0 0-1,0-1 64,0 1-1,0-1 0,0 1 1,0-1-1,0 0 1,0 1-1,0-1 0,0 1 1,0-1-1,0 0 0,0 1 1,0-1-1,0 0 1,1 1-1,-1-1 0,0 0 1,0 1-1,0-1 0,1 0 1,-1 1-1,0-1 1,0 0-1,1 1 0,-1-1 1,0 0-1,0 0 1,1 1-1,-1-1 0,0 0 1,1 0-1,-1 0 0,1 1 1,-1-1-1,0 0 1,1 0-1,-1 0 0,0 0 1,1 0-1,-1 0 0,1 0 1,-1 0-1,0 0 1,1 0-1,-1 0 0,1 0 1,-1 0-1,0 0 0,1 0 1,-1-1-1,0 1 1,1 0-1,23-7 1615,-21 6-1385,19-9 334,0 0 1,-1-2-1,0 0 1,32-26-1,-38 26-512,0-2 0,0 0 0,-2 0 0,0-2 0,12-16 0,44-84 218,-18 21-205,126-215 1101,-167 292-1281,-25 48-64,-15 53 534,-20 98-1,13-47 21,25-84 99,1 0-1,-4 61 0,15-109-506,0 0-1,0-1 0,0 1 0,0 0 0,0 0 0,0 0 0,0 0 0,1 2 0,-1-3-32,1-1 0,-1 1 0,0-1 0,1 0 0,-1 1 0,0-1 0,1 0 0,-1 1 0,0-1 0,1 0 0,-1 1 0,0-1 0,1 0 0,-1 0 0,1 1 0,-1-1 0,1 0 0,-1 0 0,1 0 0,-1 0 1,1 0-1,-1 0 0,1 0 0,-1 1 0,0-1 0,1-1 0,-1 1 0,1 0 0,-1 0 0,1 0 0,-1 0 0,1 0 0,-1 0 0,1 0 0,-1-1 0,1 1 0,-1 0 0,0 0 0,1-1 0,-1 1 0,1 0 0,-1-1 0,26-13 361,23-19 1,-20 13-267,7-5-23,-2-2 1,0-1-1,37-41 0,-34 29-104,-2-2 0,41-64-1,49-103 36,-62 73 392,-53 113-286,-4 8-20,-4 12-77,0 0-1,0-1 1,-1 1-1,0-1 1,0 1-1,0-1 1,0 0-1,0-3 1,-1 7-30,0 0 0,0 0 0,0 0 0,0 0 0,0 0 1,0 0-1,0 0 0,0 0 0,0 0 0,0 0 0,0 0 0,0 0 0,0 1 0,0-1 0,0 0 0,0 0 1,0 0-1,0 0 0,0 0 0,0 0 0,0 0 0,0 0 0,-1 0 0,1 0 0,0 0 0,0 0 0,0 0 1,0 0-1,0 0 0,0 0 0,0 0 0,0 0 0,0 0 0,0 0 0,0 0 0,0 0 0,0 0 0,-1 0 1,1 0-1,0 0 0,0 0 0,0 0 0,0 0 0,0 0 0,0 0 0,0 0 0,0 0 0,0 0 0,0 0 1,0 0-1,0 0 0,0 0 0,0 0 0,0 0 0,-1-1 0,1 1 0,0 0 0,0 0 0,0 0 0,0 0 1,0 0-1,0 0 0,0 0 0,0 0 0,-7 9-89,-6 15-22,-17 45 294,-8 23 164,-51 211 214,31-145-150,51-134-278,5-18 7,1-1 0,-1 1 0,0-1 0,0 1 0,-1-1-1,-3 6 1,6-9-5,4-4-6,4-3 5,33-37-279,5-5-65,-28 36-253,-18 37 480,0-25-38,31-54 518,-23 44-549,-1 1 0,1 0-1,0 1 1,17-13 0,-23 19 44,0-1 0,0 1 0,0 0 0,0 0 1,0 0-1,0 0 0,1 0 0,-1 0 0,0 0 1,0 1-1,1-1 0,-1 1 0,4 0 1,-5 0-1,0 0 1,0 0 0,0 1 0,0-1 0,0 0 0,0 1-1,0-1 1,0 1 0,0 0 0,0-1 0,0 1 0,0 0-1,0-1 1,-1 1 0,1 0 0,0 0 0,-1 0 0,1 0-1,0-1 1,-1 1 0,1 0 0,-1 0 0,1 0 0,-1 0-1,0 1 1,1-1 0,-1 0 0,0 0 0,0 1 0,21 126-177,-21-125 172,1 0 28,-1 0 0,0 0-1,1 0 1,0 0 0,0 0 0,0 0-1,0 0 1,0 0 0,1 0-1,-1 0 1,1 0 0,0-1 0,0 1-1,0-1 1,0 1 0,0-1-1,0 0 1,1 0 0,-1 0 0,1 0-1,0 0 1,-1-1 0,1 1-1,0-1 1,0 1 0,0-1 0,0 0-1,3 0 1,-2 0 3,0 0 1,-1-1-1,1 0 0,0 1 0,0-2 1,0 1-1,0 0 0,-1-1 0,6-1 1,33-12 271,-25 8-70,-9 2-195,1 1 0,-1-2-1,1 1 1,-1-1 0,-1 0-1,1 0 1,12-12 0,-13 10-37,-1 1 0,0-1 1,0 0-1,0-1 1,-1 0-1,0 0 1,0 0-1,-1 0 1,0 0-1,-1-1 1,5-17-1,-6 17 6,0 5-7,-1 0-1,0 0 1,0 0 0,-1 0-1,1-1 1,-1 1 0,0 0 0,0 0-1,0-1 1,-1 1 0,0-5 0,0 9 1,1-1 0,0 1 0,0-1 1,0 1-1,-1-1 0,1 1 0,0 0 1,0-1-1,-1 1 0,1 0 0,0-1 1,-1 1-1,1 0 0,0-1 0,-1 1 1,1 0-1,-1 0 0,1-1 0,-1 1 1,1 0-1,0 0 0,-1 0 0,1 0 1,-1-1-1,1 1 0,-1 0 0,1 0 1,-1 0-1,0 0 0,-1 1-9,1-1-1,0 0 1,-1 1-1,1 0 1,-1-1-1,1 1 1,0 0-1,-1-1 1,-1 3 0,-21 20-212,17-14 229,0-1 1,1 1-1,1 1 0,-1-1 1,1 1-1,1 0 1,0 0-1,0 0 1,1 0-1,1 1 1,-3 15-1,5-22 18,0 1 1,0-1-1,1 0 0,-1 0 1,1 0-1,0 0 1,0 0-1,0 0 0,1 0 1,-1-1-1,1 1 0,0 0 1,0-1-1,0 1 1,1-1-1,-1 0 0,1 0 1,0 0-1,0 0 1,0 0-1,0 0 0,0-1 1,1 0-1,4 3 0,4 2 41,1-1 0,0 0 0,0 0-1,1-1 1,23 5 0,-27-8-237,1-1 0,-1 1 0,0-2 0,0 1 0,1-1 0,-1-1 0,19-3 0,-23 3-401,1-1-1,-1 0 0,0 0 1,0-1-1,0 1 0,0-1 1,-1 0-1,1-1 1,-1 1-1,0-1 0,0-1 1,0 1-1,7-8 1,-10 10 116,-1-1 1,0 1 0,1 0-1,-1-1 1,0 1 0,1-5 0,2-13-1710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92 2496,'-12'3'531,"0"-1"1,-18 1 0,8 2 5662,30-4-4693,51-2-381,1-4 0,82-16 0,-28 1-1120,29-6-2421,-49 7-2976,-36 6 2293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66 695 4064,'0'0'1307,"-1"2"-801,0 0-214,1 0 1,0 0-1,-1 1 0,1-1 0,0 0 1,0 0-1,0 0 0,1 5 0,1 11 923,-8 103 1484,3-87-2224,-23 262 2164,25-287-2564,-23 129 1953,23-133-1843,-2 4 669,2-23 223,6-39-874,-3 39-187,8-62 79,26-137-193,-30 187 37,2 0 1,1 1-1,1 0 1,1 0-1,2 1 1,17-26-1,-10 20-108,2 1 0,26-27 0,-42 49 158,1 0 0,0 1 0,0 0 0,1 0 0,0 0 0,0 1 0,0 1 0,0-1 0,1 1 0,0 0 0,0 1 0,0 0 0,12-2 0,-16 5 1,0 0 0,1 0 0,-1 0-1,0 0 1,0 1 0,0 0 0,0 0 0,0 1 0,0-1 0,0 1 0,0 0 0,-1 0 0,8 5 0,-9-5 31,0 0 1,0 0-1,-1 0 1,1 0-1,-1 1 0,1-1 1,-1 1-1,0 0 1,0-1-1,0 1 1,0 0-1,-1 0 0,1 1 1,-1-1-1,1 0 1,-1 0-1,0 1 1,-1-1-1,1 0 1,-1 1-1,1 4 0,-1-3 15,-1 1-1,0-1 0,0 1 0,-1-1 1,1 0-1,-1 1 0,0-1 0,0 0 1,-1 0-1,0 0 0,0 0 0,0-1 1,0 1-1,-1-1 0,1 0 0,-6 4 0,-5 5 84,0-1-1,-1-1 0,-24 15 0,30-21-54,1 0-1,-1-1 0,0 1 1,0-2-1,0 1 0,-1-1 1,1-1-1,-1 0 0,0 0 1,1-1-1,-1 0 0,0 0 1,0-1-1,0-1 0,-15-2 1,25 3-64,-1 0 1,0 0 0,0-1 0,0 1-1,1 0 1,-1-1 0,0 1-1,0 0 1,1-1 0,-1 1 0,0-1-1,1 0 1,-1 1 0,0-1 0,1 1-1,-1-1 1,1 0 0,-1 1-1,1-1 1,-1 0 0,1 0 0,0 1-1,-1-1 1,1 0 0,0 0 0,-1-1-1,1 1-7,0 0 0,1 0 0,-1 0 0,0 0 0,0 0 0,0 0 0,1 0 0,-1 0 1,1 0-1,-1 0 0,0 0 0,1 0 0,0 0 0,-1 0 0,1 0 0,0 0 0,-1 1 0,1-1 0,0 0 0,0 0 0,0 1 0,-1-1 0,1 0 0,2 0 0,7-5-32,1 1-1,-1 0 1,1 0-1,15-3 1,51-11-114,-53 14 130,123-22-17,32-8 42,82-23-34,-256 57 59,1-1 0,-1 0-1,9-4 1,-91 53-171,50-28 191,-40 35 1,67-54-47,-12 12 50,0 0-1,1 1 1,1 0 0,0 0-1,1 1 1,0 0 0,-13 31-1,17-21 226,5-23-261,0-1-1,0 0 0,0 1 1,0-1-1,0 0 1,0 1-1,0-1 1,0 0-1,0 1 1,0-1-1,0 0 1,1 1-1,-1-1 0,0 0 1,0 1-1,0-1 1,0 0-1,1 1 1,-1-1-1,0 0 1,1 1-1,-1-1 4,1 0-1,-1 0 1,1 0-1,-1 0 1,1 0-1,-1 0 1,1 0-1,-1-1 1,1 1 0,-1 0-1,0 0 1,1 0-1,-1-1 1,1 1-1,-1 0 1,0 0-1,1-1 1,-1 1-1,0 0 1,1-1 0,-1 1-1,1-1 1,23-23 266,-13 13-237,21-17 0,225-168 1,-249 189-73,-5 5-18,0-1 1,0 1-1,0 0 0,0 0 0,1 0 0,-1 0 0,1 0 1,5-1-1,-9 3 21,1 1 0,-1 0 1,1 0-1,-1 0 0,1-1 1,-1 1-1,0 0 0,0 0 1,1 0-1,-1 0 0,0-1 1,0 1-1,0 0 0,0 0 1,0 1-1,-1 5 8,0-1 0,0 1 0,-1 0 0,0-1 0,-5 12 0,4-12 33,1 0-1,-1 1 1,1-1 0,1 0-1,-1 1 1,0 11-1,2-16-1,1 0 0,-1 0 0,0 0-1,1 0 1,-1-1 0,1 1 0,0 0 0,-1 0-1,1 0 1,0-1 0,0 1 0,0 0 0,1-1-1,-1 1 1,0-1 0,0 0 0,1 1 0,-1-1-1,1 0 1,-1 0 0,1 0 0,0 0 0,-1 0-1,1 0 1,0 0 0,0 0 0,0-1 0,2 1-1,2 1 25,0-1 0,1 1-1,-1-1 1,1-1-1,-1 1 1,1-1-1,0-1 1,10-1 0,-2 0 43,0-1 1,26-10-1,8-8-57,81-47-1,-127 66-74,0 1 0,-1-1 0,1 1 0,0 0 0,0 0 0,0 1 0,0-1 0,3 0 0,-5 1 37,-1 0-1,0 1 1,1-1-1,-1 0 1,0 0-1,0 0 0,1 1 1,-1-1-1,0 0 1,0 1-1,1-1 1,-1 0-1,0 1 0,0-1 1,0 0-1,1 1 1,-1-1-1,0 0 1,0 1-1,0-1 1,0 0-1,0 1 0,0-1 1,0 1-1,0 0 1,1 9 42,-1-10-34,-6 43 10,4-32 18,1-1 0,0 1 0,0 13 0,1-22-6,0 1 0,0 0 0,1 0 0,-1-1 0,1 1 0,0 0 0,0-1 0,0 1 0,0-1 0,0 1 0,0-1-1,1 0 1,-1 1 0,1-1 0,0 0 0,0 0 0,2 2 0,-3-3 0,1 0 0,0 0-1,-1 0 1,1 0 0,0 0-1,-1 0 1,1-1 0,0 1 0,0-1-1,0 1 1,-1-1 0,1 0-1,0 0 1,0 0 0,0 0-1,0 0 1,1 0 0,6-1 70,-1-1 0,13-4 0,-9 2-15,32-11 208,82-40 1,-108 45-270,0-1 0,-1-1 0,0-1 0,-1 0 0,0-1 0,-1-1-1,-1 0 1,0-1 0,-1 0 0,11-20 0,8-17 0,-2-2 0,24-66 0,61-179 19,-112 290-64,11-39-282,-13 33 105,-1 15 202,0 1-1,0 0 0,0 0 1,-1 0-1,1 0 1,0 0-1,0 0 0,0 0 1,0 0-1,0-1 1,0 1-1,-1 0 0,1 0 1,0 0-1,0 0 1,0 0-1,0 0 0,0 0 1,-1 0-1,1 0 1,0 0-1,0 0 0,0 0 1,0 0-1,-1 0 1,1 0-1,0 0 1,0 0-1,0 0 0,0 0 1,0 0-1,0 1 1,-1-1-1,1 0 0,0 0 1,0 0-1,0 0 1,0 0-1,0 0 0,0 0 1,-1 0-1,1 0 1,0 1-1,0-1 0,0 0 1,-17 22-390,6-2 376,0 0 1,2 1-1,-12 37 1,-11 68 81,28-109-61,-40 221 246,28-143-146,11-65-326,1 0 0,2 0 0,1 0 0,4 54 0,2-59-1398,-1-16-155,5-21-2975,-7 8 3925,0 0 0,0-1 0,-1 1 0,1 0 0,-1-1 0,0 1 0,0-10 0,-1-3-1011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35 137 4384,'-26'-31'2016,"21"11"-1760,2 7 2176,6 10-1376,2-8 1472,4 3-1440,8-4 128,10 4-704,-1-3 160,5 6-385,0-1-287,3 1-31,-3 1-705,-1 8 416,1 4-3840,-5 3 2304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340 588 4224,'-5'-10'5232,"-4"12"-3739,0 1-1113,0 0 1,0 0-1,0 1 1,0 0-1,-14 10 1,2-3-72,-9 6 143,0 2 0,-33 26 0,50-34-382,1 0 0,0 1 0,0 1-1,1-1 1,1 2 0,-16 27 0,22-35-34,2-1-1,-1 1 0,1 0 0,-4 12 1,6-16 0,0 0 0,-1 1 1,1-1-1,0 0 0,0 1 1,0-1-1,1 1 0,-1-1 0,0 0 1,1 0-1,0 1 0,-1-1 1,1 0-1,0 0 0,2 4 1,-2-5-8,0 0 1,0 0-1,0 0 1,0 0 0,0 0-1,0 0 1,0 0 0,0 0-1,0-1 1,0 1 0,1 0-1,-1-1 1,0 1 0,0-1-1,1 1 1,-1-1-1,0 0 1,1 1 0,-1-1-1,0 0 1,1 0 0,-1 0-1,0 0 1,1 0 0,-1-1-1,0 1 1,3-1 0,3-1 94,-1 0 0,1 0 0,-1-1 0,12-6 0,17-15 235,0 0 0,42-41 0,-52 42-312,-1 0 0,-1-2 0,-1 0 0,33-51 0,85-178-10,-118 209-42,5-7-35,35-102 0,-58 142-21,-1 0-1,0 0 1,1-19 0,-4 30 50,0-1-1,0 1 1,0-1 0,0 1 0,0-1-1,0 1 1,0-1 0,-1 1 0,1-1-1,0 1 1,-1-1 0,1 1 0,-1-1-1,0 1 1,1 0 0,-1 0 0,0-1-1,0 1 1,0 0 0,-1-2 0,1 3-2,0-1 1,0 1-1,0-1 1,0 1 0,-1 0-1,1-1 1,0 1 0,0 0-1,0 0 1,0 0-1,0 0 1,-1 0 0,1 0-1,0 0 1,0 0-1,0 1 1,0-1 0,0 0-1,-1 0 1,1 1-1,0-1 1,0 1 0,0-1-1,0 1 1,0 0 0,-1 1-1,-3 2-2,0 0 0,0 0 0,0 1 0,1 0-1,0 0 1,0 0 0,0 1 0,0-1 0,-4 12 0,5-12 11,-13 27-5,1-1 0,2 2-1,-14 53 1,-13 105 404,30-126-106,4 1 0,2 0 1,5 67-1,-1-122-178,0-7-64,0-1-1,0 1 1,0 0-1,0-1 1,1 1-1,-1 0 1,1-1-1,0 1 1,0-1-1,0 1 1,1-1-1,-1 1 0,1-1 1,0 0-1,-1 0 1,5 5-1,-5-7-19,0-1-1,0 1 0,0-1 0,0 1 0,0-1 0,0 0 1,0 1-1,1-1 0,-1 0 0,0 0 0,0 0 1,0 0-1,0 0 0,0 0 0,0 0 0,0 0 0,0 0 1,0-1-1,0 1 0,0 0 0,1-1 0,-1 1 1,-1-1-1,1 1 0,0-1 0,0 1 0,0-1 0,0 0 1,1-1-1,7-4 71,-1-1 1,9-9-1,-3 3-108,176-133 139,-128 99-139,-13 7-421,-46 40 229,-3 4 119,-4 8 126,-12 21 385,2-4-38,1 0 1,-17 54-1,30-80-369,-13 53 268,12-50-245,0-1 0,1 1 0,0 0-1,0 0 1,0 0 0,1 0 0,0 5-1,-1-10-20,0-1-1,1 1 0,-1 0 0,0-1 1,0 1-1,0 0 0,1-1 0,-1 1 1,0-1-1,0 1 0,1 0 0,-1-1 1,1 1-1,-1-1 0,0 1 0,1-1 1,-1 1-1,1-1 0,-1 0 0,1 1 0,-1-1 1,1 0-1,0 1 0,-1-1 0,1 0 1,-1 1-1,1-1 0,0 0 0,-1 0 1,1 0-1,0 0 0,-1 0 0,1 0 1,-1 0-1,1 0 0,0 0 0,-1 0 1,1 0-1,0 0 0,-1 0 0,1 0 1,1-1-1,2-1 41,0 0 1,1-1-1,-1 1 0,7-7 0,-7 6-12,214-187 14,-205 178-181,0 0-1,25-17 1,-37 30 97,-1-1-1,1 0 1,-1 0-1,0 1 1,1-1 0,-1 0-1,0 0 1,0 1-1,1-1 1,-1 0-1,0 1 1,0-1 0,1 0-1,-1 1 1,0-1-1,0 0 1,0 1 0,0-1-1,1 1 1,-1-1-1,0 0 1,0 1 0,1 7-15,0 0-1,0-1 1,-1 1 0,-1 12 0,1-12 52,-1 0 0,1 0 0,1 0 0,1 10 0,-2-17-17,2 5 35,-1 1-1,1-1 1,0 0-1,1 0 0,5 11 1,-7-15-14,0-1 0,0 0 0,0 1 1,0-1-1,0 0 0,0 0 0,0 0 0,1 0 1,-1 0-1,0 0 0,1-1 0,-1 1 0,1 0 1,-1-1-1,1 1 0,-1-1 0,1 1 0,-1-1 1,1 0-1,-1 0 0,1 0 0,0 0 0,-1 0 0,1 0 1,-1 0-1,1 0 0,-1 0 0,1-1 0,2 0 1,17-6 71,-1-2-1,24-12 1,-10 5-115,158-91 75,-183 101-56,0-1 0,0 1 0,0-1 0,-1-1 0,8-8 0,-14 13-14,1 1-1,-1-1 0,0 0 1,-1 0-1,1 0 0,0 0 0,-1 0 1,0 0-1,0 0 0,0 0 1,0-1-1,0 1 0,-1 0 1,1-1-1,-1 1 0,0 0 0,0-1 1,0 1-1,0 0 0,-2-6 1,2 7-8,-1 0 1,1 1 0,-1-1 0,1 1 0,-1-1 0,0 1-1,1 0 1,-1-1 0,0 1 0,0 0 0,0-1 0,0 1-1,0 0 1,-1 0 0,1 0 0,0 0 0,0 0 0,-1 0-1,-2-1 1,2 1-2,0 1-1,0-1 1,-1 1 0,1-1-1,-1 1 1,1 0-1,0 0 1,-1 0-1,1 0 1,0 0 0,-5 2-1,-3 1-15,0 0-1,1 1 0,-1 0 1,-15 10-1,13-7 45,-1 1-1,1 1 1,0 0 0,-14 15-1,22-20 25,0 0 0,1 0 0,0 0-1,0 0 1,0 0 0,0 1 0,0 0 0,1-1 0,0 1 0,0 0-1,1 0 1,-1 0 0,1 1 0,0-1 0,-1 8 0,3-10 10,-1 1 0,1-1 0,0 0 0,0 1 1,0-1-1,0 0 0,0 1 0,1-1 0,-1 0 1,1 0-1,0 0 0,0 0 0,0-1 0,1 1 1,-1-1-1,0 1 0,1-1 0,0 0 1,-1 0-1,1 0 0,0 0 0,4 2 0,5 2 59,0 0 0,0-1 0,0-1-1,21 6 1,-15-7-78,0 0 0,0 0-1,0-2 1,0 0 0,1-2-1,-1 0 1,0-1 0,35-8-1,-31 5-1853,38-16-1,-13 1-5842,-28 12 4262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21 793 2400,'-20'14'6563,"38"-22"-5249,-4 1-875,14-6 10,-1-1 0,0-1 0,39-29 0,-34 14-260,-1-2 0,-1-1 1,46-67-1,146-249 424,-142 206 993,-73 125-1531,-7 17-103,-3 4-16,-17 25 115,9-6 124,1 1-1,-14 41 1,-6 52 311,23-90-396,-7 32 107,-26 110 515,32-121-295,-5 76 1,13-120-416,-1 7 98,1 1 0,1 0 0,2 19 0,-2-28-88,-1 1-1,1-1 1,0 0-1,-1 0 1,1 0-1,0 0 1,1 0-1,-1 0 1,0 0-1,0 0 0,2 1 1,-2-2-9,0 0 1,0-1-1,0 1 1,0 0 0,1-1-1,-1 1 1,0-1-1,0 1 1,0-1-1,0 1 1,1-1-1,-1 0 1,0 0-1,0 0 1,1 1-1,-1-1 1,0 0-1,0-1 1,1 1-1,-1 0 1,2-1-1,4-1 42,1 0 0,-1-1-1,1 0 1,-1 0-1,0-1 1,0 0 0,0 0-1,7-7 1,49-46 8,-34 29-104,-3 0-225,-17 18-38,-7 8 142,-3 4 12,-2 2 134,1 1 1,0 0-1,0 0 1,0 0-1,0 1 1,1-1-1,-1 0 1,2 0-1,-1 1 1,0-1-1,1 9 1,1-10 40,-1 0 0,1 0 1,-1 0-1,1 0 0,0-1 0,1 1 1,-1 0-1,1 0 0,-1-1 0,1 1 1,0-1-1,1 0 0,-1 1 0,0-1 1,1 0-1,4 4 0,-1-2 55,-1-1 1,1 0-1,0 0 0,0 0 0,8 3 0,-11-6-46,-1 0-1,1 0 1,0 0-1,-1 0 1,1-1-1,0 1 1,0-1-1,-1 0 0,1 0 1,0 0-1,0 0 1,0 0-1,-1-1 1,1 1-1,0-1 1,2 0-1,-4 0-32,0 1 0,0-1 0,0 1 1,0-1-1,-1 0 0,1 1 0,0-1 0,-1 0 0,1 1 0,-1-1 0,1 0 1,-1 0-1,1 0 0,-1 0 0,1 1 0,-1-1 0,0 0 0,1 0 0,-1 0 1,0 0-1,0 0 0,0 0 0,0 0 0,0 0 0,0 0 0,0 0 0,0 0 1,0 0-1,0 0 0,0 0 0,0 0 0,-1 0 0,1 1 0,-1-3 1,-1-1-1,1 0 0,-1 0 1,0 0-1,0 0 1,0 0-1,-4-4 0,-3-2-66,0 0-1,-1 0 1,0 1-1,-15-11 1,-4 2-41,29 18 95,0 0 1,0 0-1,0 0 0,0-1 0,0 1 1,0 0-1,0 0 0,0 0 0,0 0 1,0 0-1,0 0 0,0 0 0,0-1 1,0 1-1,0 0 0,0 0 0,0 0 1,0 0-1,1 0 0,-1 0 0,0 0 1,0 0-1,0-1 0,0 1 1,0 0-1,0 0 0,0 0 0,0 0 1,0 0-1,0 0 0,0 0 0,1 0 1,-1 0-1,0 0 0,0 0 0,0 0 1,0 0-1,0 0 0,0 0 0,0 0 1,1 0-1,-1 0 0,0 0 0,0 0 1,0 0-1,0 0 0,0 0 0,0 0 1,0 0-1,1 0 0,-1 0 1,0 0-1,0 0 0,0 0 0,0 0 1,0 0-1,0 0 0,0 0 0,0 0 1,0 0-1,1 0 0,8 1-22,13 1-26,36-2 1,5-1 198,-20 5-334,56 1 716,-88-6-1025,0 1 0,1-1 0,-1-1 0,0 0-1,0-1 1,15-5 0,-8-4-1763,-4 1 742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14 134 7232,'-13'-16'3264,"56"4"-2848,-12 4 992,8 5-864,23-13 288,4 1-512,27-4-128,-6 2-96,18 3-96,-9 1 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1333 3392,'-5'-5'3837,"10"1"-3605,133-124 3700,-131 121-3827,177-194 817,-184 200-921,275-363 1103,-258 341-799,-2 0 0,0-2 0,-1 1 0,17-47 0,-21 30 91,-9 38-406,0 0 1,-1 0-1,0 0 0,0 0 0,0 0 1,0-1-1,0 1 0,0 0 1,-2-5-1,1 8-11,1 0 0,-1 0 1,0 1-1,1-1 0,-1 0 1,1 1-1,-1-1 0,1 0 1,-1 1-1,1-1 0,-1 1 0,1-1 1,-1 1-1,1-1 0,0 1 1,-1 0-1,-24 37 113,2 1 1,2 0-1,-27 69 0,-28 132 510,71-221-466,-2 8 113,-7 46 0,13-65-200,0-1-1,1 0 1,0 0 0,0 1 0,1-1 0,0 0 0,0 0 0,1 0 0,-1 0 0,2 0 0,4 12 0,-5-16 6,1 1 0,-1-1-1,1 0 1,-1 0 0,1 0 0,0 0 0,0 0 0,0 0 0,1-1 0,-1 1 0,0-1-1,1 0 1,0 0 0,-1-1 0,1 1 0,8 2 0,-7-3-18,0 0 0,0-1 0,1 1 0,-1-1 0,0 0 0,1 0 0,-1 0 0,0-1 0,0 0 0,1 0 0,-1 0-1,0-1 1,5-2 0,11-6 31,-1-1 0,-1 0-1,0-2 1,0 0-1,-2-1 1,23-22-1,-6 0 27,53-72 1,-83 102-80,0-1 1,0 1 0,-1-1-1,0 0 1,3-10 0,2-4 140,-8 21-155,0-1 0,0 1 0,1 0 0,-1 0 0,0 0 0,0-1 0,0 1 0,0 0 0,0 0 0,0 0 0,1-1 0,-1 1 0,0 0 0,0 0 0,0 0 0,1-1 0,-1 1 0,0 0 0,0 0 0,0 0 0,1 0 0,-1 0 0,0 0 0,0 0 0,1 0 0,-1 0 0,0-1 0,0 1 0,1 0 0,-1 0 0,0 0 0,0 0 0,1 0 0,-1 1 0,0-1 0,0 0 0,1 0 0,-1 0 0,0 0 0,1 0 0,10 10-62,8 19 44,-15-19 13,0 0 0,0 0 0,-1 0 0,0 0 0,1 14 0,2 51 237,-3-19-26,-3-51-191,1 1 1,0-1-1,0 0 0,0 0 1,0 0-1,1 0 0,0 0 1,0-1-1,0 1 0,1 0 0,-1-1 1,1 0-1,3 5 0,-2-6 16,-1 0 0,0-1 0,0 1-1,1-1 1,0 0 0,-1 0 0,1 0-1,0 0 1,0 0 0,0-1 0,0 0-1,0 0 1,1 0 0,-1 0 0,0-1-1,5 1 1,12-1 16,-1-1 0,1-1 0,-1-1 1,0 0-1,0-2 0,0 0 0,-1-2 0,0 0 0,28-14 0,15-12-59,79-57-1,-124 79 34,-6 3-22,5-2 12,-2 0 0,0-1 0,18-17 0,-27 19-89,-6 9 73,0 1 0,0-1 0,1 0 0,-1 0-1,0 0 1,0 1 0,1-1 0,-1 0 0,0 1-1,1-1 1,-1 0 0,0 1 0,1-1-1,-1 1 1,0 0 0,-28 22-157,-43 46 1,-21 35 217,83-92-49,5-7-5,-19 26 34,23-29-17,0-1 0,0 1-1,0 0 1,0 0 0,0 0 0,1 0 0,-1 0 0,0 0-1,1 0 1,0 0 0,-1 0 0,1 0 0,0 0 0,0 0 0,0 3-1,0-4-3,1-1 0,-1 1 1,0 0-1,1-1 0,-1 1 0,0-1 0,1 1 0,-1 0 0,1-1 0,-1 1 0,1-1 0,-1 1 0,1-1 0,-1 0 0,1 1 0,-1-1 0,1 1 0,0-1 0,-1 0 0,1 1 0,0-1 1,-1 0-1,1 0 0,0 0 0,-1 0 0,1 1 0,0-1 0,-1 0 0,1 0 0,0 0 0,0 0 0,-1-1 0,1 1 0,0 0 0,0 0 0,26-8 244,-2-4-199,0-1 0,-1-1 1,-1-2-1,0 0 0,32-30 1,-29 21-54,40-53 1,-11 12-144,-46 54 143,4-3-294,-13 15 282,0 0-1,0 0 1,0 0-1,0 0 0,0 0 1,0 0-1,0 0 0,0 0 1,1 0-1,-1 0 0,0 0 1,0 0-1,0 0 0,0 0 1,0 0-1,0 0 0,0 0 1,1 0-1,-1 0 0,0 0 1,0 0-1,0 0 0,0 0 1,0 0-1,0 1 1,0-1-1,0 0 0,1 0 1,-1 0-1,0 0 0,0 0 1,0 0-1,0 0 0,0 0 1,0 0-1,0 0 0,0 0 1,0 1-1,0-1 0,0 0 1,0 0-1,2 12-178,-3 13 42,-5 25 0,2-24 210,0 29 0,4-51-39,1 0 0,-1 1-1,1-1 1,-1 0-1,1 1 1,1-1 0,-1 0-1,1 0 1,-1 0-1,1 0 1,0 0 0,1 0-1,-1 0 1,1-1-1,-1 1 1,1-1 0,0 0-1,0 0 1,1 0-1,-1 0 1,0-1 0,1 1-1,0-1 1,0 0-1,0 0 1,0 0 0,0 0-1,0-1 1,0 0-1,0 1 1,0-2 0,1 1-1,-1 0 1,1-1-1,-1 0 1,0 0-1,1 0 1,-1-1 0,5 0-1,1-2 6,1 0-1,-1-1 0,0 0 1,-1-1-1,1 0 1,-1-1-1,0 1 0,13-12 1,2-5 9,-1-2 0,0 0 0,22-34 0,-11 15-60,-29 37-39,18-20-66,-22 24 89,1 1 1,-1 0-1,1 0 0,0-1 1,-1 1-1,1 0 0,0 0 1,0 1-1,-1-1 0,1 0 1,0 1-1,0-1 0,0 1 1,3-1-1,-4 1 24,0 0 0,-1 0 0,1 1 0,0-1 0,-1 0 0,1 0 0,0 1 0,-1-1 0,1 0 0,-1 1 1,1-1-1,-1 1 0,1-1 0,-1 1 0,1-1 0,-1 1 0,1-1 0,-1 1 0,1-1 0,-1 1 0,0-1 0,1 1 0,-1 0 0,0-1 0,0 1 0,1 0 0,-1-1 0,0 1 0,0 0 0,0-1 1,0 1-1,0 0 0,0 0 0,0 0 0,-2 30-35,2-29 39,-5 27 25,-10 30-1,-1 7-29,15-62 35,0-1 1,1 0-1,0 0 0,0 0 1,0 1-1,1 4 1,-1-7-14,0 0 1,0-1-1,0 1 0,0-1 1,1 1-1,-1-1 1,0 1-1,0 0 1,1-1-1,-1 1 0,0-1 1,1 1-1,-1-1 1,0 0-1,1 1 1,-1-1-1,1 1 1,-1-1-1,1 0 0,-1 1 1,1-1-1,-1 0 1,1 1-1,-1-1 1,1 0-1,-1 0 0,1 0 1,0 1-1,-1-1 1,1 0-1,-1 0 1,1 0-1,0 0 1,-1 0-1,1 0 0,-1 0 1,1 0-1,0-1 1,-1 1-1,1 0 1,17-6 32,0-1-1,-1-1 1,0 0 0,31-21 0,14-11-132,33-20-20,-91 57 79,0 1 0,1 0 0,-1 0 0,1 0 0,0 1 1,-1-1-1,9 0 0,-12 2 16,0 0-1,1-1 1,-1 1 0,1 0 0,-1 1 0,0-1 0,1 0 0,-1 0-1,1 1 1,-1-1 0,0 0 0,1 1 0,-1-1 0,0 1-1,1 0 1,-1-1 0,0 1 0,0 0 0,0 0 0,0 0 0,0 0-1,0 0 1,0 0 0,0 0 0,0 0 0,0 0 0,-1 1-1,2 1 1,1 5-16,0 1 0,0 0 0,-1 0 0,0 1 0,0 10 0,0-6 2,5 24-1,-6-37 47,-1 1 1,0-1-1,1 0 1,-1 1-1,1-1 1,0 0-1,0 0 1,-1 1-1,1-1 1,0 0-1,0 0 1,0 0-1,0 0 0,0 0 1,0 0-1,0 0 1,1-1-1,-1 1 1,0 0-1,2 0 1,-1 0 3,0-1 0,1 1 0,-1-1 0,0 0 0,0 1 0,1-1 0,-1 0 0,0-1 0,0 1 0,1 0 0,-1-1 0,2 0 0,3-1 5,-1 0 1,0-1-1,0 0 1,0 0-1,0-1 1,-1 1 0,1-1-1,7-7 1,-5 2-24,0 0 0,0-1 0,-1 1 0,7-14 0,23-48 11,-36 69-18,130-232 21,-103 196-607,-28 38 584,0 0-1,0 0 1,-1 0 0,1 0 0,0 0 0,0 0 0,0 0 0,0 0-1,0 0 1,0 0 0,0 0 0,0 0 0,0 0 0,0 1 0,0-1-1,0 0 1,0 0 0,0 0 0,0 0 0,0 0 0,1 0 0,-1 0-1,0 0 1,0 0 0,0 0 0,0 0 0,0 0 0,0 0 0,0 0-1,0 0 1,0 0 0,0 1 0,0-1 0,0 0 0,0 0 0,0 0-1,0 0 1,0 0 0,0 0 0,0 0 0,0 0 0,1 0 0,-1 0-1,0 0 1,0 0 0,0 0 0,0 0 0,0 0 0,0 0 0,0 0-1,0 0 1,0 0 0,0 0 0,0 0 0,0 0 0,0 0 0,1 0-1,-1 0 1,0 0 0,0 0 0,0 0 0,0 0 0,0-1 0,0 13-88,-2 14-41,-13 50 91,-26 81 0,37-145 30,-3 14 186,-1 1 0,-23 47 0,30-73-159,0 0 0,1 0 1,-1 0-1,0 0 0,0 0 1,0 0-1,0 0 0,0 0 1,0 0-1,0 0 1,0 0-1,0-1 0,0 1 1,-1 0-1,1-1 0,0 1 1,-2 0-1,2-1-9,0 0-1,0 0 1,0 0 0,0 0-1,0 0 1,0 0 0,1 0-1,-1 0 1,0-1 0,0 1-1,0 0 1,0-1 0,0 1 0,0 0-1,1-1 1,-1 1 0,0-1-1,0 1 1,1-1 0,-1 0-1,0 1 1,1-1 0,-1 1-1,0-1 1,0-1 0,0 1-34,0 0 0,1 0 0,-1-1 1,0 1-1,1 0 0,-1 0 0,1 0 1,-1-1-1,1 1 0,-1 0 1,1-1-1,0 1 0,0 0 0,0-1 1,0 1-1,0 0 0,0-1 0,0 1 1,0 0-1,0-1 0,1 1 0,0-2 1,11-4-8,0 1 1,26-8-1,5-3 104,3-6-41,-2-1 1,0-3-1,54-43 0,107-112 46,-110 80 36,-93 99-106,21-26 32,-1-1 0,-2-1 1,-1 0-1,24-56 1,41-126-279,-84 212 240,4-9-35,-1 0 1,0-1-1,0 0 0,-1 0 0,1-17 1,-3 26 5,0 0 0,0 0 0,-1-1-1,1 1 1,0 0 0,-1 0 0,0 0 0,1 0 0,-1 0 0,-2-4 0,3 6 17,-1-1-1,1 1 1,0-1-1,-1 1 0,1 0 1,0-1-1,-1 1 1,1 0-1,-1-1 1,1 1-1,-1 0 0,1 0 1,-1-1-1,1 1 1,-1 0-1,1 0 1,-1 0-1,1 0 1,-1 0-1,1 0 0,-2 0 1,1 0-9,0 0 0,0 0 0,-1 1 0,1-1 0,0 1-1,0-1 1,0 1 0,-1-1 0,1 1 0,0 0 0,0 0 0,0-1 0,-1 2 0,-7 7-42,0 1 0,1 0 1,0 0-1,-12 21 0,-25 53 5,43-80 57,-15 30 2,-12 24-103,-31 85 0,19 4 261,35-120-100,2 1 0,1 0 0,1 41 0,2-65-56,1 19 56,0 0-1,1 0 1,2-1-1,7 28 1,-9-44-20,0 0 0,1 0 0,-1 0 1,1 0-1,1 0 0,-1-1 0,1 1 0,7 6 0,-8-9 1,0 0 0,1 0-1,0 0 1,-1 0 0,1-1 0,0 0 0,0 0-1,1 0 1,-1 0 0,0-1 0,1 1-1,-1-1 1,7 1 0,3-1-9,-1-1-1,0 0 1,1-1-1,-1 0 1,0-1-1,0-1 1,0 0-1,0-1 1,12-5-1,15-7-33,53-31 0,75-55-5,-143 86 26,-6 6-206,-13 7 56,-10 6-97,-36 32 202,-105 83 22,136-111 53,-4 1 22,0 2 0,1 0 1,0 0-1,0 1 0,-18 23 0,30-34-67,0 0 0,0 0 0,0 0 0,0 0 0,0 1 0,0-1 0,0 0 0,0 0 0,0 0 0,0 0 1,0 0-1,0 0 0,0 1 0,0-1 0,0 0 0,0 0 0,0 0 0,0 0 0,0 0 0,0 0 0,0 0 0,0 1 0,0-1 0,0 0 0,0 0 0,0 0 0,0 0 0,0 0 0,0 0 0,1 0 0,-1 0 0,0 0 0,0 1 0,0-1 0,0 0 0,0 0 0,0 0 0,0 0 0,1 0 0,-1 0 0,0 0 0,0 0 0,0 0 0,0 0 0,0 0 0,0 0 0,1 0 0,-1 0 0,0 0 0,0 0 0,0 0 0,0 0 0,0 0 0,0 0 0,1 0 0,14 0 39,24-6-77,-32 5 51,5-1-42,-1 1-1,0 0 0,1 0 1,-1 2-1,1-1 0,-1 1 1,0 1-1,1 0 0,-1 1 1,0 0-1,0 1 0,11 5 1,-14-5 49,1 0 0,0-1 0,0 0 0,0 0 0,0-1 0,0 0 0,19 1 0,-22-3-16,1-1 0,-1 1 0,0-1 0,0 0 0,0-1 0,0 0 0,0 0 0,-1 0 0,1 0 0,0-1 0,-1 0 0,0 0 0,9-7 0,17-17 180,48-53 1,-34 32-115,43-41-17,102-111 171,-162 166-270,-2-1 1,-2-1-1,-1-2 0,-2 0 1,-2-2-1,25-69 0,-36 86-90,-5 15-137,-2 14 44,-5 10 156,1 1 1,-2-1-1,-10 25 0,5-15 34,-35 104 63,-33 159 0,40-68 170,36-208-136,-5 24 1,6-36-3,1 0-97,0 0 0,0 0 0,-1 0 1,1 0-1,0 0 0,-1-1 0,1 1 0,-1 0 1,1 0-1,-1 0 0,1-1 0,-2 2 1,-3-2-550,-4-9 86,5 3 335,1 0 1,0 0-1,0 0 1,-2-8 0,-5-10-86,-130-263-597,122 249 720,17 37 129,1 0-1,0 1 0,-1-1 1,1 0-1,0 1 0,0-1 1,-1 0-1,1 1 0,0-1 0,0 0 1,0 1-1,0-1 0,0 0 1,0 1-1,0-1 0,0 0 1,0 0-1,0 1 0,1-1 1,-1 0-1,0 1 0,0-1 0,1 0 1,-1 1-1,0-1 0,1 0 1,0 0-2,1 0 0,-1 0 0,0 0 0,0 0-1,0 1 1,1-1 0,-1 0 0,0 1 0,1-1 0,-1 1 0,1 0 0,1-1 0,7 0-11,0 0 0,0 1 0,11 0 1,-15 1 5,23 0 30,0 2 1,-1 1-1,1 1 1,-1 1-1,0 2 0,35 13 1,-50-15 50,0 0 1,0 1-1,0 0 0,-1 1 1,0 0-1,-1 1 0,0 0 1,0 1-1,-1 1 0,0-1 1,-1 1-1,0 1 0,0 0 1,9 19-1,-7-8 414,15 43 0,-24-57-422,0 0-1,0 0 0,0 0 0,-1 0 0,-1 0 0,1 0 0,-1 1 0,-2 11 0,3 1 798,7-28-790,0-1 0,0-1 0,9-11 0,12-12-167,-10 14 41,1 1-1,1 0 1,0 2-1,1 0 1,40-18-1,-61 32 43,0-1-1,0 1 1,0-1-1,1 1 0,-1-1 1,0 1-1,0 0 1,0 0-1,0-1 1,0 1-1,1 0 1,-1 0-1,0 0 0,0 0 1,0 0-1,0 0 1,1 1-1,-1-1 1,0 0-1,0 1 0,0-1 1,0 0-1,0 1 1,0-1-1,0 1 1,0 0-1,0-1 1,0 1-1,0 0 0,0 0 1,0-1-1,-1 1 1,1 0-1,0 0 1,-1 0-1,1 0 0,0 0 1,-1 0-1,1 0 1,-1 0-1,1 0 1,-1 1-1,0-1 0,0 0 1,1 0-1,-1 0 1,0 0-1,0 1 1,0-1-1,0 0 1,-1 2-1,-4 41-10,2-33 38,1-1-1,1 1 1,0 0 0,1 22-1,0-30 1,1-1 0,-1 0-1,1 0 1,-1 1-1,1-1 1,0 0 0,0 0-1,0 0 1,0 1-1,0-1 1,0 0 0,1-1-1,-1 1 1,1 0-1,-1 0 1,1 0 0,0-1-1,-1 1 1,1-1 0,0 0-1,0 1 1,0-1-1,0 0 1,1 0 0,-1 0-1,0 0 1,0-1-1,4 1 1,-2 0-2,0 0 0,0 0-1,1-1 1,-1 1 0,0-1 0,1 0 0,-1-1-1,0 1 1,1-1 0,-1 0 0,0 0 0,0 0 0,1 0-1,-1-1 1,7-4 0,-6 3 3,0-1-1,0 0 1,0 0-1,0 0 1,-1 0-1,0-1 1,0 0-1,0 0 0,0 0 1,2-7-1,-1 3-28,0-1-1,-1 0 0,0 0 1,-1 0-1,0 0 0,0-1 1,-1 1-1,-1-1 0,0 0 0,0 1 1,-1-1-1,-2-17 0,1 25 4,0 0-1,0-1 1,0 1 0,0 0-1,0-1 1,-1 1-1,1 0 1,-1 0-1,0 0 1,0 1 0,0-1-1,0 0 1,0 1-1,-1-1 1,-2-1 0,-2-1-68,1 1 1,-1 0-1,0 0 1,-14-5-1,29 6 130,13 4-17,0 0 0,0 1 1,0 2-1,32 8 1,-22-2-42,1 2 0,34 18 1,-52-23-53,-6-2 95,0 0 1,1-1-1,-1 0 0,1-1 1,0 0-1,0-1 1,0 0-1,14 2 0,-11-4-3,0 1 0,0 0 0,0 1 0,0 0 0,-1 0 0,1 2 0,0-1 0,-1 2-1,0-1 1,0 1 0,0 1 0,-1 0 0,0 1 0,15 12 0,93 94 492,-70-63-464,-27-34-1256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11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0 3072,'-1'0'210,"-1"1"0,1-1 1,0 0-1,-1 1 0,1-1 1,0 1-1,-1-1 0,1 1 0,-22 17 9722,41-16-7714,102-4 730,70 0-1512,1 4-386,-101-3-5503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 5984,'5'-12'2688,"36"4"-2336,3-3 1440,3 3-1056,37-16 416,3 9-672,19-4-288,-6 2-128,23 6-1472,-14 11 768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278 455 3968,'-8'-13'1285,"7"12"-1252,1 1-1,0-1 0,-1 1 1,1-1-1,-1 1 1,1 0-1,0-1 0,-1 1 1,1 0-1,-1-1 1,1 1-1,-1 0 0,1 0 1,-1-1-1,1 1 1,-1 0-1,0 0 1,1 0-1,-1 0 0,1 0 1,-1 0-1,1 0 1,-2 0-1,1 0 155,-4-1 312,0 0 0,1 1 0,-1-1 0,0 1 0,0 0 0,-8 2 0,1-1 35,4 0-365,1 1 1,-1-1-1,1 2 1,-1-1-1,1 1 0,0 0 1,0 0-1,0 1 0,1 0 1,-7 5-1,1-1-14,1 1-1,1 0 0,0 1 0,-15 19 1,24-29-150,-8 13 187,0-1-1,-8 15 0,15-24-138,0 0-1,1 1 0,-1-1 0,1 0 0,0 1 0,0-1 0,0 0 0,1 1 0,-1-1 0,1 1 0,-1-1 1,1 1-1,0-1 0,1 1 0,0 5 0,0-7-6,0 0 0,0-1 1,0 1-1,0 0 0,0-1 1,0 1-1,0-1 0,1 1 0,-1-1 1,0 0-1,1 0 0,-1 1 0,1-1 1,0 0-1,-1 0 0,1 0 1,0-1-1,0 1 0,-1 0 0,4 0 1,1 0 59,0 1 1,0-1-1,0 0 0,11-1 1,6-1 105,0-1 0,0-1 0,41-12 0,-48 11-143,-4 1-4,-2 0-1,1-1 1,0 0-1,-1-1 1,1 0-1,-1-1 1,-1 0-1,1 0 1,-1-1-1,15-15 0,-19 16-59,0 0-1,-1 0 0,0-1 1,0 0-1,0 1 0,-1-1 1,0-1-1,-1 1 0,1 0 0,0-10 1,0 3 55,-1 0 0,-1 0-1,0 0 1,-2-21 0,-4-14-33,2 27-95,1-1 0,2-44 0,1 59 54,0 1 1,0-1-1,1 1 1,0 0-1,0 0 0,1 0 1,0 0-1,0 0 0,1 0 1,0 1-1,0 0 0,0 0 1,6-6-1,10-9-2,1 1 0,1 1 0,1 1 0,0 2 0,44-25 0,-64 40 6,-1-1 0,1 1 0,0-1 0,1 1 0,-1 0 1,6-1-1,-9 2 8,1 0 0,0 0-1,0 0 1,0 0 0,0 0 0,0 0 0,-1 1 0,1-1 0,0 0 0,0 0 0,0 1 0,-1-1 0,1 0 0,0 1 0,0-1 0,-1 1 0,1-1 0,0 1 0,-1-1-1,1 1 1,0 0 0,-1-1 0,1 1 0,-1 0 0,1-1 0,-1 1 0,0 0 0,1 0 0,-1 0 0,1 1 0,1 4 35,-1 0 1,1 1 0,-1-1-1,0 1 1,-1 0-1,0-1 1,0 1-1,0-1 1,-1 1 0,-2 9-1,1 2-2,-7 49 58,-2-1 0,-4 0 1,-39 108-1,-124 220 370,-4-83-182,79-154 971,98-149-1063,5-7-132,-1 0-1,1 1 0,-1-1 0,0 0 0,0 0 0,1 0 0,-1 0 0,0 1 1,0-1-1,0 0 0,0-1 0,0 1 0,-1 0 0,1 0 0,0 0 0,0-1 1,0 1-1,-1 0 0,1-1 0,-2 1 0,2-1-44,1 0 1,0 0-1,0 0 1,0 0-1,0 0 1,0 0-1,-1 0 1,1 0-1,0 0 1,0 0-1,0 0 1,0 0-1,0 0 1,-1-1-1,1 1 1,0 0-1,0 0 0,0 0 1,0 0-1,0 0 1,0 0-1,0 0 1,-1-1-1,1 1 1,0 0-1,0 0 1,0 0-1,0 0 1,0 0-1,0 0 1,0-1-1,0 1 1,0 0-1,0 0 0,0 0 1,0 0-1,0-1 1,0 1-1,0 0 1,0 0-1,0 0 1,0 0-1,0 0 1,0-1-1,0 1 1,0 0-1,0 0 1,0 0-1,0 0 1,1-1-1,0-3 34,0 0 0,1 1 1,0-1-1,0 0 0,0 0 0,0 1 0,0-1 0,1 1 1,0 0-1,3-4 0,17-17 77,52-41 0,35-17-241,-71 55 43,-7 3-91,64-43-92,-79 57-1053,0 1 1,0 0-1,36-12 1,-43 19-182,-1 0 0,0 0 0,13-1 0,3 3-925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1064 3328,'5'7'1698,"-1"-2"-263,6-7-51,131-70 3056,-69 33-3685,44-25-241,-90 47-447,0-1 0,30-28-1,-8-2 250,45-61 1,-30 35 10,98-97 576,-119 132-747,2 2 0,48-32 0,-95 75-257,-7 6 140,-33 45 87,-45 99-62,9 14 326,51-107-140,14-34 38,2 0 0,1 1 0,1 0 0,-6 33 0,16-42 101,0-20-366,0-1-1,0 1 1,0-1 0,0 1 0,0-1-1,0 1 1,0-1 0,0 0 0,0 1-1,0-1 1,1 1 0,-1-1-1,0 1 1,0-1 0,1 0 0,-1 1-1,0-1 1,0 1 0,1-1 0,-1 0-1,0 1 1,1-1 0,-1 0-1,1 0 1,-1 1 0,0-1 0,1 0-1,-1 0 1,1 0 0,-1 1 0,1-1-1,-1 0 1,1 0 0,-1 0-1,0 0 1,1 0 0,-1 0 0,1 0-1,-1 0 1,1 0 0,-1 0 0,1 0-1,-1 0 1,1 0 0,0-1-1,24-9 237,0-2 0,25-15 0,-39 21-209,15-10 2,-1-1 0,-1-1 0,28-27 0,-4 1-59,-3-3 0,68-88 0,75-121 4,-116 158 59,51-85 541,-117 175-563,-5 6-35,0 1 0,0-1 0,0 1 0,0-1 1,0 1-1,0-1 0,-1 0 0,1 1 0,-1-1 0,1 0 0,-1 0 0,1 1 1,-1-3-1,-1 3-99,-3 5 29,-4 5-57,-3 8 86,-124 203 84,83-117-36,-36 66 431,52-107-144,-77 101 0,79-120-121,11-16 98,2 1 0,-20 33 0,40-60-231,1 0 0,-1 0 1,1 0-1,0 0 1,-1 0-1,1 0 0,0 0 1,-1-1-1,1 1 1,0 1-1,0-1 1,0 1-1,0-1-29,0-1 0,0 0 0,0 0-1,0 1 1,0-1 0,1 0 0,-1 0 0,0 0 0,0 1 0,0-1-1,0 0 1,1 0 0,-1 0 0,0 1 0,0-1 0,0 0 0,1 0 0,-1 0-1,0 0 1,0 0 0,0 0 0,1 0 0,-1 1 0,0-1 0,0 0 0,1 0-1,-1 0 1,0 0 0,1 0 0,2 0 20,0-1-1,0 1 1,0-1 0,-1 1-1,7-3 1,-9 3-30,20-8 16,0-1 0,0-1-1,27-17 1,49-43-239,-79 56 135,-10 9 5,-1-1 0,1 1 0,0 0 0,1 1 0,11-6 0,-18 10 65,0-1 0,0 1 1,0 0-1,0 0 0,0 0 1,0 0-1,0 0 0,0 0 0,0 0 1,0 0-1,0 0 0,0 0 1,0 1-1,0-1 0,0 0 1,0 1-1,0-1 0,0 1 1,0-1-1,-1 1 0,1-1 1,0 1-1,0 0 0,0-1 1,-1 1-1,1 0 0,0-1 0,-1 1 1,2 2-1,0 0 4,0-1 1,-1 1-1,1 0 0,-1 1 1,0-1-1,1 0 0,0 6 1,-1 0-8,1 0 0,0 0 0,1-1 0,-1 1 1,9 14-1,-10-20 49,1-1-1,0 1 1,0-1 0,0 1 0,0-1 0,0 0-1,0 0 1,1 0 0,-1 0 0,1 0-1,0-1 1,-1 1 0,1-1 0,0 0 0,0 1-1,0-1 1,0-1 0,0 1 0,0 0 0,6 0-1,-1-1 38,-1 0 0,1-1-1,-1 1 1,1-2 0,13-3-1,-2 0 70,20-10 0,-29 11-142,0-1 0,-1-1-1,0 0 1,1 0-1,-2 0 1,1-1 0,-1-1-1,0 1 1,-1-2-1,0 1 1,0-1 0,0 1-1,7-16 1,-13 22-19,0 1 0,0-1-1,-1 1 1,1-1 0,0 1 0,-1-1 0,1 1-1,-1-1 1,1 0 0,-1 1 0,0-1 0,0 0-1,0 1 1,0-1 0,0 0 0,0 1 0,0-1-1,0 0 1,-2-2 0,2 3 10,-1 1 0,1-1 0,-1 1-1,1 0 1,-1-1 0,1 1 0,-1 0 0,1-1 0,-1 1 0,0 0 0,1 0-1,-1-1 1,0 1 0,1 0 0,-1 0 0,0 0 0,1 0 0,-1 0 0,0 0-1,1 0 1,-1 0 0,0 0 0,1 0 0,-1 0 0,1 0 0,-1 1-1,0-1 1,1 0 0,-1 0 0,0 1 0,0 0 0,-1 0-48,-4 1 40,0 1 0,0 0 0,0 0 1,0 0-1,1 1 0,-1 0 0,1 0 1,0 1-1,0-1 0,1 1 0,-1 0 1,-3 6-1,7-9 29,-1 1 1,0-1-1,1 0 1,0 1-1,0-1 0,-1 1 1,2-1-1,-1 1 1,0-1-1,0 1 0,1-1 1,-1 1-1,1 0 1,0 0-1,0-1 1,0 1-1,0 0 0,0-1 1,1 1-1,-1 0 1,1-1-1,0 1 0,0-1 1,0 1-1,0-1 1,0 1-1,0-1 1,1 0-1,-1 1 0,1-1 1,0 0-1,2 2 1,2 2 6,1-1 0,1 1 1,-1-2-1,1 1 0,0-1 1,0 0-1,0-1 0,0 0 1,10 2-1,83 16-3136,-97-20 2766,6 1-135,3 0-1034,0 0 1,13-1-1,-1-1-509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40 8224,'-62'-31'3712,"70"36"-3200,15-5 64,8 3-416,20-3 192,6 0-192,45-3-64,4-2-64,25-3-1024,-13 8 544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1008 4160,'0'0'1333,"0"0"-1224,0-1 0,1 1-1,-1 0 1,0-1 0,0 1-1,0 0 1,0-1 0,0 1-1,1 0 1,-1-1 0,0 1 0,0 0-1,1-1 1,-1 1 0,0 0-1,0 0 1,1-1 0,-1 1-1,0 0 1,1 0 0,8-1 478,0 0 0,0-1 0,-1 0 0,1 0 0,-1-1-1,1 0 1,-1 0 0,0-1 0,0 0 0,0-1 0,-1 1 0,0-2 0,13-10 0,7-9-210,47-56 0,-62 67-239,124-164 11,7-27 464,-133 192-567,3-6-40,19-21 1,-31 40-19,-1-1 0,1 0 0,0 0 1,0 1-1,-1-1 0,1 0 0,0 1 0,0-1 0,0 1 0,0-1 0,0 1 0,-1 0 1,1-1-1,0 1 0,2 0 0,-3 0 6,1 0-1,-1 0 1,1 0-1,-1 0 1,1 1 0,-1-1-1,1 0 1,-1 1-1,1-1 1,-1 0 0,1 1-1,-1-1 1,0 1-1,1-1 1,-1 0 0,0 1-1,1-1 1,-1 1 0,0-1-1,1 1 1,-1-1-1,0 1 1,0-1 0,0 1-1,0 0 1,1-1-1,-1 1 1,0-1 0,0 1-1,0-1 1,0 2-1,1 16-25,0 1 0,-1 0 0,-1-1 0,-4 21-1,2-16 34,0 12 48,-3 0 0,0-1 0,-3 0 0,0 0-1,-2-1 1,-31 62 0,-33 36 288,56-104-89,0-1 1,-37 39-1,51-61-184,0 0-1,1 0 1,-1 0-1,-1 0 0,1-1 1,0 0-1,-9 3 0,12-5-43,1 0-1,-1-1 1,0 1 0,1-1-1,-1 1 1,0-1-1,0 0 1,1 1-1,-1-1 1,0 0-1,0 0 1,1-1-1,-1 1 1,0 0 0,0 0-1,1-1 1,-1 1-1,0-1 1,1 0-1,-1 1 1,0-1-1,1 0 1,-1 0-1,1 0 1,0 0 0,-1 0-1,1-1 1,0 1-1,-3-3 1,0-2-74,0-1 0,0 0 0,0 0 0,1 0 0,0-1 0,0 1 0,1-1 0,0 0 0,0 0 0,1 0 1,0 0-1,0 0 0,1 0 0,0 0 0,0 0 0,1 0 0,2-11 0,-2 17 9,0 0-1,1-1 1,-1 1 0,0 0-1,1 0 1,-1 0-1,1 0 1,-1 0 0,1 0-1,0 1 1,0-1 0,0 0-1,0 1 1,0 0-1,0-1 1,0 1 0,1 0-1,-1 0 1,0 0-1,1 0 1,-1 1 0,1-1-1,2 0 1,7-1-14,1 1 1,-1 0 0,17 0-1,-22 1 33,87 4 96,47-3 731,-122-2-666,-1-1 1,0-1 0,0 0 0,0-1-1,28-12 1,-40 14-102,11-5 21,0 0 0,0-1 0,-1-1 0,17-12 0,-7 0 2,-2 0 0,0-2 0,40-50 0,49-89-55,-100 144 45,-7 10-92,0 0 1,-1-1-1,0 1 0,4-11 1,-4 5-332,-12 33 202,-2 2 274,-37 101-240,40-105 180,2 1 0,-1 0 0,2 1 0,-2 35 0,5-51-3,0 0-1,1 0 1,-1 0-1,0 0 1,1 0-1,0 0 1,-1 0-1,1 0 1,0 0-1,3 3 1,-4-4-19,1-1 0,0 0 0,0 0 0,0 0 1,0 0-1,0 0 0,0-1 0,0 1 1,0 0-1,0 0 0,1-1 0,-1 1 0,0-1 1,0 1-1,1-1 0,-1 1 0,0-1 0,1 0 1,-1 0-1,0 0 0,1 1 0,-1-1 0,0 0 1,1-1-1,1 1 0,6-1 63,0-1-1,0 0 1,0-1-1,0 0 1,0 0-1,13-8 1,48-34 105,-40 25-40,43-30-290,-69 47 89,0 0 1,0 0-1,0 1 1,0 0-1,1 0 1,-1 0-1,1 0 0,9-2 1,-13 4 36,-1 0 1,1 0-1,0 0 1,0 0-1,0 0 1,0 0-1,0 0 0,0 1 1,0-1-1,0 0 1,0 0-1,0 1 1,-1-1-1,1 0 0,0 1 1,0-1-1,0 1 1,-1-1-1,1 1 1,1 1-1,-1-1 4,0 0 0,-1 1-1,1-1 1,0 1 0,-1-1 0,1 1-1,-1 0 1,1-1 0,-1 1 0,0-1-1,0 1 1,0 0 0,0-1 0,0 1-1,0 3 1,-3 13-6,0 1 0,-1-1 0,-1 0 1,0 0-1,-14 29 0,-49 80 203,-88 131 222,93-156 35,-95 119 0,107-166 67,47-52-452,1 0 0,0 0-1,-1 0 1,1-1 0,-1 1 0,-4 1 0,7-3-47,0-1 0,1 0 0,-1 1 0,0-1 0,1 0 0,-1 0 1,0 1-1,0-1 0,1 0 0,-1 0 0,0 0 0,0 0 0,1 0 1,-1 0-1,0 0 0,0 0 0,1 0 0,-1-1 0,0 1 0,0 0 0,1 0 1,-1-1-1,0 1 0,1 0 0,-1-1 0,0 1 0,1-1 0,-1 1 1,0-1-1,1 1 0,-1-1 0,1 1 0,-1-1 0,1 1 0,-1-1 1,1 0-1,0 1 0,-1-1 0,1 0 0,0 1 0,-1-2 0,0-5 19,-1 0 0,1 1 1,0-1-1,1 0 0,0 1 0,1-14 0,1 3 9,6-27 0,22-50-168,-22 72 88,11-24-116,47-85 0,-57 117 112,1 1 1,20-22 0,-10 13-163,-17 20 216,0 0 0,1 1 0,-1-1 0,1 1 0,-1-1 0,1 1 0,-1 0 0,1 1 0,0-1 0,0 0 0,6 1 0,15-4 66,43-12 58,123-38 182,-172 47-282,-1-2 0,0 0 0,29-21-1,43-40-5,-81 63-23,176-171 146,-5 5-230,-176 169 26,0 1 0,0-1 0,1 1 0,0 0-1,0 0 1,6-2 0,-10 5 39,0-1 0,-1 1 1,1 0-1,0 0 0,0 0 0,-1 0 0,1 0 0,0 0 0,-1 0 1,1 0-1,0 0 0,0 0 0,-1 0 0,1 0 0,0 1 0,-1-1 1,1 0-1,0 0 0,-1 1 0,1-1 0,1 1 0,-1 1 3,0-1 0,-1 0-1,1 0 1,0 1-1,0-1 1,-1 0 0,1 1-1,0-1 1,-1 1-1,0-1 1,1 1 0,-1-1-1,0 1 1,0 2-1,1 9 8,-2 1 0,1-1-1,-2 0 1,0 0-1,0 0 1,-8 20-1,-1 2 116,-20 36 0,24-54-83,-2 0-1,0-1 1,-1 0 0,-1-1 0,0 0-1,-1 0 1,0-2 0,-27 24-1,35-34-6,-4 4 66,-1 0-1,0-1 1,-1 0 0,-11 6-1,18-11-70,1 0-1,-1 0 1,1 0-1,-1-1 1,0 1-1,1-1 0,-1 1 1,0-1-1,0 0 1,1 0-1,-1 0 1,0 0-1,0 0 1,1-1-1,-1 1 0,0-1 1,1 0-1,-1 0 1,0 0-1,1 0 1,-1 0-1,-2-3 1,1 1-83,0-1 1,1 0-1,0 1 1,0-2 0,0 1-1,0 0 1,0 0-1,1-1 1,-3-6 0,5 11 56,0-1 1,0 1 0,0 0 0,0 0-1,0 0 1,0 0 0,0 0 0,0-1-1,0 1 1,0 0 0,0 0 0,0 0-1,0 0 1,0-1 0,0 1 0,0 0-1,0 0 1,0 0 0,0 0 0,0-1-1,0 1 1,0 0 0,0 0-1,0 0 1,0 0 0,0 0 0,0-1-1,0 1 1,0 0 0,1 0 0,-1 0-1,0 0 1,0 0 0,0 0 0,0 0-1,0-1 1,9 0-171,21 5 284,-1 0-101,14-2 74,0-2-1,0-2 1,0-2 0,0-2 0,41-11 0,-66 11-37,-1-1 1,0 0-1,-1-1 1,0-1-1,0 0 1,-1-2-1,18-14 1,94-94-15,-99 90-64,201-184 175,-206 193-148,-1-1 0,-1-1-1,-1-1 1,29-42-1,-38 47-34,-1 0 0,-1 0-1,0-1 1,-1-1-1,-1 1 1,-1-1 0,6-33-1,-11 48 1,-1 0 0,1 1 0,-1-1 0,0 0 0,0 0 0,0 1 0,-2-6 0,2 9 43,0 1 0,0 0 0,0 0 0,0 0 0,0 0-1,0 0 1,0 0 0,0-1 0,0 1 0,0 0 0,0 0 0,0 0-1,0 0 1,0 0 0,0 0 0,0 0 0,0 0 0,-1-1 0,1 1-1,0 0 1,0 0 0,0 0 0,0 0 0,0 0 0,0 0 0,0 0-1,-1 0 1,1 0 0,0 0 0,0 0 0,0 0 0,0 0-1,0 0 1,0 0 0,-1 0 0,1 0 0,0 0 0,0 0 0,0 0-1,0 0 1,0 0 0,-7 5-158,-8 12 9,13-16 137,-127 162-269,109-138 321,2 1-1,0 0 1,2 1 0,1 1-1,1 1 1,-15 44-1,22-51-9,1-1 0,2 1 0,0 0 0,1 0 0,1 0 0,1 0 0,1 0 0,1 0 0,1 0-1,5 25 1,-4-38 18,-1 1 0,1-1-1,1 1 1,0-1-1,0 0 1,6 10 0,-6-14-12,0 0 0,0 0 0,0 0-1,0 0 1,1 0 0,0-1 0,0 0 0,0 0 0,0 0 0,9 3 0,-8-3 3,1-1 0,0 0 0,0 0 0,1-1 0,-1 0 0,0 0 0,1 0 0,0-1 0,-1-1 0,1 1 0,-1-1 0,1 0 0,0-1 0,-1 0 0,1 0 0,13-4 0,-12 0 4,-1 1 0,0-1 0,0 0 1,0-1-1,0 1 0,-1-2 0,0 1 0,0-1 0,-1 0 0,11-15 0,-2 0-4,-2-1-1,19-40 0,-16 25-172,-1-1 1,12-54-1,-25 85 77,-1 7 47,-1 0 0,1 0-1,-1 0 1,0 0 0,0 0-1,1 0 1,-1 0 0,0 0-1,0 0 1,0 0 0,0 0-1,0 0 1,0 0 0,0 0-1,-1 0 1,1 0 0,0 0-1,-1 0 1,1 0 0,0 0-1,-1 0 1,1 0 0,-2-1-1,2 2 13,-1 0 0,1-1-1,0 1 1,-1 0-1,1 0 1,-1-1 0,1 1-1,-1 0 1,0 0 0,1 0-1,-1 0 1,1 0-1,-1-1 1,1 1 0,-1 0-1,1 0 1,-1 1 0,1-1-1,-1 0 1,1 0-1,-1 0 1,1 0 0,-1 0-1,1 0 1,-1 1 0,1-1-1,-1 0 1,1 1-1,-1-1 1,1 0 0,-1 1-1,1-1 1,0 0 0,-1 1-1,1-1 1,-1 1-1,1-1 1,0 0 0,-1 2-1,-16 20-29,16-20 24,-15 22-2,2 1-1,1 0 1,1 1 0,1 1-1,1 0 1,1 1 0,-9 51-1,18-72 45,-1-1 0,1 0-1,0 0 1,0 0 0,0 0-1,1 1 1,0-1-1,3 7 1,-4-10-12,1-1 1,0 0-1,-1 0 1,1-1-1,0 1 1,0 0-1,0 0 0,1 0 1,-1 0-1,0-1 1,1 1-1,-1-1 1,1 1-1,-1-1 0,1 0 1,0 1-1,0-1 1,-1 0-1,1 0 0,0 0 1,0 0-1,0-1 1,0 1-1,0 0 1,0-1-1,5 1 0,0-1 27,0 0-1,0-1 0,0 1 1,0-2-1,0 1 0,13-5 1,42-21 128,-22 9-111,97-46-33,63-25-156,-193 86 89,-1 1 0,1 0 0,0 1 0,0-1 0,-1 1 1,9 0-1,-13 1 32,-1 0 0,1 0 0,-1 0 0,1 0 0,-1 0 0,1 1 0,-1-1 0,1 0 0,-1 1 0,1-1 0,-1 1 0,0 0 0,1-1 0,-1 1 0,0 0 0,0 0 0,1 0 0,-1 0 0,0 0 0,0 0 0,0 0 0,0 0 1,0 0-1,0 0 0,-1 1 0,1-1 0,0 0 0,-1 1 0,1-1 0,-1 0 0,1 1 0,-1-1 0,1 1 0,-1 2 0,0 3 8,0 0 0,-1 1 0,0-1 0,0 0 0,-1 0 0,0 0 0,0 0 0,0 0 0,-7 11 0,0 4 159,-3 4 2,9-20-82,0 0-1,0 0 1,1 0-1,0 0 1,0 0-1,0 1 1,-1 8-1,4-15-70,-1 1 1,0-1-1,0 0 1,0 0-1,1 1 1,-1-1-1,0 0 1,0 0-1,1 1 0,-1-1 1,0 0-1,1 0 1,-1 0-1,0 0 1,0 0-1,1 1 1,-1-1-1,0 0 1,1 0-1,-1 0 0,0 0 1,1 0-1,-1 0 1,0 0-1,1 0 1,-1 0-1,0 0 1,1 0-1,-1 0 1,0-1-1,1 1 0,-1 0 1,1 0-1,6-4 28,1 0 0,-1-1 0,0 0 0,-1 0-1,1-1 1,-1 1 0,11-14 0,8-6-24,-20 21-19,3-4-56,0 1 1,1 0-1,-1 1 0,2 0 0,12-7 0,-21 13 52,-1-1 0,0 1 0,1 0 1,-1 0-1,0 0 0,1 0 0,-1 0 0,0 0 1,0 0-1,1 0 0,-1 0 0,0 0 0,1 0 0,-1 0 1,0 0-1,1 0 0,-1 0 0,0 0 0,1 0 0,-1 0 1,0 0-1,1 0 0,-1 1 0,0-1 0,1 0 0,-1 0 1,0 0-1,0 1 0,1-1 0,-1 0 0,0 0 0,0 1 1,0-1-1,1 0 0,-1 0 0,0 1 0,0-1 0,0 0 1,0 1-1,0-1 0,1 0 0,-1 1 0,0-1 1,0 0-1,0 1 0,0-1 0,0 0 0,0 1 0,0-1 1,0 1-1,-2 17-157,2-17 164,-3 36 21,3-36 0,1 1 0,-1 0 0,0 0 0,0-1 0,1 1 0,-1-1 0,1 1 0,0 2 0,0-4-12,-1 1 0,0-1 0,0 0 0,0 1 0,1-1 0,-1 0 0,0 0 0,0 1 0,1-1 0,-1 0 0,0 0 0,1 0 0,-1 1 0,0-1 0,1 0 0,-1 0 0,0 0 0,1 0 0,-1 0 0,1 0 0,-1 0 0,0 1 0,1-1 0,-1 0 0,0 0 0,1 0 0,-1-1 0,1 1 0,-1 0 0,0 0 0,1 0 0,-1 0 0,0 0 0,1 0 0,19-8 33,0 1 0,1 1 0,-1 1-1,40-5 1,-51 9-81,0 1-1,1 0 0,-1 1 0,0 0 0,0 0 0,0 1 0,0 0 0,-1 1 0,1-1 0,0 2 0,-1-1 0,0 1 1,15 10-1,32 30 94,-39-30 23,0-1 0,1 0 0,20 11 0,-34-23-369,0 1 1,0-1 0,0 0-1,0 0 1,0-1-1,0 1 1,0-1-1,0 1 1,5-1-1,15-3-4984,-14 3 3597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12 4896,'-80'-11'2208,"46"11"-1920,24 0 2208,28 0-224,5 4-1280,29 0 544,5-1-864,27-3-192,-1 5-288,27-5 160,3 0-225,1 0-2078,-17 3 1055,-5 5-5024,-14 8 3296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78 2912,'4'-5'414,"-2"0"-213,1 1 1,-1 0-1,1 0 0,0 1 0,0-1 1,1 1-1,-1-1 0,1 1 0,6-4 1,10-6 1464,-19 12-1463,0 1 0,0-1 0,0 0-1,0 0 1,0 0 0,-1 0 0,1 1 0,0-1 0,-1 0-1,1 0 1,-1-1 0,1 1 0,-1 0 0,1 0-1,-1 0 1,1-2 0,-25 23 2218,-57 76-782,66-76-1443,-5 6 3,1 0-1,1 2 1,1 1 0,2 0-1,1 0 1,1 2 0,-16 58-1,28-82-156,0 0 0,0 0 0,0 0-1,1 1 1,1 8 0,-1-14-21,0-1 0,0 1 0,0 0 0,0 0 0,1-1 0,-1 1 0,1 0 0,-1-1-1,1 1 1,0 0 0,-1-1 0,1 1 0,0-1 0,0 1 0,0-1 0,0 0 0,1 1 0,-1-1 0,0 0 0,0 0 0,1 0-1,-1 0 1,1 0 0,-1 0 0,1 0 0,1 1 0,-2-2-9,0 0 0,0 0 0,-1 0 1,1 0-1,0 0 0,0 0 0,-1 0 0,1 0 0,0 0 0,0 0 0,0 0 0,-1 0 0,1-1 0,0 1 1,0 0-1,-1-1 0,1 1 0,0 0 0,-1-1 0,1 1 0,1-2 0,10-13 247,-7 8-155,19-29 303,36-75-1,-40 69-687,38-55 0,-43 78-53,-14 18 300,0-1 1,0 1 0,0 0-1,0 0 1,0 0 0,1 0-1,-1 0 1,0 1 0,0-1-1,1 0 1,-1 0-1,3 0 1,-3 2 30,-1 0 1,1 0-1,0 0 0,-1 0 0,1 0 0,-1 0 0,0 0 1,1 0-1,-1 0 0,1 2 0,-1-2 29,14 62 748,-9-41-478,11 36-1,-11-44-164,1 0 0,0-1 1,1 1-1,1-2 0,0 1 0,0-1 0,20 21 0,-24-29-81,0 0-1,1 0 0,-1-1 0,1 1 0,0-1 1,0 0-1,0 0 0,0-1 0,0 1 1,1-1-1,-1 0 0,1-1 0,0 1 0,-1-1 1,1 0-1,0 0 0,0-1 0,0 0 0,0 0 1,-1 0-1,1-1 0,9-2 0,-4 0-1,0-1 0,-1 0 0,0-1 0,0 0-1,-1-1 1,1 0 0,-1 0 0,0-1 0,10-10-1,7-10 99,33-41 0,-38 42-89,11-13-84,-2 0 1,30-53-1,-55 83-22,0 0 0,0 1 0,1 0 0,0 1 1,8-9-1,-14 16 37,1-1 1,-1 1 0,1-1-1,0 1 1,-1 0 0,1-1-1,0 1 1,-1 0-1,1-1 1,0 1 0,-1 0-1,1 0 1,0 0 0,0-1-1,-1 1 1,1 0 0,0 0-1,0 0 1,-1 0-1,1 0 1,0 0 0,0 1-1,-1-1 1,1 0 0,0 0-1,-1 0 1,1 1 0,0-1-1,-1 0 1,1 1-1,0-1 1,-1 1 0,1-1-1,-1 1 1,1-1 0,-1 1-1,1-1 1,-1 1 0,1-1-1,-1 1 1,1 0-1,-1-1 1,1 2 0,1 1-13,0 1 0,0-1 0,-1 1 0,1-1 1,-1 1-1,2 7 0,-1 0 65,-1-1 1,-1 1-1,1 0 1,-2 0-1,0 0 0,-3 18 1,-23 64 1,15-54 51,10-33-95,-1 4 126,-1 1 0,-5 11 0,8-20-86,0 0 0,0 0-1,0 0 1,0 0 0,-1 0 0,1 0 0,-1-1 0,1 1 0,-1 0-1,0-1 1,1 1 0,-1-1 0,0 0 0,0 0 0,0 0-1,-3 2 1,4-3-31,0 0-1,0 0 0,0 0 0,0 1 0,0-1 1,0 0-1,0 0 0,0 0 0,0-1 1,0 1-1,0 0 0,0 0 0,0 0 0,0-1 1,0 1-1,0-1 0,0 1 0,0-1 1,0 1-1,0-1 0,0 1 0,1-1 0,-1 0 1,0 1-1,0-1 0,1 0 0,-1 0 1,0 0-1,1 1 0,-1-1 0,1 0 1,-1 0-1,1 0 0,0 0 0,-1 0 0,1-2 1,-1 2-11,1 0-1,-1 0 1,1-1 0,0 1 0,0 0 0,0 0 0,0-1 0,0 1 0,0 0-1,0 0 1,0-1 0,0 1 0,1 0 0,-1 0 0,0 0 0,1-1 0,-1 1 0,1 0-1,-1 0 1,1 0 0,0 0 0,-1 0 0,1 0 0,0 0 0,0 0 0,0 0-1,0 0 1,0 1 0,0-1 0,1-1 0,11-2 33,-1 0 0,24-5 0,-5 3 77,0-2-580,-1 1-1,1 2 1,1 1-1,32 1 0,-16 5-950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39 4160,'1'0'269,"0"-1"-1,-1 0 1,1 0 0,-1 0-1,1 0 1,-1 0 0,1 0 0,-1 0-1,0 0 1,1 0 0,-1 0 0,0 0-1,0 0 1,0 0 0,0 0-1,0 0 1,0 0 0,0 0 0,0 0-1,0 0 1,0 0 0,-1 0-1,1 0 1,0 0 0,-1 0 0,1 0-1,-1 0 1,0-1 0,0 0-126,-1 1 1,1 0 0,-1 1-1,0-1 1,1 0 0,-1 0-1,0 1 1,1-1 0,-1 1-1,0-1 1,0 1 0,0 0-1,1-1 1,-1 1 0,0 0-1,0 0 1,0 1 0,-2-1-1,-2 1-52,0 0 0,0 0 0,0 1 1,0 0-1,0 0 0,0 0 0,0 1 0,1 0 0,-1 0 0,1 1 0,-7 5 0,-4 4 78,1 2 0,-14 16-1,25-26-130,-10 10 69,2 1-1,0 1 0,-19 35 1,25-40-68,1 0 0,0 0 0,0 1 0,1 0 0,1 0 0,-3 25 0,6-32-1,-1-1-1,1 1 1,1 0-1,-1 0 1,1-1-1,0 1 1,1 0-1,-1-1 1,5 10-1,-5-13-23,-1 0 0,1-1 0,0 1 0,0 0 0,0-1 0,1 0 0,-1 1 0,0-1 0,0 0-1,1 1 1,-1-1 0,1 0 0,-1 0 0,1 0 0,0 0 0,-1 0 0,1-1 0,0 1 0,-1 0-1,1-1 1,0 0 0,0 1 0,0-1 0,-1 0 0,1 0 0,0 0 0,0 0 0,0 0 0,0 0 0,-1 0-1,1-1 1,0 1 0,2-2 0,2 1 50,-1-1 0,0 0 1,0-1-1,-1 1 0,1-1 0,0 0 0,-1 0 0,1 0 0,4-6 1,1-1 42,-1-1 1,9-14 0,-11 15-203,1 0 1,0 0-1,17-16 1,-24 25 92,1-1 0,-1 1 1,1 0-1,0 0 0,-1 0 1,1 0-1,0 0 0,0 1 1,0-1-1,0 0 0,0 1 1,0-1-1,0 1 0,0 0 1,0 0-1,0 0 0,0 0 1,0 0-1,0 0 0,0 0 1,0 1-1,0-1 0,-1 1 1,1-1-1,0 1 0,0 0 0,0 0 1,0 0-1,2 2 0,4 3 113,0 0-1,-1 1 1,1 0-1,10 14 1,-3-4 117,-6-8-148,1 0 0,0 0-1,16 10 1,-22-15-62,1-2 1,0 1 0,0-1 0,0 1 0,0-2 0,0 1-1,1 0 1,-1-1 0,0 0 0,1 0 0,5 0-1,6-2-3167,32-5 0,-28 2 1048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131 756 4576,'6'-17'7826,"-19"39"-6711,1-3-638,-15 29 265,2 1-1,-26 73 0,49-116-648,1 0 1,-1 0-1,1 0 0,0 0 0,0 0 0,1 11 0,0-16-76,0 1 0,0-1 0,0 0 0,0 0 0,0 0 0,0 1 0,1-1 0,-1 0 0,0 0 0,1 0 0,-1 0 0,1 0 0,-1 0 0,1 0 0,-1 0 0,1 0 0,0 0 0,-1 0 0,1 0 0,0 0 0,0 0 0,0 0 0,0-1 0,0 1 0,0 0 0,0-1 0,0 1 0,0-1 0,0 1 0,0-1 0,0 1 0,0-1 0,0 0 0,1 0 0,-1 0 0,0 1 0,0-1 0,0 0 0,1 0 0,0-1 0,7 0 38,-1-1 0,1 0 0,-1-1-1,1 0 1,-1 0 0,0-1 0,-1 0-1,1 0 1,-1-1 0,8-6 0,11-10-84,31-33 1,-19 17-294,-36 35 296,0 0-1,1 0 1,-1 0-1,1 0 0,-1 1 1,1-1-1,-1 1 0,1 0 1,3-2-1,-5 3 19,0 0-1,0 0 1,0 0-1,0 0 1,0 0-1,0 0 1,0 0 0,0 0-1,0 0 1,0 1-1,0-1 1,0 0-1,0 1 1,0-1 0,0 0-1,-1 1 1,1-1-1,0 1 1,0 0-1,0-1 1,-1 1-1,1 0 1,0-1 0,-1 1-1,1 0 1,-1 0-1,1-1 1,-1 1-1,1 0 1,0 1-1,8 15-10,11 32 0,-16-38 126,0 1 0,1 0 0,0-1-1,1 0 1,1 0 0,0-1 0,9 11-1,-14-19-68,0 0 0,0 0 0,0 0 0,0 0 0,0 0 0,0-1 0,1 1 0,-1-1-1,1 0 1,-1 0 0,1 0 0,-1 0 0,1 0 0,0 0 0,0-1 0,-1 1 0,1-1 0,0 0-1,0 0 1,-1 0 0,1 0 0,0 0 0,0-1 0,-1 1 0,1-1 0,0 0 0,-1 0-1,1 0 1,2-1 0,0-1-6,-1 0-1,1 1 0,-1-2 0,0 1 1,-1 0-1,1-1 0,0 0 0,-1 1 1,0-2-1,0 1 0,0 0 1,0 0-1,-1-1 0,0 0 0,3-7 1,4-17-40,-1-1 1,-1 0-1,-2-1 1,-1 1-1,-1-1 1,-1 0-1,-2 1 1,-2-1 0,-6-42-1,7 72-9,1 0-1,0 0 1,0 0-1,0 0 1,-1 0 0,1 0-1,0 0 1,0 0 0,0 0-1,1 1 1,-1-1-1,0 0 1,0 0 0,0 0-1,1 0 1,-1 0-1,0 0 1,1 0 0,-1 0-1,1 0 1,-1 1-1,1-1 1,0 0 0,-1 0-1,1 1 1,0-1-1,-1 0 1,1 1 0,0-1-1,0 0 1,0 1-1,-1 0 1,1-1 0,0 1-1,0-1 1,2 1-1,2-1 21,0 0-1,0 1 0,0-1 1,0 1-1,9 2 0,-11-2-1,40 1-27,59-5 0,-69 2 67,0-1 7,0-1 0,-1-2 0,1-1 0,-1-2 0,-1 0 0,58-28 0,-63 24 8,-2 0 0,0-2 1,0-1-1,-2-1 0,0-1 1,-1 0-1,-1-2 0,27-34 1,-17 12-71,-2-1 1,-2-2 0,-2-1-1,-2-1 1,28-90 0,-47 129-30,-3 7 39,1 0 0,0-1 0,-1 1 0,0 0 0,1-1 0,-1 1 0,0-1 0,0 1-1,1 0 1,-1-1 0,0 1 0,0-1 0,-1 1 0,1-1 0,0 1 0,-1-2 0,1 2 4,0 1 0,0 0 0,0 0 0,0 0 0,-1-1 0,1 1 0,0 0 0,0 0 0,0 0 0,0 0 0,0 0 0,-1-1 0,1 1 0,0 0 0,0 0 0,0 0 0,0 0 0,-1 0 0,1 0 0,0 0 0,0 0 0,0 0 0,-1 0 0,1 0 0,0 0 0,0 0 0,0 0 0,-1 0 0,1 0 0,0 0 0,0 0 0,0 0 0,-1 0 0,1 0 0,0 0 0,0 0 0,0 0 0,-1 0 0,1 0 0,0 0 0,0 0 0,0 1 0,-1-1 0,-2 2-12,-1 1 1,0-1-1,1 1 1,-1 0-1,1 0 0,0 1 1,0-1-1,1 1 1,-1-1-1,0 1 1,-2 5-1,-117 216 375,-20 99 186,35 44 333,84-274-612,21-87-285,-1 3 172,0 0 0,1 0-1,0 0 1,1 1 0,0-1 0,1 15 0,0-25-150,0 0 0,0 0 0,0 1 0,0-1 0,0 0 0,0 0 0,1 0 0,-1 0 0,0 1 0,0-1 0,0 0 0,0 0 0,0 0 0,1 0 0,-1 0 0,0 0 0,0 1 1,0-1-1,0 0 0,1 0 0,-1 0 0,0 0 0,0 0 0,0 0 0,1 0 0,-1 0 0,0 0 0,0 0 0,0 0 0,1 0 0,-1 0 0,0 0 0,0 0 0,0 0 0,1 0 0,-1 0 0,0 0 0,0 0 1,0 0-1,0 0 0,1 0 0,-1-1 0,0 1 0,0 0 0,0 0 0,0 0 0,1 0 0,-1 0 0,0 0 0,0-1 0,0 1 0,10-8 64,60-83 169,-42 52-366,39-41 1,-63 76 91,0 0-1,0 1 1,1-1-1,-1 1 1,1 0-1,6-4 1,-10 7 23,0-1 0,0 1 0,0 0 1,0-1-1,0 1 0,0 0 0,-1 0 1,1-1-1,0 1 0,0 0 0,0 0 1,0 0-1,0 0 0,0 0 0,0 1 1,0-1-1,0 0 0,0 0 0,0 0 1,0 1-1,-1-1 0,1 1 0,0-1 1,0 1-1,0-1 0,0 1 0,-1-1 1,1 1-1,0 0 0,-1-1 0,1 1 1,0 0-1,-1-1 0,1 1 0,-1 0 1,1 0-1,-1 0 0,0 0 0,1-1 1,-1 1-1,0 0 0,1 0 0,-1 0 1,0 2-1,2 9-15,0 0 0,0 1 0,-2-1 0,1 0 0,-4 23 1,1 10 143,2-42-103,0-1 1,0 0-1,0 0 1,0 1-1,1-1 1,-1 0-1,1 0 1,-1 0-1,1 1 1,0-1-1,0 0 1,0 0-1,0 0 1,0 0-1,0-1 1,1 1-1,-1 0 1,1 0-1,-1-1 0,3 3 1,-1-2 1,-1-1 0,1 0 1,0 0-1,-1 0 0,1 0 1,0 0-1,0-1 0,-1 1 0,1-1 1,0 0-1,0 0 0,0 0 0,0 0 1,0 0-1,-1 0 0,5-2 0,6-1-26,0 0 0,0-2 0,0 0 0,0 0-1,-1-1 1,0 0 0,16-12 0,0-3-32,44-42 1,-46 35 37,-22 22-21,0 1-1,1 0 1,-1 0 0,1 0 0,0 0-1,1 1 1,-1 0 0,1 0 0,7-4-1,-13 8 20,1 0-1,-1 0 1,0 0-1,1 0 1,-1 0-1,0 0 0,1 0 1,-1 0-1,0 0 1,1 0-1,-1 0 1,0 0-1,0 0 1,1 0-1,-1 0 0,0 0 1,1 0-1,-1 1 1,0-1-1,0 0 1,1 0-1,-1 0 1,0 0-1,0 1 0,1-1 1,-1 0-1,0 0 1,0 1-1,1-1 1,-1 0-1,0 0 1,0 1-1,0-1 1,0 0-1,0 1 0,0-1 1,1 0-1,-1 0 1,0 1-1,0-1 1,0 0-1,0 1 1,0-1-1,0 0 0,0 1 1,0-1-1,0 0 1,0 1-1,0-1 1,-1 1-1,-1 19-202,1-18 171,-1 12-53,-2 8-1,-13 41 0,13-54 68,-16 51-23,18-53 100,1 0 0,0 0 0,0 0 0,0 1 0,1-1 0,1 13 1,-1-19-39,0 1 0,0-1 1,0 1-1,1-1 0,-1 0 1,1 1-1,-1-1 1,1 0-1,0 1 0,-1-1 1,1 0-1,0 1 0,0-1 1,0 0-1,0 0 0,0 0 1,0 0-1,0 0 0,0 0 1,0 0-1,1 0 1,-1-1-1,0 1 0,0 0 1,1-1-1,-1 1 0,1-1 1,-1 1-1,0-1 0,1 0 1,-1 0-1,1 1 1,-1-1-1,1 0 0,-1 0 1,1 0-1,2-1 0,1 0 25,-1 0-1,1 0 1,0 0-1,-1-1 1,1 0-1,-1 1 0,0-2 1,0 1-1,1 0 1,5-6-1,-3 1-21,-1 0-1,1 0 1,-2 0-1,1-1 1,-1 0-1,0 0 1,-1 0-1,0-1 1,0 0-1,-1 0 0,4-11 1,0-10-82,-2 1 0,3-36-1,-6 53 25,-1-1 0,-1 1-1,0-1 1,0 1 0,-2 0-1,1-1 1,-7-21 0,8 33 26,0 0 0,-1 0 1,1-1-1,-1 1 0,1 0 1,-1 0-1,1 0 1,-1 0-1,0 0 0,1 0 1,-1 0-1,0 0 0,0 0 1,0 0-1,0 0 0,0 1 1,0-1-1,0 0 1,0 0-1,0 1 0,0-1 1,0 1-1,0-1 0,-1 1 1,1 0-1,0-1 0,0 1 1,-1 0-1,1 0 1,0 0-1,0 0 0,-1 0 1,1 0-1,0 0 0,0 0 1,0 0-1,-1 1 0,1-1 1,0 1-1,0-1 1,0 1-1,-1-1 0,1 1 1,0-1-1,0 1 0,-1 1 1,0-1 12,-1 1 0,1 0 0,0 0 0,0 0 0,-1 0 0,2 0 0,-1 1 1,0-1-1,0 1 0,1-1 0,-1 1 0,1 0 0,0-1 0,0 1 0,0 0 0,0 0 0,0 0 1,0 4-1,1-6 2,0 1-1,0 0 1,0 0 0,0 0 0,0-1 0,0 1 0,1 0 0,-1 0 0,1 0 0,-1-1 0,1 1 0,0 0-1,0-1 1,0 1 0,-1-1 0,2 1 0,-1-1 0,0 1 0,0-1 0,0 0 0,1 0 0,-1 1 0,0-1-1,1 0 1,-1 0 0,1 0 0,0-1 0,-1 1 0,4 1 0,0-1 7,0 0-1,0-1 1,-1 1 0,1-1-1,0 0 1,0 0 0,0-1-1,0 1 1,9-3 0,-7 1 40,-5 2-37,1 0 0,-1-1 0,1 1-1,-1-1 1,0 0 0,1 0 0,3-2 0,4-3 46,10-8-15,8-11 36,2 2 0,0 0 0,56-30 0,-26 17-27,-25 14-41,-12 9-1,0-1-1,-1-1 1,-1-1-1,20-20 1,-28 21 14,0-2 1,-1 0 0,0 0 0,-2-1 0,16-36 0,-6 4-79,15-56 1,-23 63-36,-2-1 1,8-69-1,-17 104 42,-1 8 27,1-1 0,-1 1-1,0-1 1,0 1 0,0-1-1,0 1 1,0-1 0,0 1 0,0-1-1,0 1 1,0-1 0,-1 1-1,1-1 1,-1 1 0,1-1 0,-1 1-1,0 0 1,-1-3 0,2 4 16,0 0 0,0 0 0,0 0 0,0 0 0,0-1 1,0 1-1,0 0 0,-1 0 0,1 0 0,0 0 0,0 0 1,0 0-1,0 0 0,-1 0 0,1-1 0,0 1 0,0 0 1,0 0-1,0 0 0,-1 0 0,1 0 0,0 0 0,0 0 1,0 0-1,-1 0 0,1 0 0,0 0 0,0 0 0,0 0 0,0 0 1,-1 0-1,1 0 0,0 0 0,0 1 0,0-1 0,0 0 1,-1 0-1,1 0 0,0 0 0,0 0 0,0 0 0,0 0 1,0 1-1,-1-1 0,1 0 0,0 0 0,0 0 0,0 0 1,0 1-1,-6 6-67,1 0 0,0 1 0,1 0 1,-7 16-1,6-13 57,-93 213-34,68-153 16,-43 143 1,66-186 113,1 1 1,1 0 0,2 1 0,1-1 0,1 1 0,1-1 0,2 1-1,6 33 1,-5-51-40,0 1 0,1-1 0,1 0-1,0-1 1,0 1 0,1-1 0,1 0 0,-1 0-1,2-1 1,8 10 0,-11-15 0,0 0-1,0 0 1,0-1-1,1 0 1,0 0 0,0 0-1,0-1 1,11 5 0,-12-6-4,0-1-1,0 0 1,0 0 0,0 0 0,0 0 0,0-1 0,0 0 0,0 0 0,0-1 0,0 1-1,0-1 1,10-2 0,-5-1-20,-1 0 0,1-1-1,-1 0 1,0 0 0,0-1 0,0 0-1,-1-1 1,0 0 0,0 0 0,-1-1-1,0 0 1,11-16 0,2-6-26,-1-2 1,19-42-1,-32 63-47,-1 0-1,0-1 1,-1 1-1,0-1 1,0 0-1,-1-1 1,-1 1-1,1-14 1,-3 25 33,1-1 1,-1 1-1,0 0 1,0 0 0,-1 0-1,1 0 1,0 0-1,0-1 1,0 1 0,-1 0-1,1 0 1,-1 0-1,1 0 1,-1 0 0,1 0-1,-1 0 1,0 0 0,1 0-1,-1 0 1,0 0-1,0 1 1,0-1 0,1 0-1,-1 0 1,0 1-1,0-1 1,0 0 0,0 1-1,0-1 1,-1 1-1,1 0 1,0-1 0,0 1-1,0 0 1,-1-1-1,-1 1 10,0 0 0,1 1-1,-1-1 1,0 0-1,1 1 1,-1 0 0,0-1-1,1 1 1,-1 0-1,1 1 1,-1-1 0,1 0-1,0 1 1,0-1-1,-1 1 1,-1 2 0,-4 3 7,1 2 0,0-1 1,0 1-1,0 0 0,1 1 1,1-1-1,0 1 0,-7 17 1,5-5 198,0 1-1,1-1 1,-4 29 0,9-40-92,0 0-1,0 0 1,1 1 0,0-1-1,1 0 1,3 14-1,-3-20-70,0-1 0,0 0 1,1 1-1,-1-1 0,1 0 0,0 0 0,0 0 0,1 0 0,-1-1 0,1 1 0,0-1 1,0 1-1,0-1 0,0 0 0,1 0 0,-1-1 0,1 1 0,5 2 0,0 0-26,0-1-1,1-1 0,-1 0 1,1 0-1,0-1 0,11 1 1,63 2-1476,-51-4 497,65-2-5679,-34-4-733,-15 1 2948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318 721 2400,'27'-43'2693,"-27"42"-2520,0 0-1,1 0 1,-1 0 0,1 0-1,-1-1 1,0 1 0,0 0-1,0 0 1,0 0-1,0 0 1,0-1 0,0 1-1,0 0 1,0 0-1,0 0 1,-1-1 0,1 1-1,-1 0 1,1 0 0,0 0-1,-1 0 1,0 0-1,0-2 1,-1 2 50,1-1 0,0 0-1,-1 1 1,1-1 0,-1 1 0,1-1-1,-1 1 1,0 0 0,0-1-1,0 1 1,-3-1 0,2 1-117,-1 0 0,0 0 0,1 0 0,-1 1 0,0-1 0,1 1 0,-1 0 0,0 0 0,1 1-1,-1-1 1,0 1 0,1 0 0,-6 1 0,-2 2 38,1 1 0,-19 10 0,12-5-59,1 2 0,0 0 0,1 1 0,0 0 0,0 2 0,2-1 0,0 2 0,1 0 0,0 0 0,1 1 0,1 0 0,1 1 0,0 0 0,1 1 0,-6 22 0,12-34-48,0 0 0,1 0 1,0 0-1,0 1 1,0-1-1,1 11 0,1-14-10,-1 1-1,1-1 0,0 0 0,0 0 1,0 0-1,1 0 0,-1 0 0,1-1 0,0 1 1,0 0-1,1-1 0,3 6 0,1-2 27,0-1 0,1 1 0,-1-1 0,1 0 0,1-1 0,-1 0 0,1 0 0,0-1 0,0 0-1,0-1 1,15 4 0,-3-2-4,1 0 0,0-2 0,0-1 0,24 0 0,-19-3-8,1-1 0,-1-1 0,37-10 0,74-28 254,-93 25-223,1-2 0,-2-1 0,-1-3 0,0-2 0,-2-1 0,-1-2 0,53-46 0,-82 63 86,-5 6-32,-1-1 1,1 0-1,-1-1 1,0 1 0,5-9-1,-6 4 53,-8 6-145,3 4-39,0 0 0,0 0-1,0 0 1,0 0 0,0 0-1,0 1 1,0-1 0,0 0-1,0 1 1,0-1 0,0 1-1,0-1 1,0 1 0,-1 1-1,-32 25 211,0 2 0,-35 40-1,0-1 30,55-55-208,-12 11 116,-34 40 0,57-61-123,1 0 0,0 0 0,0 0 1,0 1-1,0-1 0,1 0 0,-1 1 0,1-1 0,0 1 1,0 0-1,0-1 0,1 1 0,-1 5 0,1-8 1,0 1 1,0-1-1,0 0 0,1 1 0,-1-1 0,0 0 0,1 0 0,-1 1 0,1-1 0,-1 0 0,1 0 0,0 0 0,0 0 0,-1 1 0,1-1 1,1 1-1,0-1 15,0 0-1,-1 0 1,1 0 0,0 0 0,0 0 0,-1 0 0,1 0 0,0-1 0,0 1 0,0-1 0,0 1 0,0-1-1,4 0 1,0 0 10,1 0-1,0 0 0,-1-1 1,1 0-1,-1-1 0,1 0 1,-1 0-1,0 0 0,1 0 0,-1-1 1,11-7-1,-3 1-8,-1-1 1,1 0-1,17-19 1,1-6-43,33-47 1,9-10-299,-73 90 285,0 1-1,0 0 1,0 0-1,1 0 1,-1 0-1,0 0 1,0 0 0,1 0-1,-1 0 1,0 0-1,1 0 1,-1 1-1,1-1 1,-1 1 0,1-1-1,1 0 1,-2 1 12,0 1 0,-1-1 0,1 0 0,0 0 0,-1 0 0,1 1 0,0-1 0,-1 0 0,1 1 1,0-1-1,-1 0 0,1 1 0,-1-1 0,1 1 0,-1-1 0,1 1 0,-1-1 0,1 1 0,-1-1 0,1 1 0,-1 0 0,0-1 1,1 1-1,-1 0 0,2 5-8,0 0 1,0 1 0,-1-1 0,0 0 0,0 0 0,0 8-1,0 29 120,1 9 189,9 60 1,-10-109-230,0 1 0,0-1 0,0 1 0,0-1 1,0 1-1,1-1 0,2 4 0,-4-6-44,1 0 0,0 0 0,-1 0-1,1 0 1,0 0 0,0-1 0,0 1 0,-1 0 0,1-1-1,0 1 1,0-1 0,0 1 0,0-1 0,0 1-1,0-1 1,1 1 0,-1-1 0,0 0 0,0 0 0,0 0-1,0 0 1,0 0 0,0 0 0,0 0 0,1 0 0,-1 0-1,0 0 1,1-1 0,7-2 101,0-1 1,-1 0-1,1-1 1,-1 1-1,15-13 1,-7 6-90,81-59-105,37-23-171,-108 74 199,-21 15 18,1 0 0,-1 0 0,0 1 0,1 0 0,0-1 0,0 2 0,0-1 0,0 1 0,0 0 0,8-1 0,-13 2 19,1 1 1,-1 0 0,1 0-1,-1 0 1,0 0-1,1 0 1,-1 1 0,1-1-1,-1 0 1,0 1 0,1-1-1,-1 1 1,0-1 0,1 1-1,-1 0 1,0-1-1,0 1 1,0 0 0,1 0-1,0 1 1,0 0 0,-1 0 0,0 0 0,0 0 0,0 0 0,0 0 0,0 1 0,0-1 0,0 0 0,-1 0 0,1 1 0,0 3 0,-1 2-8,1 0 0,-1 0 0,-1 0 0,0 0 0,0 0 0,-3 12 0,-6 7 108,-24 50 0,23-53 134,8-17-201,-2 6 535,6-13-540,0 0 0,0 0-1,0 0 1,-1 0 0,1 0 0,0 0-1,0-1 1,0 1 0,0 0 0,-1 0-1,1-1 1,0 1 0,0 0 0,0-1-1,-1 1 1,1-1 0,0 1 0,0-2-1,38-21 228,-21 12-322,26-13-1,-39 22 42,0 0-1,0 0 1,0 0-1,1 1 1,-1-1-1,1 1 0,-1 1 1,1-1-1,-1 1 1,7 0-1,-8 1 6,1 0-1,0 1 0,-1-1 1,1 1-1,-1 0 0,1 0 0,-1 0 1,0 1-1,0 0 0,6 5 1,-5-5 55,0 1 0,1 0 0,-1-1 0,9 4 0,-11-6-7,-1-1 0,1 1 0,0 0-1,0-1 1,0 0 0,-1 1 0,1-1 0,0 0 0,0-1 0,0 1 0,0 0 0,-1-1-1,6-1 1,1-2 33,0 0 0,-1-1 0,1 0-1,10-8 1,1-1 83,203-149 149,-167 119-434,14-4 137,-21 15-271,-27 22 178,-21 10 89,-1 1 0,1 0 0,0 0-1,0-1 1,0 1 0,0 0 0,0 0 0,0 0-1,0 0 1,-1 0 0,1 0 0,0 0 0,0 0-1,0 0 1,0 0 0,0 1 0,0-1 0,0 0-1,-1 0 1,1 1 0,0-1 0,1 2 0,0 1 14,0 0 0,0 0 0,-1 1 1,0-1-1,0 1 0,1-1 0,-2 1 1,1 0-1,0-1 0,-1 5 0,2 1 20,-1 2-22,0 0 0,0-1-1,-1 1 1,-1 0 0,0 0-1,-2 12 1,-20 63-182,18-68 185,-2 1 183,-1 0 0,0 0-1,-17 25 1,22-40-38,4-3-5,7-6 77,5-4-164,-7 6-24,-1-1 0,0 0 1,0 0-1,-1 0 0,1 0 0,-1-1 1,0 1-1,0-1 0,4-8 1,5-5-99,26-33-26,22-28-152,-61 79 237,0 0-1,1-1 0,-1 1 0,1-1 1,-1 1-1,0-1 0,1 1 0,-1 0 1,1-1-1,-1 1 0,1 0 1,-1 0-1,1-1 0,-1 1 0,1 0 1,-1 0-1,1 0 0,-1-1 0,1 1 1,-1 0-1,1 0 0,-1 0 1,1 0-1,0 0-1,-1 1 0,1-1 1,-1 0-1,0 1 0,1-1 1,-1 0-1,0 1 0,1-1 0,-1 1 1,0-1-1,1 0 0,-1 1 1,0-1-1,0 1 0,0-1 1,1 1-1,-1-1 0,0 1 0,0-1 1,0 1-1,1 33-275,-1-27 293,0 18-81,4 89 76,-3-100 199,-2-9-176,2-1-1,-1 1 1,0-1 0,1 1-1,1 5 1,-2-9-15,1 0 1,-1 0-1,1 0 0,-1 0 1,1 0-1,-1 0 0,1-1 1,-1 1-1,1 0 1,0 0-1,-1-1 0,1 1 1,0 0-1,0-1 1,0 1-1,0 0 0,-1-1 1,1 1-1,0-1 1,0 0-1,0 1 0,0-1 1,0 0-1,0 0 1,0 1-1,0-1 0,0 0 1,0 0-1,1 0 1,3-1 19,-1 1 0,1-1 0,-1 0 0,0 0 0,1-1 0,-1 1 0,5-3 0,33-19 123,-31 17-131,49-27-50,93-70-1,-124 77-110,-2 0-1,45-57 1,-90 104-309,-42 53 194,49-59 237,0-1-1,2 2 0,-13 25 0,21-39 27,0 1 1,0-1-1,0 1 0,1-1 0,-1 1 0,0-1 0,1 1 0,0 0 1,0-1-1,0 1 0,0 0 0,0-1 0,0 1 0,1 0 0,-1-1 1,1 1-1,-1-1 0,1 1 0,0-1 0,2 4 0,-1-3 14,0-1-1,0 0 0,0 0 1,0 0-1,0 0 0,1-1 1,-1 1-1,0-1 0,1 1 0,-1-1 1,1 0-1,0 0 0,-1 0 1,1 0-1,0 0 0,0-1 1,-1 1-1,6-1 0,-4 0 10,-1 0-1,0 0 1,1 0 0,-1-1-1,1 0 1,-1 1-1,0-1 1,1-1-1,-1 1 1,0 0 0,0-1-1,0 0 1,0 1-1,3-4 1,1 0-4,0-1-1,-1 0 1,0 0 0,7-10-1,-5 6-25,-2 0 0,0-1 0,0 0 0,-1-1 0,0 1 0,-1-1 0,0 0 0,2-15 0,10-102-456,-16 129 453,1-68-360,-6 50 76,3 15 141,5 10 53,-2-5 96,1 1 0,-1-1 0,1 0 0,0 0 0,0 0 0,0-1 0,0 1 0,0 0 0,1-1 0,-1 1 1,0-1-1,1 0 0,-1 0 0,1 0 0,0 0 0,-1 0 0,1 0 0,0-1 0,-1 1 0,1-1 0,0 0 0,-1 0 0,1 0 0,4 0 0,9-5 50,0 0-1,0 0 0,0-2 0,20-11 0,10-4 7,21-7-51,-11 6 96,-1-3 0,65-41 1,-104 55-86,0-1 0,-1 0 0,-1-2 0,-1 1 0,0-2 0,-1 1-1,0-2 1,-1 0 0,13-28 0,5-18 15,28-92-1,-47 124-78,22-80-340,-31 109 367,1-11-125,-2 12 138,0 1-1,0 0 0,0 0 0,0 0 0,0-1 0,0 1 0,0 0 0,0 0 0,-1 0 0,1 0 0,0-1 0,0 1 0,0 0 0,0 0 0,0 0 0,0 0 0,0-1 0,0 1 0,0 0 0,0 0 0,-1 0 1,1 0-1,0 0 0,0-1 0,0 1 0,0 0 0,0 0 0,-1 0 0,1 0 0,0 0 0,0 0 0,0 0 0,0 0 0,-1 0 0,1 0 0,0 0 0,0 0 0,0-1 0,-1 1 0,1 0 0,0 0 0,0 1 1,0-1-1,0 0 0,-1 0 0,1 0 0,0 0 0,0 0 0,0 0 0,-1 0 0,1 0 0,-1 1-5,1-1 1,-1 1-1,1-1 0,-1 1 1,1-1-1,-1 1 0,1 0 1,-1-1-1,1 1 0,-1 0 1,1 0-1,0-1 0,-1 1 1,1 0-1,0 0 0,-20 58-143,9-25 125,-74 213-68,-4 9 240,71-186-147,3-1 1,4 2-1,-6 133 0,17-194-410,-1-6 17,1 1-1,0 0 1,0 0 0,1 0 0,-1 0 0,1-1-1,0 1 1,0 0 0,1 0 0,0-1 0,2 6-1,8 2-1458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16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113 222 1728,'-12'8'1707,"-1"-5"1562,1-2 910,11-10-2038,2 5-1941,0 0 0,1 1 0,0-1 0,0 1 0,0 0 0,0-1 0,0 1 0,1 0 0,3-4 0,12-10 132,0 1 0,1 0 0,37-23 0,69-29 73,-111 61-415,1 1 1,17-5-1,-26 9 29,-1 1 1,1 0-1,0 0 1,-1 0-1,1 1 0,0 0 1,-1 0-1,1 0 1,7 2-1,-11-1-12,1 0-1,-1 0 0,0 0 1,0 0-1,0 0 1,0 0-1,0 0 0,0 1 1,0-1-1,-1 1 1,1-1-1,0 1 0,-1 0 1,1 0-1,-1 0 1,0 0-1,1 0 0,-1 0 1,0 0-1,0 0 1,0 0-1,-1 1 0,1-1 1,-1 0-1,1 3 1,1 4-25,-1 1 1,-1-1 0,1 0-1,-3 17 1,0-4 46,-2 0 0,0-1 0,-13 34 0,-33 62 202,37-91-201,-79 151 437,73-146-333,-1-1 1,-1-1-1,-39 41 0,-63 47 112,61-69 554,55-45-704,7-3-93,0 0 1,0 0-1,0 0 0,0 0 0,-1 1 0,1-1 0,0 0 0,0 0 1,0 0-1,0 0 0,0 0 0,-1 0 0,1 0 0,0 0 0,0 0 1,0 0-1,0 0 0,-1 0 0,1 0 0,0 0 0,0 0 0,0 0 1,0 0-1,-1 0 0,1 0 0,0 0 0,0-1 0,0 1 0,0 0 1,0 0-1,-1 0 0,1 0 0,0 0 0,0 0 0,0 0 0,0 0 1,0-1-1,0 1 0,0 0 0,-1 0 0,1 0 0,0 0 1,0 0-1,0-1 0,0 1 0,0 0 0,0 0 0,0-1 0,0 1-3,1-1-186,-1 1 187,1-1 1,0 1 0,-1-1 0,1 1-1,-1-1 1,1 1 0,0-1-1,0 1 1,-1 0 0,1 0-1,0-1 1,-1 1 0,1 0 0,0 0-1,0 0 1,0 0 0,-1 0-1,1 0 1,0 0 0,0 0-1,-1 0 1,3 0 0,0 1-20,19-4-51,0 1 1,38 3-1,-18 0 382,-25-1-175,81 2 537,-83 0-598,1 0 1,-1 0-1,0 2 0,18 5 1,-25-6-82,0-1 1,15 2 0,-16-3 16,0 0 0,0 0 0,10 4 0,-15-4-237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8480,'0'-27'3840,"23"23"-3360,-5 1 544,3 6-672,23-3 0,4 0-224,14 4-96,-5 4 0,4 0-1792,-4 3 960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1 972 4224,'0'5'2823,"0"-5"-2776,0 0 0,0 0 0,0 0 0,0 0 0,10 7 900,-2-5-655,1-1-1,0 0 1,-1 0 0,1 0-1,0-1 1,-1-1-1,1 1 1,0-2 0,-1 1-1,1-1 1,-1 0-1,0-1 1,0 1 0,0-2-1,0 1 1,0-1-1,7-5 1,-2 0-164,0 0 1,-1 0-1,0-1 1,-1-1-1,0 0 1,-1-1-1,0 0 1,14-22-1,-21 29-119,0-1-1,0 0 1,-1 0-1,0 0 0,0 0 1,-1 0-1,0-1 1,0 1-1,0 0 1,0-1-1,-1 1 0,-1-8 1,1 12-36,-1 0 0,1 0 0,0 0 0,-1 0 0,0 0 0,1 0 0,-1 0 0,0 0 0,0 0 0,0 1 0,0-1 0,-1 0 0,1 1 0,0-1 0,-1 0 0,-2-2 0,2 3 9,0 0 1,0 0 0,-1 0 0,1 1-1,0-1 1,0 0 0,-1 1 0,1 0-1,0-1 1,-1 1 0,1 0 0,-1 0-1,1 0 1,0 1 0,-1-1 0,1 0-1,0 1 1,-4 1 0,-2 1 28,0 0 1,0 0-1,0 1 1,1 0-1,-1 1 1,1 0-1,0 0 1,0 0-1,1 1 1,0 0-1,-7 8 1,-1 3 119,1 0-1,1 1 1,-13 25 0,15-24 67,1 0-1,-11 32 1,17-41-115,1-1-1,0 1 1,0-1-1,1 1 1,0-1-1,1 1 1,1 17 0,0-22-22,0 0 1,1 1-1,-1-1 1,1 0 0,0 0-1,1 0 1,-1 0 0,1-1-1,0 1 1,0-1 0,0 1-1,1-1 1,0 0-1,-1 0 1,1-1 0,1 1-1,-1-1 1,0 0 0,1 0-1,9 4 1,-7-4 10,0 0 1,0 0-1,0-1 1,0-1-1,0 1 0,1-1 1,-1 0-1,0 0 1,1-1-1,-1 0 1,0-1-1,1 1 0,-1-1 1,0-1-1,9-2 1,15-9-59,-2-1 0,1-1 1,52-38-1,-55 35 25,16-10 63,71-46 37,-90 60-12,1 1 1,47-17 0,-67 28-110,1 1-1,-1-1 1,1 1 0,0 0-1,-1 0 1,1 1 0,0-1 0,10 2-1,-14-1-9,1 1 0,-1 0 0,1-1 0,-1 1-1,0 0 1,1 0 0,-1 0 0,0 1-1,0-1 1,1 1 0,-1-1 0,0 1-1,0-1 1,-1 1 0,1 0 0,0 0 0,-1 0-1,1 0 1,-1 0 0,1 1 0,0 1-1,1 4 51,0-1 0,-1 0 0,1 1 0,-2 0 0,1-1 0,-1 1 0,0 0-1,-1 0 1,1 0 0,-2 0 0,0 8 0,-2 1 45,0-1 0,0 0 1,-2 0-1,-9 21 0,12-31-89,-21 56 1199,24-62-1170,1 0 1,-1 0-1,1-1 0,-1 1 1,1-1-1,-1 1 1,0-1-1,1 0 1,-1 1-1,1-1 0,-1 0 1,0 0-1,2-1 1,15-15-24,0 0 1,-1-1-1,25-35 0,11-11-128,-33 39 56,-14 17-31,0 0 0,1 1 0,8-8 0,-14 14 75,0 1 1,-1-1-1,1 0 1,0 1-1,0-1 1,0 1-1,0-1 0,0 1 1,0 0-1,0-1 1,0 1-1,0 0 1,0 0-1,0 0 1,0 0-1,0 0 0,0 0 1,0 0-1,0 0 1,0 0-1,0 0 1,0 0-1,0 1 0,0-1 1,0 0-1,0 1 1,0-1-1,0 1 1,0-1-1,0 1 0,-1 0 1,1-1-1,0 1 1,0 0-1,-1-1 1,1 1-1,0 0 0,-1 0 1,1 0-1,0 1 1,3 3-18,-2 0 0,1 0 1,0 1-1,-1-1 0,2 9 0,4 17 46,10 32 81,-17-58-52,2 0 0,-1 0 1,0 0-1,1 0 0,0-1 0,0 1 0,1-1 0,-1 0 0,5 5 0,-5-7-31,-1-1-1,1 1 0,-1-1 0,1 1 0,0-1 0,0 0 1,-1 0-1,1 0 0,0-1 0,0 1 0,0-1 1,0 1-1,0-1 0,0 0 0,0 0 0,0-1 0,0 1 1,4-1-1,6-2 10,-1 0 0,1-1 1,12-6-1,-6 1 4,0 0-1,0-2 1,-1 0 0,0-1-1,31-27 1,71-85 157,-73 71-104,-3 3-50,61-91-1,-53 57-42,44-96 0,34-111-232,-127 286 219,15-42-24,-17 42-30,1-1 0,-1 1 0,0 0-1,0-1 1,-1 1 0,1-10 0,-1 14 62,0 0 0,0 1 0,0-1 0,-1 1 0,1-1 0,0 0 0,0 1 0,0-1 0,-1 1 0,1-1 0,0 1 0,0-1 0,-1 0 0,1 1 0,-1-1 0,1 1-1,0 0 1,-1-1 0,1 1 0,-1-1 0,1 1 0,-1 0 0,1-1 0,-1 1 0,0 0 0,1-1 0,-1 1 0,1 0 0,-1 0 0,0 0 0,1 0 0,-1-1 0,1 1 0,-1 0 0,0 0-1,1 0 1,-1 0 0,-1 1 0,0-1-7,0 1 0,0-1 0,-1 1-1,1-1 1,0 1 0,0 0 0,0 0-1,0 0 1,0 1 0,0-1 0,-3 3-1,-3 4-9,0 1 0,0 0 0,1 0 0,0 1-1,0 0 1,1 0 0,-6 15 0,-31 85-106,33-80 124,-14 38 97,4 2-1,-16 100 1,30-131-33,2 1 0,2 0 0,2 0 0,1 0-1,13 78 1,-11-105 6,0 0 1,0-1-1,2 1 0,-1-1 0,2 0 0,8 16 0,-11-24-25,0 0-1,0 0 1,0 0-1,0 0 0,1-1 1,0 1-1,-1-1 1,1 0-1,0 0 1,1 0-1,-1-1 1,0 1-1,1-1 1,0 0-1,-1 0 0,1-1 1,0 1-1,0-1 1,9 1-1,-1-2 5,1 0-1,-1-1 1,1-1-1,-1 0 1,0-1-1,0 0 0,0-1 1,0 0-1,0-1 1,-1 0-1,0-1 1,0-1-1,-1 0 0,1-1 1,9-8-1,-5 2-34,0 0 0,-1 0-1,-1-2 1,0 0-1,-1-1 1,-1 0-1,-1 0 1,18-38 0,-25 46-30,-1 1 1,0-1-1,2-12 1,-4 18-4,-1 1-1,1-1 1,-1 0-1,0 0 1,0 0 0,0 0-1,0 0 1,-1 1-1,1-1 1,-1 0 0,1 0-1,-1 1 1,-2-5-1,3 6 16,-1 0 0,0 0-1,1 1 1,-1-1 0,0 0-1,0 1 1,1-1 0,-1 0-1,0 1 1,0-1 0,0 1-1,0-1 1,0 1 0,0 0-1,0-1 1,0 1 0,0 0-1,0 0 1,0 0 0,0 0-1,0 0 1,0 0 0,-1 0-1,-2 0-8,0 1 0,0-1-1,0 1 1,0 0 0,-5 3-1,-1 0 11,0 1 1,1 1-1,-1 0 0,2 0 0,-1 0 0,0 1 0,-11 13 0,11-10 24,1 0-1,-1 0 1,2 1 0,0 0-1,0 0 1,-6 15 0,11-22-2,1 1 0,-1-1 1,1 1-1,0-1 0,0 1 1,0 0-1,1-1 1,-1 1-1,1 0 0,0 0 1,1 0-1,-1-1 0,1 1 1,1 5-1,-1-7 3,1 0 1,-1 0-1,0-1 0,1 1 1,-1-1-1,1 0 0,0 1 1,0-1-1,0 0 0,0 0 0,0 0 1,0 0-1,1 0 0,-1-1 1,1 1-1,-1-1 0,1 1 1,0-1-1,-1 0 0,1 0 0,0 0 1,0-1-1,0 1 0,3 0 1,21 2 60,1-2 1,-1 0 0,37-5-1,48 1-75,-91 5-16,0 0-1,-1 2 1,38 12-1,60 28 113,-67-23-59,154 60 543,-200-79-670,1 0-1,0-1 1,-1 0-1,1 0 1,6 1 0,15-5-5484,-18 3 3568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79 5472,'10'-12'2496,"16"-1"-2176,4 7 1600,6 1-1120,39-6 1152,7 6-1120,29-6 64,-16 7-544,23-4-64,-12 8-192,4-3-64,-18 6 0,-14-3-2016,-11 8 1088,-19 0-3456,-9 4 2464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13 589 2560,'-13'7'9429,"18"-6"-9161,-1 0-1,0 0 1,0 0 0,0-1-1,1 0 1,-1 0 0,0 0-1,1 0 1,-1-1 0,0 0-1,0 0 1,0 0 0,0 0-1,0 0 1,0-1 0,0 0-1,0 0 1,0 0 0,6-5-1,2-2-67,-1 0 0,-1 0-1,1-1 1,13-17 0,101-141 336,-9 10-171,-85 121-258,65-84 330,-85 107-462,1-1-129,-11 13 71,-6 6 20,-4 6 62,0 0 0,1 1 0,0 0 1,1 0-1,0 0 0,-6 14 0,1 5 133,1 0 0,1 1 0,-9 53 0,16-71-83,2 0-1,-1-1 1,2 1-1,-1 0 1,2 0-1,2 15 1,-3-23-12,1-1 0,0 0 0,1 1 0,-1-1 0,1 0 0,0 0 0,0 0 0,0 0 0,5 6 0,-6-8 4,1 0 0,0-1 0,0 1 0,0 0 1,0-1-1,0 1 0,1-1 0,-1 1 0,0-1 1,1 0-1,-1 0 0,1 0 0,-1-1 0,1 1 0,-1 0 1,1-1-1,3 1 0,1-2-6,-1 1 0,1-1 0,-1 0-1,1 0 1,-1 0 0,0-1 0,0 0 0,0 0 0,7-4-1,5-4 54,29-19-1,-16 4-28,0-1 0,30-34 1,11-10-110,-37 41-393,-34 28 441,0 1 0,-1-1 0,1 1-1,0 0 1,-1-1 0,1 1 0,0 0 0,-1 0 0,1 0-1,0-1 1,-1 1 0,1 0 0,0 0 0,0 0 0,-1 0 0,1 0-1,0 0 1,0 0 0,-1 1 0,1-1 0,0 0 0,-1 0 0,1 0-1,0 1 1,-1-1 0,1 0 0,0 1 0,-1-1 0,1 1-1,-1-1 1,1 1 0,0-1 0,-1 1 0,1-1 0,-1 1 0,0-1-1,2 2 1,-1 1 20,0-1-1,1 1 0,-1 0 1,0-1-1,0 1 1,0 0-1,-1 0 0,1 4 1,0 10 89,-2 1 1,-4 29 0,2-21-31,1-15-23,1-9-30,1 0-1,-1-1 1,1 1-1,0 0 1,-1 0 0,1 0-1,0 0 1,0 0-1,0-1 1,0 1-1,1 0 1,-1 0-1,1 3 1,2-8 40,0 0 1,0 0 0,0 0 0,-1 0-1,1-1 1,3-5 0,-5 7-67,19-28-20,24-26 1,-37 48-15,0 0 0,1 1 0,0 0 0,0 0 1,0 1-1,1 0 0,0 1 0,14-7 0,-18 10 21,0 1 0,0 0 0,0 0 0,0 0 0,0 1 0,0 0 0,0 0 0,0 0 0,0 1 0,0-1 0,0 1 0,0 0 0,0 1 0,-1-1 0,1 1 0,0 0 0,6 4 0,3 2 3,0 1 0,0 0 0,-1 1-1,13 12 1,-1 1-10,27 33-1,-24-18-2625,-10-6-1615,-17-30 3683,0 0 1,0 1-1,-1-1 0,1 0 1,-1 1-1,1-1 0,-1 0 1,0 1-1,0-1 0,0 0 1,0 1-1,0-1 0,-1 3 1,-3 11-2221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20 5632,'-17'-8'2560,"17"0"-2208,4 5-544,5 3 32,5 0-928,7 6 608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14 868 3808,'-2'-1'341,"2"1"-193,-1 0 1,0-1-1,0 1 1,0-1-1,0 1 1,0-1 0,0 1-1,1-1 1,-1 0-1,0 1 1,1-1-1,-2-1 1,3 1 226,0-1-1,0 1 1,0-1 0,0 1 0,0 0 0,0 0-1,0-1 1,0 1 0,2-1 0,2-3 538,7-8-123,-1 0 0,0-1-1,14-24 1,23-52-22,-10 19-204,-18 38-416,1 1 0,1 1 0,2 1 1,29-28-1,-14 19-3,6-6 422,68-88 1,-88 96-76,0-1 1,24-53-1,-48 87-466,1 1 1,-1-1-1,0 0 0,0 1 0,1-9 1,-2 12-28,0 0 1,0 0 0,1 0 0,-1 0-1,0 0 1,0 0 0,0-1 0,0 1-1,0 0 1,0 0 0,0 0 0,0 0-1,-1 0 1,1 0 0,0-1 0,0 1-1,0 0 1,0 0 0,0 0 0,0 0-1,0 0 1,0 0 0,0-1 0,0 1-1,0 0 1,0 0 0,0 0 0,-1 0-1,1 0 1,0 0 0,0 0-1,0 0 1,0 0 0,0 0 0,0 0-1,0-1 1,-1 1 0,1 0 0,0 0-1,0 0 1,0 0 0,0 0 0,0 0-1,-1 0 1,1 0 0,0 0 0,0 0-1,0 0 1,0 0 0,0 0 0,-1 1-1,-12 11-42,-1 3 61,-94 115 379,86-101-171,2 1 0,-29 58 1,28-42 314,-24 79 1,37-97-403,2 0 1,0 0 0,2 1-1,0 40 1,3-62-108,2 0 0,-1 0-1,1-1 1,0 1 0,0 0 0,1 0 0,0-1 0,5 13-1,-5-15 0,1 0 1,-1-1-1,0 0 0,1 1 0,0-1 0,0 0 0,0 0 0,0-1 0,0 1 0,1-1 0,-1 1 1,1-1-1,-1 0 0,1 0 0,6 1 0,-2 0-9,0-1 1,1 0-1,-1-1 1,0 0-1,1-1 0,-1 1 1,1-2-1,-1 1 1,1-1-1,-1 0 1,0-1-1,1 0 0,-1 0 1,9-4-1,11-6-38,-1-1 0,41-26 0,-68 39 16,29-15-121,-14 13-53,-15 2 165,0 1-1,1-1 1,-1 0 0,1 0-1,-1 0 1,0 0 0,1 1-1,-1-1 1,0 0 0,1 0 0,-1 0-1,0 1 1,1-1 0,-1 0-1,0 1 1,0-1 0,1 0-1,-1 1 1,0-1 0,0 0-1,0 1 1,1-1 0,-1 0-1,0 1 1,0-1 0,0 1-1,0-1 1,0 1 0,-3 31-359,1-14 373,1-9 26,1 0 0,-1 0 0,1 0 0,1 0 1,1 8-1,-2-13-12,1-1 0,0 0 1,1 1-1,-1-1 0,1 0 0,-1 0 1,1 0-1,0 0 0,0-1 0,0 1 1,0 0-1,1-1 0,-1 1 0,1-1 1,0 0-1,-1 0 0,4 2 0,-5-3 10,0-1 0,0 1-1,1-1 1,-1 1-1,0-1 1,0 1 0,0-1-1,0 1 1,0-1-1,1 0 1,-1 0 0,1 0-1,-1 0-19,-1 0 0,1 0 0,-1 0 0,1-1 0,-1 1 0,1 0 1,-1-1-1,1 1 0,-1 0 0,1-1 0,-1 1 0,0-1 0,1 1 0,-1 0 0,0-1 0,1 1 0,-1-1 0,0 1 0,1-1 0,-1 1 0,0-1 0,0 1 0,0-1 0,0 0 0,0 1 0,1-1 0,-1 1 0,0-1 0,0 1 0,0-1 0,0 0 0,-1 1 0,1-1 0,0 0 0,-2-18-98,0-1 0,-2 1 0,0 0 0,-11-28 0,0-5-68,15 52 157,0-1 0,0 0 0,0 1 0,0-1 0,0 1 1,0-1-1,0 0 0,0 1 0,0-1 0,0 1 0,0-1 1,0 0-1,1 1 0,-1-1 0,0 1 0,0-1 0,1 1 0,-1-1 1,0 1-1,1-1 0,-1 1 0,0-1 0,1 1 0,-1-1 1,1 1-1,-1-1 0,1 1 0,-1 0 0,1-1 0,-1 1 1,1 0-1,0 0 0,-1-1 0,1 1 0,-1 0 0,1 0 0,-1 0 1,2 0-1,30-3 37,-20 2-43,55 0-73,-49 1-277,-1 0 1,1-1 0,-1-1-1,29-6 1,-7-4-3741,-39 12 3969,1 0-1,-1 0 1,0 0 0,1 0-1,-1 0 1,1 0 0,-1 0-1,1 0 1,-1 0 0,0-1-1,1 1 1,-1 0 0,1 0-1,-1 0 1,0-1 0,1 1-1,-1 0 1,0 0 0,1-1-1,-1 1 1,0 0 0,1-1-1,-1 1 1,0 0 0,0-1-1,1 1 1,-1 0 0,0-1-1,0 1 1,0-1 0,1 1-1,-1 0 1,0-1 0,0 1-1,0-1 1,0 1 0,0-1-1,-1 0-208,1 0 1,-1 0-1,1 0 0,-1 0 0,0 0 0,0 0 0,0 0 1,0 0-1,0 0 0,-1-1 0,-11-9-1925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90 7872,'-31'-12'3584,"23"-1"-928,11 13-1760,12-6 224,1 1-705,32-6-319,6 3-96,37-4 128,1 4-64,13-3-1503,-4 8 767,9 3-3936,-13 6 2560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43 831 1248,'-23'-3'389,"4"7"7717,31-13-5423,202-140 1173,-169 116-3480,0-2 0,-3-1 0,0-3 0,-3-1 0,36-47 0,-70 80-345,-2 2-1,1 0 0,0 0 1,6-6-1,-9 10-27,-1 1 0,0 0 0,1-1 0,-1 1 0,0 0 0,1 0 0,-1-1 0,0 1 1,1 0-1,-1 0 0,0-1 0,1 1 0,-1 0 0,1 0 0,-1 0 0,1 0 0,-1 0 0,0 0 0,1 0 0,-1 0 1,1 0-1,-1 0 0,1 0 0,-1 0 0,0 0 0,1 0 0,-1 0 0,1 0 0,-1 0 0,1 0 0,-1 1 1,0-1-1,1 0 0,-1 0 0,1 1 0,-1-1 0,0 0 0,1 0 0,-1 1 0,0-1 0,0 0 0,1 1 0,-1-1 1,0 0-1,0 1 0,1-1 0,-1 1 0,0-1 0,0 0 0,0 1 0,0-1 0,0 1 0,1-1 0,-1 1 0,0-1 1,0 0-1,0 2 0,1 6 76,0 0 0,0 0 0,0 0 0,-1 0 0,-1 1 0,-1 12 0,0 5 93,-1 11 166,-1 60 264,4-81-454,1-1 0,1 1 0,0-1 0,5 18 0,-4-24-81,-1 1 67,2 0 0,-1 0 1,6 10-1,-7-17-96,-1 0 1,1 0-1,0-1 0,0 1 1,0 0-1,1-1 1,-1 0-1,1 1 0,-1-1 1,1 0-1,0 0 1,0 0-1,5 2 0,-1-2 11,0 0 0,0 0-1,1 0 1,-1-1 0,0 0-1,1-1 1,-1 0-1,0 0 1,11-1 0,69-16 233,-75 14-251,24-5 53,0-2 0,0-2 0,35-17 0,-58 23-60,-2 0-1,1 0 1,-1-1 0,0-1 0,0 0 0,-1-1 0,0 0-1,-1 0 1,0-1 0,0 0 0,-1-1 0,8-12 0,-6-2-165,-9 24 123,-1-1-1,1 1 0,-1-1 0,0 1 1,0-1-1,0 1 0,0-1 0,0 1 1,0-1-1,0 1 0,0-1 1,-1 1-1,1-1 0,-1-1 0,1 2 9,-1 1 0,1 0-1,0-1 1,0 1 0,0-1-1,-1 1 1,1 0 0,0-1 0,-1 1-1,1 0 1,0 0 0,-1-1-1,1 1 1,0 0 0,-1 0-1,1-1 1,-1 1 0,1 0 0,0 0-1,-1 0 1,1 0 0,-1 0-1,1-1 1,-1 1 0,1 0-1,-1 0 1,1 0 0,0 0 0,-1 0-1,0 1 1,-14 5-196,10-4 166,-6 4 34,0 1 1,1-1-1,0 2 1,-12 9-1,16-12 54,1 1 0,-1-1 1,1 1-1,1 0 0,-1 0 0,1 1 0,0-1 0,-5 11 0,8-14-33,1-1 0,-1 0-1,1 1 1,0-1 0,-1 0-1,1 1 1,0-1 0,1 1 0,-1-1-1,0 0 1,1 1 0,-1-1-1,1 0 1,0 0 0,-1 1 0,1-1-1,0 0 1,0 0 0,1 0-1,-1 0 1,0 0 0,1 0-1,-1 0 1,1-1 0,0 1 0,-1 0-1,5 1 1,1 3 39,1 0 0,1-1 0,-1 0 0,1 0 0,11 3 0,-10-4-18,-1-1 1,1-1-1,0 0 0,0 0 0,-1-1 1,1-1-1,13 0 0,68-10 74,-77 8-110,166-32 275,-83 14-235,-49 10-15,0-2 0,53-21 0,-79 25-1,23-11 80,-40 17-73,-7 4-57,-15 11-54,10-7 91,-44 30 235,32-24-192,1 1 1,0 0-1,-28 30 1,45-43-54,-34 43 141,32-38-112,0-1 0,0 1 0,1 0 1,-1 0-1,1 0 0,0 0 0,-2 9 0,4-12-8,-1-1 0,1 1 1,0 0-1,0-1 0,-1 1 1,1-1-1,0 1 1,1-1-1,-1 1 0,0 0 1,0-1-1,1 1 0,-1-1 1,1 1-1,-1-1 0,1 1 1,-1-1-1,1 0 1,0 1-1,1 0 0,-1-1-5,0 0 0,0 0 0,1 0 0,-1-1 0,0 1 0,1 0 0,-1-1 0,0 0 0,1 1 0,-1-1 0,0 0 0,1 1 0,-1-1-1,1 0 1,-1 0 0,0 0 0,3-1 0,4 0 36,-1 0-1,0-1 1,0 0-1,0-1 1,0 0-1,0 0 1,6-4-1,8-6 20,-1-1 0,-1-1-1,26-25 1,46-58-227,-67 72 45,-8 6-381,-27 78-80,10-53 583,0 0 1,0 0-1,1 1 0,-1-1 0,1 0 0,1 0 1,-1 0-1,1 0 0,0 0 0,0 0 1,0 0-1,1 0 0,0 0 0,0 0 0,0 0 1,0-1-1,1 1 0,-1-1 0,1 0 0,1 0 1,-1 0-1,0 0 0,1 0 0,0-1 0,0 0 1,0 1-1,0-1 0,1-1 0,-1 1 1,1-1-1,-1 0 0,1 0 0,0 0 0,0 0 1,0-1-1,0 0 0,7 1 0,15-1 98,0-2 0,42-5 0,57-18-18,154-54-172,-183 48 208,-61 18-80,-5 2-47,-24 8-210,-9 4-239,-11 6 412,0 1 0,0 0 0,1 1 0,1 0 1,-18 19-1,23-22 45,1 0 0,0 0 0,0 0 0,1 1 0,-1 0 0,2 0 0,-1 0 0,1 0 0,0 0 0,1 1 0,-2 12 0,4-19-9,0 0-1,-1 0 1,1-1 0,0 1 0,1 0-1,-1 0 1,0 0 0,1 0-1,-1-1 1,1 1 0,-1 0 0,1-1-1,0 1 1,0 0 0,-1-1 0,3 3-1,-2-3 19,0 0-1,0 0 0,0-1 0,0 1 1,0 0-1,0 0 0,0-1 0,0 1 1,1-1-1,-1 1 0,0-1 0,0 1 1,1-1-1,-1 0 0,0 1 0,1-1 1,-1 0-1,0 0 0,1 0 0,-1 0 1,0 0-1,1-1 0,-1 1 0,2-1 1,14-4 60,-1-1 0,0-1 1,-1 0-1,21-14 0,-15 9-80,35-18-5,133-81 25,-170 97-3,-1-1 1,0 0-1,-2-1 1,1-1 0,-2-1-1,0-1 1,17-29-1,72-150 57,-73 133-135,7-11 20,46-105-282,-78 158-268,-6 23 583,0 0 0,0-1 0,0 1 0,0 0 0,0-1 0,0 1 0,0 0 0,0 0 0,0-1 0,0 1 0,0 0 0,0-1 0,0 1 0,0 0 0,0 0 0,-1-1 0,1 1-1,0 0 1,0-1 0,0 1 0,0 0 0,0 0 0,-1-1 0,1 1 0,0 0 0,0 0 0,0 0 0,-1-1 0,1 1 0,0 0 0,0 0 0,-1 0 0,1 0 0,0-1 0,-1 1 0,1 0 0,0 0 0,0 0 0,-1 0-1,1 0 1,0 0 0,-1 0 0,1 0 0,0 0 0,-1 0 0,1 0 0,0 0 0,0 0 0,-1 0 0,1 0 0,0 0 0,-1 0 0,1 1 0,0-1 0,0 0 0,-1 0 0,1 0 0,0 0 0,0 1 0,-1-1 0,0 1-7,0 0 1,-1 0-1,1 0 1,0 0-1,0 0 1,0 0-1,0 0 1,0 1-1,1-1 1,-2 2-1,-13 23-23,-14 36 0,8-7 89,2 1-1,-11 58 1,-16 125 88,16 69 8,20-160-146,9-128-639,0-9-643,-3-30-549,-1-8 1588,-1-1 1,-1 1-1,-2 1 0,-1-1 0,-1 2 0,-1-1 0,-1 1 0,-1 1 0,-2 1 1,-22-28-1,-50-50 1204,87 100-929,0 0 1,0 0-1,1 0 0,-1 0 1,0-1-1,0 1 1,1 0-1,-1 0 1,0 0-1,1-1 0,-1 1 1,1 0-1,0-1 1,-1 1-1,1 0 1,0-1-1,0-1 0,0 2-12,0 0 0,0 0 0,1 1 1,-1-1-1,1 0 0,-1 0 0,0 0 0,1 0 0,-1 1 0,1-1 0,0 0 0,-1 0 0,1 1 0,0-1 0,-1 0 0,1 1 0,0-1 0,0 1 0,0-1 0,5-2 26,0 1 0,0 0 0,0 0 0,0 0 0,13-1 0,27-2 204,1 2-1,0 2 1,-1 1 0,1 3 0,0 2 0,-1 2 0,0 2 0,83 28 0,-118-33-117,0 0 1,0 1 0,0 1 0,-1-1 0,0 2 0,14 10 0,-20-13-68,1 0 0,-1 1 0,1-1 1,-1 1-1,-1 0 0,1 0 1,-1 0-1,0 1 0,0-1 0,0 1 1,-1 0-1,0 0 0,0 0 1,1 7-1,-2-2 87,0 1 0,0-1 1,-2 1-1,1-1 0,-4 18 0,-2-1 168,-9 29-1,12-33-137,3-24-175,0 1 0,-1-1 1,1 1-1,0-1 0,0 1 0,0 0 0,0-1 1,1 1-1,-1-1 0,0 1 0,0-1 1,0 1-1,0-1 0,1 1 0,-1-1 0,0 1 1,0-1-1,1 1 0,-1-1 0,0 1 1,1-1-1,-1 0 0,0 1 0,1-1 0,-1 0 1,1 1-1,-1-1 0,1 0 0,-1 1 1,1-1-1,-1 0 0,1 0 0,-1 0 0,1 1 1,-1-1-1,1 0 0,-1 0 0,1 0 1,-1 0-1,1 0 0,0 0 0,2-1 19,0 0 0,0 1-1,0-2 1,0 1 0,-1 0-1,1-1 1,0 1 0,-1-1 0,5-3-1,22-22 113,-21 19-90,131-114-725,-85 78 543,-23 22 60,-23 17-33,-1 0 0,13-11 1,-35 46-508,13-27 640,1 0-1,0 0 0,-1 0 1,1 0-1,0 0 0,0 0 1,1 0-1,-1 0 1,1 0-1,-1 7 0,2-9-19,-1 1-1,0 0 0,0 0 0,1-1 1,-1 1-1,1 0 0,-1-1 0,1 1 1,0-1-1,0 1 0,-1-1 0,1 1 1,0-1-1,0 0 0,1 1 0,-1-1 1,0 0-1,0 0 0,1 0 0,-1 0 1,3 2-1,0-1 12,0-1 0,-1 1 0,1-1 0,0 0 0,0-1 0,0 1 1,0 0-1,0-1 0,-1 0 0,1 0 0,0 0 0,0-1 0,0 1 0,0-1 0,5-2 0,4 0 66,-1-2-1,0 0 0,16-8 0,-24 11-72,6-4 9,1 0 1,12-9-1,-21 13-18,1 0-1,-1 0 1,0 0-1,0 0 0,0 0 1,0-1-1,0 1 1,-1-1-1,1 1 1,-1-1-1,0 0 1,1 1-1,-1-1 1,1-5-1,-2 7-16,0 1 0,0-1 0,0 0-1,0 0 1,0 0 0,0 0 0,0 0 0,0 0 0,0 1-1,0-1 1,-1 0 0,1 0 0,0 0 0,0 0-1,-1 1 1,1-1 0,-1 0 0,1 0 0,-1 1 0,1-1-1,-1 0 1,1 1 0,-1-1 0,0 0 0,1 1-1,-2-1 1,0-1-16,-1 1 0,0 0 1,1 0-1,-1 0 0,0 0 0,0 0 0,1 0 0,-5 0 0,-7 0-12,0 1-1,-22 1 1,32-1 64,-63 3 108,59-5 37,19-3 22,38-8-176,0 3 1,0 1-1,1 3 1,0 3-1,1 1 0,65 6 1,-101-3 58,0 1 0,0 1 0,0 0 0,0 1-1,0 0 1,-1 2 0,0-1 0,17 10 0,-30-14-50,0 0-1,1-1 1,-1 1-1,0 0 1,0 0-1,0 0 1,0 0-1,0 0 1,0 0-1,0 1 1,0-1-1,0 0 1,0 0 0,-1 1-1,1-1 1,-1 0-1,1 1 1,-1-1-1,1 1 1,-1-1-1,0 1 1,1 2-1,-2 0 21,1-1-1,-1 1 1,0 0-1,0-1 0,0 1 1,-4 6-1,4-7 3,-1 1-1,1-1 0,0 0 0,0 1 0,0-1 0,0 7 0,2-12-5,1 1 0,0-1 0,0 0-1,-1 1 1,1-1 0,0 1-1,1 0 1,-1 0 0,0-1-1,0 1 1,3 0 0,8-6 10,5-5-63,-10 6-47,1 0 0,0 1 1,0 0-1,1 0 0,-1 1 0,1 0 0,20-5 0,-28 9 55,-1-1-1,0 1 0,0 0 1,1 0-1,-1 0 0,0 0 1,1 0-1,-1 1 0,0-1 1,0 0-1,1 1 1,-1-1-1,0 1 0,0-1 1,1 1-1,-1-1 0,0 1 1,0 0-1,0 0 0,0-1 1,0 1-1,0 0 1,0 0-1,0 0 0,-1 0 1,1 0-1,0 0 0,1 3 1,0 2 2,1 0 1,-1 0-1,0 0 0,1 12 1,1 0 115,-1-10-52,-1 0-1,1-1 0,1 1 0,-1-1 1,6 8-1,-7-11-22,0-1 0,1 0 0,-1 0 1,1 0-1,0 0 0,-1-1 0,1 1 0,0-1 1,1 0-1,-1 0 0,0 0 0,1 0 0,4 2 0,-1-3 4,0 1-1,0-1 0,1-1 1,-1 1-1,0-1 0,0-1 1,1 1-1,-1-1 1,14-4-1,8-3 42,29-12-1,-46 16-75,37-18-92,-1-1 0,84-57 0,-2 1-114,-98 62 150,-19 8 57,1 1 1,-1 1-1,2 1 1,-1 0-1,26-7 1,-39 13-17,1 0 1,-1 0-1,1-1 0,0 1 1,-1 0-1,1 1 1,-1-1-1,1 0 0,-1 0 1,1 1-1,2 0 1,-3-1 6,-1 1 1,1-1 0,-1 1 0,1-1-1,-1 0 1,1 1 0,-1-1 0,1 1-1,-1-1 1,0 1 0,1-1 0,-1 1-1,0 0 1,1-1 0,-1 1 0,0-1-1,0 1 1,1 0 0,-1-1 0,0 1-1,0 0 1,0-1 0,0 1 0,0 0-1,0-1 1,0 1 0,0 0 0,0-1-1,0 1 1,0 0 0,-1-1 0,1 1-1,0 0 1,-1 0 0,-2 6 2,-1 0 0,0 0 0,0-1 0,-1 1 0,-6 6 1,4-4 1,-38 45 10,-29 38 39,-6 29 217,78-118-265,0 0-1,0 0 1,-1 0-1,1 0 1,-1 0-1,-3 3 1,5-6-22,1 0 0,0 0 0,0 0 0,0 0 0,0 1 0,-1-1 0,1 0 0,0 0 0,0 0 0,0 0 0,-1 0 0,1 0 0,0 0 0,0 0 0,-1 0 0,1 0 0,0 0 0,0 0 0,0 0 0,-1 0 1,1 0-1,0 0 0,0 0 0,0 0 0,-1 0 0,1-1 0,0 1 0,0 0 0,0 0 0,0 0 0,-1 0 0,1 0 0,0 0 0,0-1 0,0 1 0,0 0 0,-1 0 0,1-2-174,-1 1 1,1-1-1,-1 1 0,1 0 0,0-1 0,0 1 1,-1-1-1,1 1 0,1-3 0,-2-2-848,1 1-1,1-1 1,-1 1-1,1 0 1,0-1-1,0 1 1,1 0-1,-1-1 0,1 1 1,0 0-1,5-7 1,10-4-3154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 10400,'-5'11'4704,"-8"17"-4096,3-20 1695,10 0-1375,-13-5 0,5 0-576,-5-6-2944,8 0 1408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66 1312,'-1'0'13,"1"0"-1,0 0 1,-1 0-1,1 0 1,0 0 0,0 0-1,-1 0 1,1 0 0,0 0-1,0 0 1,-1 0 0,1 0-1,0 0 1,0 0-1,-1-1 1,1 1 0,0 0-1,0 0 1,-1 0 0,1-1-1,0 1 1,0 0 0,0 0-1,0 0 1,-1-1-1,1 1 1,0 0 0,0 0-1,0-1 1,0 1 0,0 0-1,0 0 1,0-1 0,0 1-1,0 0 1,0-1-1,0 1 1,0 0 0,0 0-1,0-1 1,9-9 1050,-8 10-806,1-1 0,-1 0 1,0 0-1,0-1 0,0 1 0,0 0 1,0 0-1,0 0 0,0-1 0,1-1 0,-1-31 14245,-2 34-14295,2 4-46,0 0 0,-1-1-1,0 1 1,0 0 0,0-1-1,-1 6 1,1 3 112,8 200 1742,-2-87-1262,-3-14-351,7 134 305,-6-73-1011,-4-124-4923,9-92-4554,-5 21 7355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16.8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 5312,'1'-2'159,"0"1"1,0-1 0,0 1-1,0-1 1,0 0-1,0 1 1,0 0-1,1-1 1,-1 1 0,0 0-1,1 0 1,-1-1-1,1 1 1,-1 0-1,1 1 1,0-1 0,-1 0-1,1 0 1,0 1-1,0-1 1,-1 1-1,1-1 1,0 1-1,3 0 1,-2 0-18,0 0 0,0 0 0,-1 0 0,1 1 0,0-1 0,0 1-1,-1 0 1,1 0 0,0 0 0,-1 0 0,1 0 0,-1 0 0,0 1 0,1-1 0,-1 1 0,0 0 0,0 0 0,0 0 0,0 0-1,0 0 1,0 0 0,-1 0 0,1 0 0,-1 1 0,1-1 0,-1 1 0,0-1 0,0 1 0,0 0 0,0-1 0,-1 1 0,1 0-1,-1 0 1,1-1 0,-1 6 0,0 20 111,0-15-4543,18-13-2755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20 5632,'-38'-7'1834,"37"7"-1773,0 0 0,0-1-1,0 1 1,0 0 0,0 0 0,0 0-1,0 0 1,0-1 0,0 1-1,0 1 1,0-1 0,0 0-1,0 0 1,-20 11 8827,35-11-7591,243-11 4091,-59 3-4328,100 4-672,-202 5-227,-87-1-180,1 1 0,13 3 0,10 1-2642,-12-7-3517,-12 2 3752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4 677 4224,'-4'-11'10213,"18"0"-9856,21-27 1095,-9 8-899,152-142 1298,-164 158-1639,-5 4-93,0 0 0,1 1 0,0 0 0,0 1-1,1 0 1,0 0 0,12-5 0,-22 12-98,0 1 1,-1 0-1,1 0 1,0-1-1,-1 1 1,1 0-1,0 0 1,0 0-1,-1 0 0,1 0 1,0 0-1,0 0 1,-1 0-1,1 0 1,0 0-1,-1 0 1,1 0-1,0 1 1,0-1-1,-1 0 1,1 0-1,0 1 1,-1-1-1,1 0 1,0 1-1,-1-1 1,1 1-1,-1-1 1,1 1-1,-1-1 0,1 1 1,-1 0-1,1-1 1,-1 1-1,0 0 1,1 0-1,1 3 108,0 1 0,0-1-1,-1 1 1,2 7 0,-2-6-85,8 38 356,-5-23-228,0-1 0,2 1 0,15 38 0,-18-52-96,1-1-1,1 1 0,-1-1 0,1 0 0,0-1 0,11 11 1,-13-13-64,0-1 1,0 0 0,0 0-1,0 0 1,0 0 0,0 0-1,1 0 1,-1-1-1,1 0 1,-1 0 0,1 0-1,0 0 1,-1 0 0,1-1-1,0 1 1,5-1 0,-3-2 7,1 1 0,-1-1 0,0 0 0,0 0 0,0 0 0,0-1 0,-1 0 0,1 0 1,-1-1-1,0 1 0,1-1 0,-2 0 0,1-1 0,0 1 0,3-6 0,2-2-116,-2 0 0,1-1-1,-1 0 1,-1 0 0,8-20 0,-14 30 45,0-1-1,0 1 1,0-1 0,0 1 0,0-1 0,-1 1 0,1-1 0,-1 1 0,0-1 0,0 0 0,-1 1 0,1-1 0,-1 1-1,0-1 1,0 1 0,0-1 0,0 1 0,-3-6 0,4 8 36,-1 1 0,1-1 0,0 1-1,-1-1 1,1 1 0,0 0 0,-1-1 0,1 1 0,0 0-1,-1-1 1,1 1 0,-1 0 0,1-1 0,-1 1 0,1 0-1,-1 0 1,1-1 0,-1 1 0,1 0 0,-1 0 0,1 0-1,-1 0 1,1 0 0,-1 0 0,1 0 0,-1 0 0,0 0 0,0 0-7,0 0 1,0 1 0,0-1-1,0 1 1,0-1 0,0 1 0,1 0-1,-1-1 1,0 1 0,0 0 0,0 0-1,0 1 1,-3 3-30,1 0 0,-1 1-1,-2 7 1,5-12 50,-3 8 106,0 0 0,1 0 0,0 0 0,0 0 0,1 0 0,0 1 0,1-1 0,0 1 0,0 0 0,1-1 0,0 1 0,1 0 0,0-1 0,0 1 0,5 13 0,-5-20-86,0-1-1,0 1 0,0 0 1,1-1-1,-1 1 0,1-1 1,0 1-1,-1-1 0,1 0 1,0 0-1,1 1 0,-1-2 0,0 1 1,0 0-1,1 0 0,-1-1 1,4 2-1,-1-1 27,0 0 0,0 0 0,0-1 0,1 0 0,-1 0 0,0 0 0,1-1 0,9 0 0,1-2 5,0 0 0,0-1 0,0 0 0,0-2 0,17-6 0,-11 2-43,1-2 0,-1 0 1,-1-1-1,0-1 0,-1-1 1,0-1-1,-1-1 0,-1 0 0,0-1 1,18-24-1,-9 7-26,-1-2 0,-1 0 0,-2-2 0,-2 0 0,-2-1 0,19-54 0,-37 90 5,6-17-143,-1 1 0,5-31-1,-11 49 148,0 0-2,1 0-1,-1 0 0,0 0 0,0 0 0,0 0 1,0 0-1,0 0 0,0-1 0,0 1 0,0 0 1,0 0-1,0 0 0,0 0 0,-1 0 1,1 0-1,0 0 0,-1 0 0,1 0 0,-1 0 1,1 0-1,-1 0 0,-1-2 0,2 3 13,-1 0 1,1 0-1,0-1 0,-1 1 0,1 0 0,0 0 1,-1 0-1,1 0 0,0-1 0,-1 1 0,1 0 1,-1 0-1,1 0 0,0 0 0,-1 0 0,1 0 0,-1 0 1,1 0-1,0 0 0,-1 0 0,1 0 0,-1 0 1,1 0-1,0 0 0,-1 1 0,1-1 0,0 0 1,-1 0-1,-14 11 98,-7 14 140,17-18-144,1 1 1,0 0 0,0 0-1,0 0 1,1 1 0,1-1-1,-3 10 1,-3 25 220,1 1 1,3-1 0,1 1-1,2 0 1,6 52-1,-4-79-239,1 0 0,1 0 0,0 0 0,1-1 1,1 1-1,0-1 0,12 23 0,-13-32-533,0-1-1,0 1 1,1-1 0,0 0 0,0 0 0,0-1 0,1 0 0,6 6 0,-7-8-799,1 1 0,-1-1 0,1 0 0,0 0-1,0-1 1,0 0 0,1 0 0,-1 0 0,0-1 0,11 2 0,18 0-3181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83 4224,'-15'-13'1365,"9"9"-826,2 4-573,-26-5 2319,-5-4 5341,34 8-7392,0 0 0,0 1 0,0-1-1,0 0 1,0 0 0,0 1 0,0-1 0,0 0 0,0 0 0,1 0 0,-1 0 0,0 0 0,0-1-1,1 1 1,-1 0 0,1 0 0,-1 0 0,1 0 0,0-1 0,-1 1 0,1 0 0,0 0-1,0-1 1,0 1 0,0 0 0,0-1 0,0-1 0,1-8 1747,-1 11-1964,0 0 0,0 0 1,0-1-1,0 1 0,0 0 0,0-1 1,0 1-1,0 0 0,0 0 1,0-1-1,0 1 0,0 0 1,0-1-1,0 1 0,0 0 0,0 0 1,0-1-1,0 1 0,0 0 1,0-1-1,1 1 0,-1 0 0,0 0 1,0-1-1,0 1 0,1 0 1,-1 0-1,0 0 0,0-1 0,0 1 1,1 0-1,-1 0 0,0 0 1,1 0-1,-1 0 0,0-1 0,0 1 1,1 0-1,-1 0 0,0 0 1,0 0-1,1 0 0,-1 0 1,0 0-1,1 0 0,-1 0 0,0 0 1,1 0-1,-1 0 0,0 0 1,1 1-1,13 0 169,1 0 0,-1 2 0,0 0 0,22 8 0,11 2 89,153 41 312,-152-42 557,-21-5-4321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8224,'26'-1'7736,"42"-3"-3398,144-10-1367,-189 13-2871,78-2-2040,-81 4-1756,26 5 0,-15 1 795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68 4224,'-12'-23'1365,"11"22"-1239,1 0-1,-1 0 1,0-1 0,1 1-1,0-1 1,-1 1 0,1 0-1,0-1 1,0 1 0,0-1-1,0 1 1,0-1-1,0 1 1,0-1 0,0-1-1,6-18 8132,-1 77-4809,-1-11-2534,-2 116 1478,-3-89-1280,-2 24 104,0 38-523,5 2-255,-3-78-1510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95 4480,'-34'-1'14218,"37"0"-13805,1-1 0,-1 1 0,1 0 0,-1 0-1,1 0 1,-1 1 0,7-1 0,11-2 199,141-22 1244,-23 1-1596,0 7 0,1 5 0,179 8 0,-296 5-747,0 1 0,0 2 1,24 6-1,-44-9-640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16 166 3232,'-9'-10'6475,"9"8"-6167,-5-10 3933,5 11-4030,-1 0 1,1 0-1,0 0 1,0 0 0,-1 0-1,1 0 1,0 0-1,0 0 1,0-1-1,0 1 1,1 0 0,-1 0-1,0 0 1,0 0-1,1 0 1,-1 0 0,0 0-1,1 0 1,0-1-1,0-1 10,1 1-1,-1-1 0,1 0 1,0 1-1,0 0 0,0-1 1,3-2-1,10-7 195,1 0 0,0 1 0,1 0-1,25-11 1,-30 17-323,0 0 0,0 1 0,0 0 0,1 1 0,0 0 1,0 1-1,22-1 0,-30 3-68,1 1 0,-1-1 0,0 1 0,1 0 0,-1 0 0,0 1 0,0-1 0,0 1 0,0 0 0,0 1 1,0-1-1,0 1 0,-1 0 0,0 0 0,1 0 0,-1 1 0,0-1 0,-1 1 0,1 0 0,0 0 0,-1 1 0,0-1 0,0 1 1,-1-1-1,1 1 0,-1 0 0,0 0 0,0 0 0,-1 0 0,1 0 0,-1 1 0,0 5 0,0 1 24,-2 1 0,0-1 0,-1 0-1,0 1 1,0-1 0,-2 0 0,1-1-1,-2 1 1,1 0 0,-1-1 0,-1 0 0,0 0-1,-9 11 1,-12 13 20,-1-2 1,-43 41-1,55-58-94,-32 27 69,-7 8 266,54-50-291,1-1 0,-1 0 0,1 1 0,-1-1 0,1 0 0,0 1 0,-1-1 0,1 1-1,0-1 1,-1 1 0,1-1 0,0 1 0,-1-1 0,1 1 0,0-1 0,0 1 0,0-1 0,-1 1 0,1-1-1,0 1 1,0 0 0,0-1 0,0 1 0,0-1 0,0 1 0,0 0 0,0-1 0,1 1 0,-1 0 22,1-1 1,0 1 0,-1-1-1,1 1 1,0-1 0,0 0-1,0 1 1,-1-1-1,1 0 1,0 0 0,0 0-1,0 0 1,-1 0 0,1 0-1,0 0 1,2 0 0,7-1 245,1 0 1,11-4-1,-20 5-297,47-12 327,-9 2-302,-1 1 0,1 2 1,57-2-1,-94 9-123,4 0-507,-1 0 0,1 0 1,-1 1-1,9 2 0,-14-3 113,1 0 1,-1 1-1,1 0 1,-1-1-1,1 1 1,-1 0-1,1 0 1,-1 0-1,0-1 1,1 1-1,-1 1 1,0-1-1,0 0 1,0 0-1,0 0 1,0 1-1,0-1 1,0 0-1,0 1 0,-1-1 1,1 1-1,0 1 1,4 15-2767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4 595 2400,'0'3'461,"-1"0"1,0 1-1,0-1 1,1 0-1,0 0 1,0 1-1,0-1 1,0 0-1,0 0 1,1 1-1,-1-1 1,1 0-1,0 0 1,0 0-1,0 1 1,0-1-1,0 0 1,1-1-1,0 1 1,-1 0-1,1 0 1,0-1-1,0 1 1,5 3-1,-5-3-212,0-1-1,1 0 1,-1 0-1,0-1 1,1 1-1,-1 0 1,1-1-1,0 0 1,-1 1-1,1-1 1,0 0-1,0 0 1,0-1-1,0 1 1,0-1-1,0 1 1,0-1-1,0 0 1,0 0-1,0 0 1,0-1-1,0 1 1,0-1-1,0 1 1,0-1-1,0 0 1,3-2-1,5-3 101,-1-1-1,1 0 0,-2 0 0,16-15 0,31-40 549,-21 22-447,65-79 222,-82 95-602,57-82 74,-9-20 288,-11 15 0,-52 106-203,-6 8-49,-6 12-104,-2 9-132,-10 36-1,-5 14 122,13-46-74,2 0-1,2 1 1,-8 33 0,17-57 17,-1-1 1,1 0 0,-1 0-1,1 1 1,0-1 0,1 0 0,-1 1-1,1-1 1,1 6 0,-1-9 3,-1 0 1,1 1 0,-1-1 0,1 0 0,-1 0 0,1 0 0,0 0-1,0 0 1,-1 0 0,1 0 0,0 0 0,0 0 0,0 0-1,0 0 1,0 0 0,0-1 0,0 1 0,1 0 0,-1-1-1,0 1 1,0-1 0,0 1 0,1-1 0,-1 0 0,0 1-1,0-1 1,1 0 0,-1 0 0,0 0 0,1 0 0,-1 0-1,0 0 1,0-1 0,1 1 0,0 0 0,13-5 9,0 0 0,-1-1 0,1 0 0,21-14 0,5-2-31,-17 11 4,12-5 29,-1-2 0,-1-1 0,38-29 0,-56 35-34,0-1 1,-1-1-1,-1 0 1,18-27-1,39-74 282,-70 114-269,1-1 9,0-1 0,0 1 1,-1 0-1,1-1 0,-1 1 1,0-1-1,0 1 0,0-1 1,0 0-1,0-6 1,-2 7 13,-2 9-53,-1 11-90,-18 97-12,5-38 82,14-63 98,1 0 0,1 0 0,0 1 0,0-1 0,1 0 0,3 22 0,-2-31-78,1 1 1,-1-1-1,0 1 1,1-1-1,0 1 0,0-1 1,0 0-1,1 0 0,-1 0 1,1 0-1,0-1 0,0 1 1,0-1-1,1 1 0,-1-1 1,1 0-1,0-1 0,0 1 1,0-1-1,0 1 0,0-1 1,5 2-1,-3-2-698,-1-1 1,1 1-1,-1-1 0,1 0 0,0-1 0,0 1 0,-1-1 1,1 0-1,0-1 0,8-1 0,12-2-1957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10 169 4064,'-9'-31'9104,"9"33"-8877,1 1 0,0-1 0,-1 0 0,1 1 0,1-1 1,-1 0-1,0 0 0,2 3 0,5 8 555,1 10 168,81 205 3572,-82-211-4153,-7-15-308,0 0-1,0 0 1,0 0 0,0 0 0,-1 1-1,1-1 1,0 0 0,-1 0-1,1 6 390,-1-24 196,-8-83-419,0 26-134,1 8 8,0-14-420,7 69 431,0-1 0,0 0-1,1 1 1,1-1 0,3-12 0,-4 20-82,0 0 1,0 0-1,1 0 1,-1 0 0,1 1-1,-1-1 1,1 0-1,0 1 1,0 0-1,0-1 1,0 1-1,1 0 1,-1 0-1,1 0 1,-1 0-1,1 1 1,-1-1-1,1 1 1,0-1-1,0 1 1,5-2-1,5 0 142,-1 1 0,1 0 0,0 1 0,14 0 0,1 0 4,11 0 132,0 2 0,0 2 0,-1 2 1,43 10-1,-74-12-667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83 3712,'-9'-20'1221,"9"19"-1189,0 0 0,0 1-1,0-1 1,-1 0 0,1 1-1,0-1 1,0 0 0,0 1 0,0-1-1,0 0 1,0 1 0,0-1-1,0 0 1,0 1 0,0-1 0,1 0-1,-1 1 1,0-1 0,0 1-1,1-1 1,-1 0 0,0 1 0,1-2-1,1 0 216,0-7 1066,-1 6-473,0-1-1,0 1 1,0-1-1,1 1 1,-1-1-1,1 1 1,0 0 0,2-4-1,-3 7-748,-1 0-1,0 0 0,1 0 1,-1 0-1,0 0 0,1 0 1,-1 0-1,0 0 1,1 0-1,-1 0 0,0 0 1,0 0-1,1 0 0,-1 1 1,0-1-1,1 0 1,-1 0-1,0 0 0,0 1 1,1-1-1,-1 0 0,0 0 1,0 1-1,1-1 1,-1 0-1,0 0 0,0 1 1,0-1-1,0 0 0,0 1 1,1-1-1,-1 0 1,0 1-1,0-1 0,0 0 1,0 1-1,4 16 1076,-4-13-945,5 30 891,-1 1 0,-2 61 0,1 21-91,1-10-1496,48-134-19492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17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62 4576,'-10'-16'1450,"9"16"-1390,1-1 0,0 1 0,-1-1 0,1 1 0,0-1 0,-1 1 0,1-1 0,0 1 0,-1-1 0,1 1 0,-1 0 0,1-1 0,-1 1 0,1 0 0,-1-1 0,1 1 0,-1 0 0,1 0 0,-1-1 0,0 1 0,1 0 0,-1 0 0,1 0 0,-1 0 0,1 0 0,-1 0 0,0 0 0,0 0 0,-13 9 1619,9-4-1135,-4 1-60,1 2 0,0-1 0,1 1-1,-1 1 1,2-1 0,-1 1 0,1 0 0,1 1 0,-1-1 0,-6 20 0,10-24-432,1 0 0,0-1 0,0 1 0,0 0 0,0 0 0,1 0 0,-1 0 0,1 0 0,1 0 0,-1 0 1,1 0-1,0 0 0,0 0 0,0 0 0,1-1 0,-1 1 0,4 5 0,-3-6-9,1 0 0,0-1-1,-1 1 1,1-1 0,0 0 0,1 0-1,-1 0 1,0 0 0,1 0-1,0-1 1,-1 0 0,1 0 0,0 0-1,0 0 1,1 0 0,-1-1-1,0 0 1,0 0 0,9 1-1,2 0 6,0-2 0,0 0-1,1 0 1,-1-2-1,21-4 1,-8 0 40,-1-2 0,28-11 0,-41 13 83,1-1-1,19-12 1,-29 16-133,-1 0 0,0 0 0,0 0 1,-1 0-1,1 0 0,-1-1 0,1 0 0,-1 1 0,0-1 0,-1-1 0,1 1 1,2-6-1,-4 8-12,-1 0 1,1-1-1,-1 1 1,0 0-1,0-1 1,0 1-1,0-1 1,0 1-1,0-1 1,-1 1-1,1 0 1,-1-1-1,0 1 1,1 0-1,-1-1 1,0 1-1,-2-3 1,-1-1 79,0 0 0,0 0 0,-1 0 1,-7-7-1,-2 1-62,-1 0 0,0 1 0,0 0 0,-2 2 0,1-1 0,-1 2 0,-35-12 0,46 18-149,-1 0 0,1 0 0,-1 1 0,0 0 0,1 1 0,-14-1 0,17 2-254,0-1 0,0 0 0,0 1 0,0-1 0,0 1 0,0 0 0,0 0 0,1 1 0,-1-1 0,0 0 0,1 1 0,-1-1 0,1 1 0,-1 0 0,1 0 1,-4 4-1,-5 10-1433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10 123 4640,'0'0'165,"-1"-1"0,0 1 0,1-1 0,-1 1 0,0-1 0,1 1 0,-1-1 0,1 1 0,-1-1 1,1 1-1,-1-1 0,1 0 0,-1 1 0,1-1 0,0 0 0,-1 1 0,1-2 0,0 0 267,0 1 0,0 0 0,0 0 0,0-1 0,0 1 0,1 0 0,-1 0 0,0 0 0,1 0 0,-1-1-1,1 1 1,-1 0 0,2-1 0,4-6 223,0 1 1,0 0-1,1 0 0,0 0 0,1 1 0,-1 0 1,11-6-1,-12 8-329,0 0-184,0 0 0,0 1 0,0 0 0,0 0 0,0 0 0,1 1 0,-1 0 0,1 0 0,0 1 0,-1 0 0,1 0 0,0 1 0,0-1-1,0 1 1,0 1 0,-1-1 0,12 4 0,-13-3-108,0 0 0,-1 1 0,0 0-1,1 0 1,-1 0 0,0 1 0,0-1-1,0 1 1,0 0 0,-1 0 0,1 0-1,-1 0 1,0 1 0,0 0 0,0-1-1,0 1 1,-1 0 0,1 0 0,-1 1-1,0-1 1,0 0 0,-1 1 0,1-1-1,-1 1 1,0 0 0,0 5 0,0-3-7,0 1 1,-1-1-1,0 1 1,-1 0 0,0-1-1,0 1 1,0-1-1,-1 0 1,0 1 0,-5 11-1,1-8 66,1 0-1,-2-1 0,1 1 0,-2-1 1,-16 18-1,3-8 62,-2 0 0,-1-1 0,0-1-1,-42 23 1,58-37-69,3-1 123,0 0 0,0 0 0,-8 7 1,61-15 1241,-16 1-1338,0 1-107,58 0 1,-40 4-2421,17 1-9020,-54 1 5429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81 105 2720,'2'-2'591,"1"0"0,-1-1 0,0 1 1,0-1-1,0 0 0,0 0 0,0 0 0,-1 0 1,1 0-1,-1 0 0,0 0 0,0 0 0,0-1 0,0 1 1,-1 0-1,1-1 0,-1 1 0,0 0 0,0-6 1,0 9-517,0 0 1,-1 0 0,1-1 0,0 1 0,0 0 0,-1 0 0,1 0 0,0-1 0,0 1 0,-1 0 0,1 0 0,0 0-1,0 0 1,-1 0 0,1 0 0,0 0 0,-1 0 0,1-1 0,0 1 0,-1 0 0,1 0 0,0 0 0,0 0 0,-1 0-1,1 1 1,0-1 0,-1 0 0,1 0 0,0 0 0,-1 0 0,1 0 0,0 0 0,0 0 0,-1 1 0,1-1-1,0 0 1,0 0 0,-1 1 0,-13 7 1001,11-3-912,0 0 0,0 1 0,0-1 0,1 0-1,0 1 1,0 0 0,1-1 0,-1 1 0,0 9 0,2-14-150,-1 2 57,0 1 0,1 0 0,-1 0 1,1 0-1,0-1 0,0 1 0,0 0 1,1 0-1,-1 0 0,2 3 0,-1-4 238,-1-3-295,0 0 0,0 0 0,1 0 0,-1 1 0,0-1 0,0 0 0,0 0 0,0 0 0,1 0 0,-1 0 1,0 1-1,0-1 0,1 0 0,-1 0 0,0 0 0,0 0 0,1 0 0,-1 0 0,0 0 0,0 0 0,1 0 0,-1 0 0,0 0 1,0 0-1,1 0 0,-1 0 0,0 0 0,0 0 0,1 0 0,-1 0 0,0-1 0,9-1 255,-7 1-254,0 0 0,-1 0 0,1-1 0,-1 1 1,1 0-1,-1-1 0,0 1 0,0-1 0,1 0 0,-1 1 1,0-1-1,-1 0 0,1 0 0,0 0 0,0 1 0,-1-1 1,1 0-1,-1 0 0,0 0 0,1 0 0,-1 0 0,0 0 1,0-4-1,0 3-14,0 0 1,-1 0-1,1 0 0,-1 0 1,1 0-1,-1 0 1,0 0-1,0 0 0,0 0 1,0 0-1,-1 0 1,1 1-1,-1-1 1,0 0-1,-2-2 0,3 4-2,0 0 0,0 0 0,0 0 0,0 1 0,0-1-1,0 0 1,0 1 0,0-1 0,0 1 0,0-1 0,0 1 0,0 0-1,0-1 1,0 1 0,0 0 0,0 0 0,0 0 0,-1 0 0,1 0-1,0 0 1,0 0 0,-2 0 0,2 1-5,-1 0 0,0 0 0,1 0 0,-1-1 0,1 2 0,-1-1 0,1 0 0,-1 0 0,1 0 0,0 1 0,0-1 0,-2 3 0,-3 4-7,1 1-1,0 0 1,-6 19 0,10-25 23,0 1 30,0-1 1,0 0-1,0 1 1,0-1-1,1 1 1,-1-1-1,1 1 1,0 0-1,0-1 1,2 8-1,-2-10-16,0-1-1,0 1 1,1 0 0,-1 0-1,0 0 1,1 0 0,-1-1-1,1 1 1,-1 0-1,1 0 1,-1-1 0,1 1-1,0 0 1,-1-1-1,1 1 1,0-1 0,-1 1-1,1-1 1,1 1 0,-1 0 2,0-1 1,1 0-1,-1 0 1,0 0 0,1 0-1,-1 1 1,0-2 0,1 1-1,-1 0 1,0 0-1,1 0 1,-1-1 0,0 1-1,1 0 1,-1-1 0,2-1-1,3 0 26,-1-2 1,0 1-1,0 0 0,0-1 0,0 0 0,-1 0 1,0-1-1,0 1 0,0-1 0,0 0 0,0 0 1,-1 0-1,0 0 0,0-1 0,2-7 0,-3 8-128,0-1 1,-1 1-1,1-1 0,-1 0 0,0 1 0,-1-1 1,0-8-1,0 10-248,0 0-1,-1 0 1,0 0 0,1 0 0,-2 0-1,1 0 1,0 1 0,-1-1 0,1 0-1,-1 1 1,-3-5 0,-3-1-1715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114 103 2720,'-14'2'2360,"12"-1"-1900,1-1 0,-1 1 1,0-1-1,1 0 0,-1 0 1,0 0-1,1 0 0,-1 0 0,1 0 1,-1 0-1,0 0 0,1-1 1,-1 1-1,1 0 0,-1-1 0,0 0 1,-1-1-1,-4 1 981,6 1-1226,-1 0-1,1 0 1,0 0-1,0 0 1,0-1 0,0 1-1,0 0 1,-1-1-1,1 1 1,0 0 0,0-1-1,0 0 1,0 1-1,0-1 1,-5-1 2006,6 2-2158,1 0-1,-1 0 1,1 0 0,-1 0-1,1-1 1,-1 1 0,0 0-1,1 0 1,-1 0 0,1 0-1,-1-1 1,0 1 0,1 0-1,-1 0 1,0-1 0,1 1-1,-1 0 1,0-1 0,1 1-1,-1 0 1,0-1 0,0 1-1,1 0 1,-1-1 0,0 1-1,0 0 1,0-1 0,1 0-1,3-2-13,0 0-1,0 1 1,1-1-1,0 1 1,-1 0 0,10-3-1,8-4 66,0-1-108,0 1 1,1 0-1,0 2 1,1 1-1,-1 1 1,1 1-1,0 1 1,30 0-1,-51 3 0,-1 0 0,1 0 0,-1 0 0,1 0-1,-1 1 1,1-1 0,-1 1 0,0 0 0,1-1-1,-1 1 1,0 0 0,0 0 0,1 0 0,-1 1-1,0-1 1,0 1 0,3 2 0,-4-3-1,0 1 0,0-1 1,-1 1-1,1-1 0,0 1 0,-1-1 0,1 1 1,-1 0-1,0-1 0,1 1 0,-1 0 0,0-1 1,0 1-1,0-1 0,0 1 0,0 0 0,-1-1 1,1 1-1,0 0 0,-1-1 0,1 1 0,-1-1 1,0 1-1,1-1 0,-3 3 0,-8 17 77,-2-2 0,-28 36 0,-6 7-77,27-32 57,-215 309 415,208-296 157,76-55 929,3 0-1306,1 2 1,64-3 0,-91 11-236,-3 0-485,33 2 0,-3 4-5033,-31 0 2760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0 988 3072,'0'0'976,"9"-8"1296,-2 6-1377,-1-1 0,1 0 1,-1-1-1,0 1 0,10-9 0,10-5 587,-8 7-775,-5 4-279,-1-1 0,0-1 0,0 0 0,-1-1 0,17-16-1,-10 4-161,-1 0-1,0-1 0,20-38 0,30-76 349,-57 113-470,1 0-12,34-70 477,-41 86-473,0-2 185,-2 9-142,-2 6-9,2 22 50,1-1 0,1 1 0,9 28 0,-8-33-98,-2-11-53,0-1-1,1 0 0,0 1 0,1-1 0,0-1 0,1 1 1,0-1-1,12 16 0,-13-20-8,1 1 0,1-1 0,-1 0-1,1 0 1,0-1 0,0 0 0,0 0 0,1-1 0,0 1 0,-1-2 0,2 1-1,10 2 1,-5-2 1,0-1 0,0-1 0,1-1 0,-1 0 0,0 0 0,1-2 0,25-3 0,-32 3-40,-1-1 0,1 0 0,0 0 0,-1 0-1,1-1 1,-1 0 0,0-1 0,0 0 0,0 0 0,-1 0-1,1-1 1,-1 0 0,0 0 0,0 0 0,7-10 0,-9 9-12,-1 0 0,0 0 0,0 0 0,0-1 0,-1 1 0,0-1 0,0 1 0,-1-1 0,0 1 0,0-1 0,0-10 0,-1 7-18,0 1 0,-1 0 0,0 0 0,-1 0 0,1 0-1,-2 0 1,1 0 0,-5-9 0,6 17-5,1-1 0,-1 0-1,0 1 1,0-1 0,0 1-1,0-1 1,0 1 0,0-1 0,0 1-1,0 0 1,-1 0 0,1-1-1,0 1 1,-1 0 0,1 0-1,-1 0 1,0 1 0,1-1-1,-1 0 1,1 1 0,-1-1 0,0 0-1,0 1 1,1 0 0,-1 0-1,0-1 1,0 1 0,1 0-1,-1 0 1,0 0 0,0 1-1,0-1 1,1 0 0,-1 1-1,0-1 1,1 1 0,-1 0 0,0-1-1,1 1 1,-2 1 0,-9 7 3,1 1 0,1 1 1,0 0-1,0 0 0,1 1 1,1 0-1,0 0 0,0 1 1,-10 24-1,17-32 16,-1-1 0,0 1 0,1 0 0,0 0-1,0 0 1,1-1 0,-1 1 0,1 0 0,0 0 0,1 6 0,-1-8 7,1 0 1,0 0-1,0 1 0,0-1 1,0 0-1,0-1 1,0 1-1,1 0 1,-1 0-1,1 0 0,0-1 1,0 1-1,0-1 1,0 0-1,1 1 0,-1-1 1,3 2-1,5 2 15,-1 0-1,1 0 1,1-1-1,-1-1 1,1 1-1,0-2 1,21 5-1,-16-5-5,0-2 0,0 1 0,0-2-1,31-3 1,-1-5 59,0-2-1,80-29 1,-76 22-69,-1-1-1,-2-3 1,0-2 0,-1-3-1,-1-1 1,44-35 0,3-16-102,-89 75 161,-2 5-15,-6 8 23,-13 19 2,-4-1-136,0-1 0,-49 44 0,49-50 58,-6 6 12,10-11-69,-28 34 0,45-49 49,1 0 0,-1 0-1,0 0 1,0 0 0,1 0-1,-1 0 1,0 0 0,1 0-1,-1 1 1,1-1 0,0 0-1,-1 0 1,1 1 0,0-1 0,0 0-1,0 0 1,0 1 0,0-1-1,0 2 1,0-2 6,1 0 0,0 0 0,-1 0 0,1 0 0,0-1 0,-1 1-1,1 0 1,0 0 0,0 0 0,0-1 0,-1 1 0,1 0 0,0-1 0,0 1 0,0-1 0,0 1 0,0-1 0,1 0 0,-1 1 0,0-1-1,0 0 1,1 1 0,5 0 2,-1-1-1,0 1 0,1-1 0,-1 0 1,1-1-1,-1 1 0,0-1 0,1-1 1,-1 1-1,0-1 0,0 0 0,0 0 0,0-1 1,0 0-1,5-3 0,0-1 15,0 0 1,0-1-1,-1-1 0,0 1 0,-1-1 0,16-19 1,-4-1-59,31-59-1,11-39 141,-15 27-122,-33 70 109,-2-1 1,19-65-1,-29 82-63,-1-1 1,0 1 0,-1-1-1,-1 0 1,-1 1-1,0-1 1,0 1-1,-6-23 1,6 32-29,-1-1 1,0 0 0,0 1 0,0-1 0,0 1 0,-1 0-1,0 0 1,-7-9 0,9 13 3,0-1 1,0 1 0,0 0-1,0 0 1,0 0-1,0 0 1,-1 0-1,1 1 1,0-1-1,-1 0 1,1 0-1,0 1 1,-1-1-1,1 1 1,-1-1-1,1 1 1,-1 0-1,1 0 1,-1-1-1,0 1 1,1 0-1,-1 0 1,1 1 0,-1-1-1,1 0 1,-1 0-1,1 1 1,-1-1-1,1 1 1,-1-1-1,1 1 1,0 0-1,-1-1 1,1 1-1,0 0 1,-2 2-1,-5 4-37,0 1 0,1 1-1,0-1 1,1 1 0,0 0-1,0 1 1,-7 18 0,1 0 103,1 1 0,1 0 0,1 1-1,2 0 1,-4 32 0,7-23-73,2 1 0,1 0 0,6 57-1,-2-74 99,1 1-1,10 31 1,-12-46-40,1 0 1,1 0 0,0 0 0,0-1 0,1 0 0,0 1 0,0-2 0,11 14 0,-14-20-19,0 1 0,1 0-1,-1-1 1,0 0 0,1 1 0,-1-1 0,1 0-1,-1 0 1,1 0 0,0-1 0,-1 1-1,1-1 1,0 1 0,0-1 0,-1 0 0,1 0-1,0 0 1,0 0 0,-1-1 0,1 1 0,0-1-1,4-1 1,3-1-52,1-1 0,-2 0 0,1-1 0,14-9 0,25-19 37,55-46 0,-95 70 16,0-1 1,0 1-1,-1-1 1,0-1 0,-1 1-1,0-1 1,-1-1-1,7-14 1,-12 25-180,0 4-6,-1 6 5,-3 13 79,1-3 72,-6 25-1,4-25-1,0-1 1,2 1-1,-1 29 0,4-43 11,-1 1 0,0-1 0,1 0 0,0 0 0,0 0 0,1 0 0,-1 0 0,1-1 0,0 1 0,1 0 0,2 4 0,-3-7 16,-1 0 1,1 0-1,-1 0 1,1 0-1,0 0 0,0 0 1,0 0-1,0-1 1,0 1-1,0-1 1,0 0-1,1 1 1,-1-1-1,0 0 1,1 0-1,-1-1 1,1 1-1,-1 0 1,1-1-1,-1 0 0,1 1 1,-1-1-1,5 0 1,-2-1 30,-1 0 0,1 0 1,0 0-1,-1-1 0,1 0 0,-1 1 1,0-1-1,7-5 0,31-24 37,-29 20-122,-6 5 33,1 0 1,-1-1-1,0 0 1,0 0 0,0 0-1,10-17 1,-7 7-26,0 0 0,0 0-1,-2-1 1,13-36 0,-21 53-5,1 3-38,-2 8-119,-1 14-36,-6 7 408,-7 30-352,11-37 102,1-12 75,1 1 0,-1 20-1,3-30 9,0-1 0,0 1 0,0-1 0,0 1 0,1-1-1,-1 1 1,1-1 0,-1 1 0,1-1 0,0 1 0,0-1-1,0 0 1,1 0 0,-1 1 0,0-1 0,1 0 0,0 0-1,2 3 1,-2-5-5,0 1-1,-1 0 1,1 0-1,0-1 1,-1 1-1,1-1 1,0 0-1,0 0 1,-1 1-1,1-1 1,0 0-1,0 0 1,-1-1-1,1 1 1,0 0-1,0-1 1,-1 1-1,1 0 1,0-1-1,2-1 1,2 0-5,1-1 0,-1-1 0,12-6 0,34-23-39,1 3 0,61-26 1,-28 15-8,-51 25 29,-14 7-133,25-17 0,-43 25 160,-2-1 218,-6 0-41,4 1-197,-2 1-8,1-1 0,0 0 1,-1 1-1,1 0 0,-1 0 0,1-1 1,-1 1-1,1 1 0,-1-1 0,1 0 1,0 1-1,-5 0 0,-28 13-36,34-13 39,-15 7-56,2 1 0,-1 0 0,1 1 0,1 1 0,0 0 0,0 1 0,-21 25 0,30-32 55,1 0 0,0-1 0,0 1 0,1 0 0,-1 1 0,-2 8-1,4-12 6,0 0 1,1 0-1,-1 0 0,1 1 0,0-1 0,0 0 0,0 1 0,0-1 0,0 0 0,0 0 0,1 1 0,-1-1 0,1 0 0,-1 0 0,1 1 0,0-1 0,0 0 0,2 3 1,1 1-4,1-1 0,1 1 1,-1-1-1,1 0 0,0-1 1,0 1-1,0-1 0,0 0 1,1-1-1,0 0 0,0 0 1,0 0-1,0-1 0,14 3 1,3 0 17,0-2 0,0 0 0,31-2 0,-42-1-32,0-1 1,0 0-1,0-1 1,0 0 0,0-1-1,0-1 1,-1 0-1,1-1 1,18-10 0,-23 11 52,0-1 0,0 0 0,-1-1 1,0 0-1,0 0 0,0-1 0,-1 0 1,0 0-1,0 0 0,0-1 0,-1 0 1,-1 0-1,1 0 0,3-11 1,-5 11-91,-1 0 1,0-1 0,-1 1 0,1-1 0,-1 1-1,-1-1 1,0 1 0,-1-13 0,1 20 53,0 0 1,0 0 0,0 0-1,0-1 1,-1 1-1,1 0 1,0 0 0,0 0-1,-1 0 1,1 0-1,-1 0 1,1 0-1,-1 0 1,1 0 0,-1 0-1,0 0 1,1 0-1,-2-1 1,1 2-7,1 0 0,-1 0 0,0-1 0,1 1 1,-1 0-1,1 0 0,-1 0 0,0 0 0,1 0 0,-1 0 0,1 0 1,-1 0-1,1 1 0,-1-1 0,0 0 0,1 0 0,-1 0 0,1 1 1,-1-1-1,1 0 0,-1 1 0,1-1 0,-1 0 0,0 1 0,-2 2-31,-1 1 0,1-1 0,0 1 0,0 0-1,0 0 1,-4 6 0,4-4 14,0 1-1,0 0 1,0-1 0,1 1-1,0 0 1,0 0 0,1 0 0,0 1-1,0-1 1,0 9 0,2-11 26,-1 0 1,1 0 0,0 0-1,0 0 1,0 0-1,1-1 1,0 1-1,0 0 1,0-1 0,0 1-1,1-1 1,0 0-1,0 0 1,0 0 0,5 6-1,-4-7 5,0 0 0,0 0 0,0 0 0,1-1 0,-1 1 1,1-1-1,-1 0 0,1-1 0,0 1 0,9 1 0,4 0 82,30 2-1,-8-4-86,0-2 0,1-2 0,-1-1 0,0-2-1,-1-2 1,69-23 0,-38 4 268,-62 23-237,0-1-1,0 1 1,-1-1 0,1 0 0,10-10 0,-65 62-465,30-32 549,2-3-154,1 0 0,1 1 0,-23 28 1,36-41 29,0 1 0,-1-1 1,1 1-1,-1-1 0,1 1 1,0-1-1,0 1 0,-1-1 1,1 1-1,0 0 0,0-1 1,0 1-1,0 0 0,0-1 1,-1 1-1,1-1 0,0 1 1,0 0-1,1-1 0,-1 1 1,0 0-1,0-1 0,0 1 1,0-1-1,1 1 0,-1 0 1,0-1-1,1 2 0,0-1 5,0 0 0,0-1 0,0 1 0,0 0 0,0 0-1,1 0 1,-1-1 0,0 1 0,0-1 0,1 1 0,-1-1 0,2 1-1,2 0 18,-1 0 0,1 0 1,0-1-1,-1 1 0,1-1 0,-1-1 0,8 0 0,-4-1-7,-1-1 1,1 0-1,-1 0 0,0-1 1,0 0-1,0 0 1,-1-1-1,0 1 0,8-8 1,-3 1 30,0-1-1,-1 0 1,14-20 0,-5 1-32,-1-1 1,17-43-1,-12 23-38,70-184 21,-81 200 32,0-1 1,-3-1 0,-1 0-1,3-47 1,-10 81-26,-1-21-23,0 24 17,-1 0-1,1-1 1,0 1 0,-1 0-1,1 0 1,-1 0-1,1 0 1,-1 0-1,1-1 1,-1 1 0,0 0-1,0 0 1,0 0-1,0 0 1,-1 0-4,1 0 0,0 1 1,0-1-1,0 1 0,0-1 0,-1 1 1,1 0-1,0-1 0,0 1 0,-1 0 1,1 0-1,0 0 0,-1 0 0,1 0 1,0 0-1,0 0 0,-1 1 0,1-1 0,0 0 1,0 1-1,-1-1 0,1 1 0,0-1 1,0 1-1,0-1 0,0 1 0,0 0 1,-2 1-1,0 0-12,-5 3-9,0 1 1,1 0 0,0 0-1,-1 0 1,2 1 0,-1 0-1,1 1 1,-7 11 0,2-1 68,1-1 1,-15 37-1,13-16 48,1 1 0,2-1 0,-7 60 0,14-84-50,-3 20 154,0 0-1,3 0 1,3 68 0,0-96-190,0 0 0,0 0 0,0 0 0,1 0-1,0 0 1,0-1 0,1 1 0,0 0-1,0-1 1,0 0 0,0 0 0,1 0 0,0 0-1,9 8 1,-7-8-5,1 0-1,0 0 1,0-1 0,0 0-1,1 0 1,-1-1-1,1 0 1,0 0 0,0-1-1,14 2 1,10 1-918,-1-1 1,1-2 0,0-1-1,0-2 1,43-6-1,-43 2-910,-1-2 0,-1-1 0,1-1 0,-1-2 0,-1 0-1,0-2 1,-1-2 0,0 0 0,30-23 0,15-20-873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28 544 3136,'-27'14'13034,"30"-19"-12334,0-1-1,0 1 1,7-9-1,11-15 103,29-60 600,65-104 257,-91 159-1292,2 1 0,1 1-1,47-43 1,-69 70-342,1 1-1,-1-1 1,1 1 0,0 1-1,8-5 1,-13 8-24,1-1 0,-1 1 0,1-1 1,-1 1-1,0-1 0,1 1 0,-1 0 0,1 0 1,-1 0-1,1 0 0,-1 0 0,1 0 0,2 1 0,-3-1 6,0 0-1,0 1 1,-1-1-1,1 1 1,0 0-1,0-1 0,-1 1 1,1 0-1,0-1 1,-1 1-1,1 0 1,0 0-1,-1-1 0,1 1 1,-1 0-1,0 0 1,1 0-1,-1 0 1,0 0-1,1-1 0,-1 1 1,0 0-1,0 0 1,0 1-1,1 4 19,-1 0 0,0 0 0,0 0 0,0 0 0,-1 0-1,-2 10 1,-13 36 231,10-35-40,2-4-117,-70 190 500,65-175-289,10-27-163,3-5-99,9-14-105,5-7 47,3-1 83,1 1 0,2 2 1,0 0-1,40-29 0,-21 22-131,2 2 0,56-26 0,-95 51 21,1 0 1,0 1 0,-1-1-1,16-2 1,-21 5 39,0 0 0,0 0 0,1 0 0,-1 0 1,0 0-1,0 0 0,1 0 0,-1 1 0,0-1 0,0 1 0,0-1 0,1 0 0,-1 1 0,0 0 0,0-1 0,0 1 0,0 0 0,0 0 1,0-1-1,0 1 0,0 0 0,0 0 0,-1 0 0,1 0 0,0 0 0,-1 0 0,1 0 0,0 2 0,1 0 6,-1 1 0,0-1 0,0 1 1,0-1-1,0 1 0,0-1 0,-1 1 0,0 4 0,0 9 20,-1-1 0,-1 0 1,-1 0-1,-5 16 0,-23 62 452,27-83-393,-1 4 66,6-11 139,3-7-241,5-8-109,35-53-18,23-31-103,-54 79 153,1 0 1,0 1-1,25-21 0,-34 33-10,-1 0 0,1 0 0,-1 0 0,1 1 0,0 0 0,8-4 0,-12 6 29,0 0 0,0-1-1,1 1 1,-1 0 0,0 0 0,0 0 0,0 0 0,0 0 0,0 0 0,0 0-1,0 0 1,0 0 0,0 0 0,0 0 0,0 1 0,0-1 0,0 0-1,0 1 1,0-1 0,0 1 0,0-1 0,0 1 0,0 0 0,-1-1 0,1 1-1,0 0 1,0-1 0,-1 1 0,1 0 0,0 0 0,-1 0 0,1 0-1,-1 0 1,1 0 0,-1 0 0,1 0 0,-1 0 0,0 0 0,1 1 0,0 5 19,1 1 1,-1 0-1,-1-1 1,1 1 0,-2 14-1,-8 41 146,0-8-58,7-37-60,-1 19 83,3-35-114,0 0 1,0 0 0,0-1-1,0 1 1,1 0 0,-1 0 0,1-1-1,-1 1 1,1-1 0,0 1-1,-1 0 1,1-1 0,0 1-1,0-1 1,0 0 0,2 3-1,-2-3-3,0 0-1,0-1 0,1 1 1,-1 0-1,0-1 0,0 1 1,0-1-1,1 1 0,-1-1 1,0 0-1,1 0 0,-1 1 1,0-1-1,1 0 0,-1 0 1,0 0-1,1-1 0,-1 1 1,2 0-1,25-11-17,-17 6-9,168-80 186,-5-15-321,20-30 363,-188 125-193,-7 5 47,-12 9 42,-6 15-117,1 0 0,-22 40-1,-22 56-87,39-73 162,15-30-53,0 0 0,-6 21 0,12-33-16,1 0 0,0 0 1,0 0-1,0 0 1,1 0-1,-1 1 1,1-1-1,1 0 1,-1 0-1,1 1 1,0-1-1,2 7 1,-3-10 11,0-1 0,1 0-1,-1 0 1,1 0 0,-1 0 0,1 0 0,-1 0 0,1 0 0,-1 0 0,1 0 0,0 0 0,0 0-1,0 0 1,-1 0 0,1 0 0,0 0 0,0-1 0,0 1 0,0 0 0,0-1 0,0 1-1,0-1 1,1 1 0,-1-1 0,0 0 0,0 1 0,0-1 0,0 0 0,1 0 0,-1 0-1,0 0 1,0 0 0,0 0 0,2 0 0,0-1-2,0 0-1,-1 0 1,1 0 0,-1 0 0,1-1-1,-1 1 1,0-1 0,0 1-1,0-1 1,0 0 0,0 0-1,0 0 1,2-3 0,7-12-2,-1 0 1,-1-1-1,-1 1 1,-1-2-1,10-37 1,-13 46-20,47-171-72,-50 174 52,3-2-386,0 24 95,2 52 139,-5-41 256,2 1 0,0-1-1,2 1 1,14 41 0,-18-64-47,1 0-1,0 0 1,0 0 0,0 0 0,1 0 0,-1-1 0,1 1-1,0-1 1,0 1 0,0-1 0,1 0 0,4 3-1,-6-5 3,1 1-1,0-1 0,0 0 1,-1 0-1,1 0 1,0 0-1,0 0 0,0-1 1,0 1-1,0-1 0,0 0 1,0 1-1,0-2 0,0 1 1,0 0-1,0-1 0,0 1 1,0-1-1,5-2 0,7-3 6,-1-1-1,0 0 0,-1-1 0,0-1 0,0 0 0,0-1 1,-2 0-1,16-16 0,79-107-54,-49 59-40,-50 65 93,13-16-48,40-39 0,-59 63 0,1 0 0,-1 0-1,1 0 1,-1 0 0,1 0-1,-1 0 1,1 0 0,0 0-1,-1 1 1,3-2 0,-3 2 21,0 0 0,-1 0 0,1 0 0,0 1 0,-1-1 0,1 0 1,0 0-1,-1 0 0,1 0 0,-1 1 0,1-1 0,0 0 0,-1 0 0,1 1 0,-1-1 1,1 1-1,-1-1 0,1 0 0,-1 1 0,1-1 0,-1 1 0,0-1 0,1 1 0,-1 0 1,1-1-1,-1 1 0,0-1 0,0 1 0,1-1 0,-1 1 0,0 0 0,0-1 0,0 2 0,2 7-22,-1-1-1,0 1 1,-1 0-1,0-1 1,-1 1-1,1-1 1,-3 10-1,0 3 16,0 13 19,-15 109 110,14-125-76,0 0 0,-1-1 0,-1 1 0,0-1 0,-16 28 0,20-42-17,0 1-1,-1-1 1,1 0-1,0 0 1,-1 0 0,0 0-1,0-1 1,0 1-1,0-1 1,0 1 0,0-1-1,-1 0 1,1 0-1,-1-1 1,0 1-1,1-1 1,-1 0 0,0 0-1,0 0 1,0 0-1,1-1 1,-5 1-1,-2-3-41,1 1 0,0-2-1,0 1 1,0-2 0,1 1-1,-1-1 1,1 0 0,0-1-1,0 0 1,0 0 0,1 0-1,-1-1 1,1-1 0,1 1-1,-1-1 1,1 0 0,0 0-1,1-1 1,-6-9 0,13 16-298,6 3 137,16 11 67,4 0 21,-20-9 86,20 7 16,0 0 1,1-2 0,46 8-1,-66-15 14,1-1 0,-1-1 0,1 0 0,-1 0 0,1-1 0,15-4 0,-19 4 3,0-1 0,0 0-1,-1-1 1,1 1-1,0-1 1,-1 0-1,0-1 1,1 1 0,-2-1-1,1 0 1,6-6-1,4-7-44,-1-1 0,18-29-1,21-46 78,-28 48 12,-11 20-113,0 0-1,2 2 0,0 0 0,2 1 0,32-32 0,-49 53 28,0 0 0,0 0 0,0 0-1,0 0 1,0 0 0,0 0 0,0 1 0,0-1 0,0 0-1,0 1 1,0-1 0,1 1 0,-1 0 0,0-1 0,0 1-1,1 0 1,-1-1 0,0 1 0,1 0 0,-1 0 0,0 0-1,0 0 1,3 1 0,-3 0 6,0 0 1,1-1-1,-1 1 0,0 0 0,0 0 1,0 0-1,0 0 0,0 1 0,-1-1 1,1 0-1,0 0 0,0 1 0,-1-1 1,1 0-1,-1 1 0,1-1 0,-1 3 1,3 7 3,-1 0 1,-1 1-1,0 21 1,-1-32 1,-2 42 52,-2-1 0,-1 0-1,-2 0 1,-3 0-1,-26 74 1,33-106 0,-15 34 118,16-41-130,1-1 0,-1 1 0,1 0 0,-1 0 0,0-1 0,0 1 0,-1-1 0,1 0 0,0 0 0,-1 0 0,-3 3 0,5-5-26,1 1-1,-1-1 1,0 0 0,0 1-1,0-1 1,0 0-1,0 0 1,0 1-1,0-1 1,0 0 0,0 0-1,0 0 1,0 0-1,0 0 1,0-1 0,0 1-1,0 0 1,0 0-1,0-1 1,0 1 0,0 0-1,0-1 1,-1 0-1,0-1-12,-1 0 0,1 0-1,0 0 1,0 0 0,0 0-1,0 0 1,1-1 0,-3-2-1,0-3-2,0 0 0,0 0-1,1 0 1,-3-14 0,4 16-10,1 0 1,0 0-1,0-1 1,1 1-1,0 0 1,0 0-1,0 0 1,3-10-1,-3 14 8,1 0-1,0-1 0,0 1 1,-1 0-1,1 0 0,1 0 0,-1 0 1,0 1-1,0-1 0,1 0 1,-1 0-1,1 1 0,0-1 1,-1 1-1,1-1 0,0 1 0,0 0 1,0 0-1,0 0 0,0 0 1,0 0-1,0 0 0,0 0 1,0 1-1,0-1 0,1 1 0,1-1 1,10 0 39,0 0 1,1 1-1,-1 1 1,22 3-1,56 16 124,-87-19-152,3 1-103,132 33 252,-50-3-4357,-72-27 448,-15-5 2777,-1 1 0,0-1 0,17 9-6839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12 603 2656,'0'0'837,"-11"3"1206,14 13 3066,-3-15-4919,0 0-1,1 0 1,-1 0 0,0 0 0,1 0-1,-1 0 1,1 0 0,-1 0 0,1-1-1,-1 1 1,1 0 0,0 0 0,-1 0-1,1-1 1,0 1 0,0 0-1,-1-1 1,1 1 0,1 0 0,20 11 1744,-17-10-1503,-1 0-247,-1 0 0,1-1 0,0 0 0,0 1 0,0-2 0,0 1 0,0 0 1,0-1-1,0 0 0,0 1 0,0-2 0,0 1 0,0 0 0,0-1 0,0 0 0,0 0 0,0 0 0,0 0 0,0-1 1,0 0-1,-1 1 0,1-1 0,-1-1 0,1 1 0,-1 0 0,5-6 0,5-4-11,-1-1 0,0 0 0,-1-1-1,17-28 1,1-8 9,-14 22 111,30-38 0,51-53 1,78-105-28,-138 171-74,-34 51-120,-4 7-24,-3 8-34,1 0 77,0 0 1,-1 0-1,-11 19 1,-2 5-106,-9 26-3,-17 42 183,44-105-166,-4 10 17,1 0 0,0 1 0,-2 15 0,4-24-9,1 0-1,0 0 0,0 0 0,0 0 0,0 0 1,0 0-1,0 0 0,0 0 0,1 0 0,-1-1 1,1 1-1,-1 0 0,1 0 0,0 0 1,0 0-1,0-1 0,0 1 0,0 0 0,0-1 1,0 1-1,1-1 0,-1 1 0,0-1 0,1 0 1,2 3-1,0-3 5,-1 1 1,1-1-1,0 1 1,0-1-1,-1 0 1,1-1-1,0 1 0,0-1 1,0 1-1,0-1 1,0 0-1,0-1 1,-1 1-1,7-2 1,5-2 17,-1 0 1,21-10 0,-30 12-38,21-9 0,-1-1 0,0-2-1,30-21 1,-43 27 16,-1-1-1,0-1 1,-1 1-1,0-2 1,0 1-1,-1-1 1,0-1-1,10-19 1,-10 13-78,1 0 134,0 0 1,10-33 0,-34 165 419,13-102-407,0 0 0,1-1 0,0 1 0,1 0 0,0-1-1,1 1 1,0 0 0,1-1 0,1 0 0,-1 0 0,2 0 0,-1 0-1,1-1 1,7 11 0,-10-19-85,0 1 0,-1-1-1,1 1 1,0-1 0,0 0 0,0 0-1,1 0 1,-1 0 0,0 0 0,1-1 0,-1 1-1,1-1 1,0 0 0,-1 1 0,1-1-1,0 0 1,0-1 0,0 1 0,0 0-1,0-1 1,0 0 0,3 1 0,-2-2-343,0 1 1,-1-1-1,1 1 1,0-1-1,0 0 1,-1 0-1,1-1 1,-1 1 0,1-1-1,4-3 1,45-29-10846,-30 22 7921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 33 2912,'-11'-5'12919,"-1"6"-9945,11-2-2901,1 1 0,0 0 0,-1 0 0,1 0 0,-1 0 0,1 0 1,0 0-1,-1 1 0,1-1 0,-1 0 0,1 0 0,0 0 0,-1 0 0,1 0 0,0 0 1,-1 1-1,1-1 0,0 0 0,-1 0 0,1 1 0,0-1 0,-1 0 0,1 1 1,0-1-17,0 0 1,0 1 0,1-1 0,-1 0 0,0 0 0,0 0-1,1 0 1,-1 1 0,0-1 0,1 0 0,-1 0 0,0 0 0,0 0-1,1 0 1,-1 0 0,0 0 0,1 0 0,-1 0 0,0 0 0,1 0-1,-1 0 1,0 0 0,1 0 0,-1 0 0,0 0 0,0 0 0,1 0-1,-1 0 1,0-1 0,1 1 0,-1 0 0,1 0 0,39-9 614,2 3 0,-1 2 0,52 0 1,-46 3-557,21-4-59,-26 2 2,54 2 1,-27 2 41,-68-1-314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 54 2720,'-1'-1'177,"-45"10"19944,63-2-17641,-11-6-2322,0 0 0,0-1 1,-1 0-1,1 0 0,0 0 0,8-2 0,33-9 154,23-6-204,0 3 0,0 2 0,132-3 0,-186 16-1195,24 3 1,-5 2-3477,-34-5 4279,0-1 1,0 0-1,0 0 1,0 1 0,0-1-1,-1 0 1,1 1-1,0-1 1,0 1-1,0-1 1,-1 1 0,1 0-1,0-1 1,-1 1-1,1-1 1,0 1-1,-1 0 1,1 0 0,-1-1-1,1 1 1,-1 0-1,1 1 1,1 20-5044,-2-21 4970,0 24-2965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58 147 2496,'-1'-3'226,"0"0"0,0 0 0,0-1 0,0 1 0,1 0 0,-1-4 0,1 4 417,0 0 0,0 0 0,12-18 8282,-10 58-7362,-23 110 891,4-42-1718,16-95-671,-22 226 782,23-192-743,-3 30 154,3-49 134,1-13 256,-1-14-624,1 0 1,-1 1-1,1-1 0,0 0 0,0 1 0,0-1 0,0 0 1,2-1-1,5-11-2,2-14 49,-2 0 0,6-38 0,-11 53-92,15-95 46,4-19 62,16-15-161,-21 84 203,11-70 0,-21 93 317,-6 23 85,-1 7-65,0 7-173,0 0-265,1-1-1,-1 1 1,1-1 0,0 0-1,0 0 1,0 1 0,-1-1-1,1 0 1,0 0-1,0 0 1,2 2 0,4 4 35,36 47 50,28 39 110,-56-74-73,1 0 1,30 28-1,-27-28 87,-17-17-216,-1 0 0,1 0 0,0 0 0,0-1 0,1 1-1,-1-1 1,0 1 0,0-1 0,1 0 0,-1 0 0,1 0 0,-1 0 0,1 0 0,4 0 0,-5-1-12,0 0 1,0 0 0,0-1 0,0 1-1,0-1 1,0 1 0,0-1-1,0 0 1,-1 0 0,1 1-1,0-1 1,-1-1 0,1 1-1,0 0 1,-1 0 0,1-1-1,-1 1 1,0 0 0,0-1 0,2-2-1,4-6-24,0 0 1,0-1-1,-1 0 0,6-17 0,14-51-106,-7 21-233,-16 40 8,-2 15 165,1 10 127,0-1 91,10 35 292,-3 0 1,7 57-1,-4 87 416,0-55-461,-6-69-61,-3-34-74,-11-49-9514,7 14 7187,-1-11-1,5 6-274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0 5824,'-2'5'6319,"17"15"-1003,-5-5-4040,15 22 1314,-13-20-2034,-1 1 0,0 0 0,-1 0 1,7 20-1,-17-37-576,5 13-645,0 0-1,13 20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17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 1 4800,'-41'0'1557,"41"-1"-1517,-1 1 0,0 0 1,0 0-1,0 0 0,0 0 0,1 1 0,-1-1 1,0 0-1,0 0 0,0 0 0,1 1 0,-1-1 0,0 0 1,-1 1-1,-2 1-49,-2 2 361,-1-1-1,1 1 1,0 0 0,0 0-1,-9 9 1,3 1 398,1 0 0,1 0 0,0 1-1,1 0 1,1 1 0,0 0 0,-11 33 0,15-37-585,0 1 1,1-1-1,1 1 0,0-1 1,1 1-1,0 0 1,1 0-1,0 0 1,1 0-1,1-1 0,5 25 1,-6-33-138,0-1 0,1 1 0,0-1 0,0 1 1,0-1-1,0 1 0,0-1 0,0 0 0,1 0 0,0 0 1,-1 0-1,1-1 0,0 1 0,0-1 0,1 0 0,-1 1 0,0-2 1,6 4-1,-2-3 5,-1 0 0,1 0-1,0-1 1,-1 0 0,1 0 0,0 0 0,0-1 0,0 0 0,12-2 0,0-1 126,-1 0 0,0-1 0,25-10 1,-34 11-125,-1-1 1,0 1-1,0-2 1,0 1-1,0-1 1,-1 0-1,1-1 1,-2 0-1,9-8 1,-13 12-22,0-1 1,0 0-1,0 0 1,0 0-1,-1 0 1,1 0-1,-1-1 1,0 1-1,0 0 1,0-1-1,0 1 1,0-1-1,-1 1 1,1-1-1,-1 1 1,0-1-1,0 1 1,-1-1-1,1 1 1,-1-1-1,0 1 1,0 0-1,0-1 1,-2-4-1,0 3-33,0 0 0,0 0 0,0 1 0,-1-1 0,0 1 0,0 0 0,0 0 0,0 0 0,-1 1 0,1 0 0,-1 0 0,0 0 0,0 0 0,-6-2 0,1 1-233,0 1 0,1 0-1,-1 0 1,0 1 0,-1 0-1,1 1 1,-13 0-1,21 1-142,0 0 0,0 0 0,-1 1-1,1-1 1,0 0 0,0 1-1,-4 1 1,18 2-4682,-4-3 3980,0-1-1,0 0 0,14-3 0,-10 2-58,27-4-705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65 170 3328,'-5'-8'5882,"9"17"-2452,-3-7-3118,0 1 1,-1 0-1,0 0 1,1 0-1,-1 0 1,0 0-1,-1 4 1,0 4 328,-1 34 1162,-12 61 1,4-30-1059,0 32-156,-10 75 640,16-161-949,-1 30 0,7-46-34,0-18-54,-1-6-245,5-28 0,0 4 73,22-138-184,-14 101 225,8-152 0,-22 70 1432,2 158-1075,1 7-154,3 8 153,41 88 649,-38-82-986,0-1 7,1-1-1,1 0 0,1 0 1,20 21-1,-30-35-74,0 0-1,0 0 1,0 0-1,0-1 1,0 1-1,0-1 1,1 1-1,-1-1 1,0 0-1,1 0 1,-1 0-1,1 0 1,-1 0-1,1 0 1,-1-1-1,1 1 1,0-1-1,-1 0 1,1 0-1,0 0 1,-1 0-1,1 0 1,0-1-1,-1 1 1,1-1-1,-1 0 1,1 1-1,-1-1 1,1 0-1,4-3 1,-1 0-30,-1 0 0,1 0 0,-1-1 0,1 0 0,-1 1 0,0-2 1,-1 1-1,1-1 0,-1 1 0,6-13 0,45-105-526,-39 83 502,-13 33 9,-1 1 0,2-1 0,-1 1 0,1 0 1,0 0-1,6-7 0,-10 13 34,0-1-1,1 1 1,-1 0-1,0 0 1,1-1-1,-1 1 1,0 0-1,0 0 0,1-1 1,-1 1-1,0 0 1,1 0-1,-1 0 1,0 0-1,1 0 1,-1 0-1,0 0 1,1 0-1,-1-1 1,0 1-1,1 0 1,-1 0-1,1 0 1,-1 1-1,0-1 1,1 0-1,-1 0 0,1 0 1,7 9 36,3 22 77,-9-25-81,14 56 260,12 76 1,-2 68 549,-12-89-647,-8-43-52,4 16-64,-10-84 335,4 12-4546,-3-48-8168,-1 15 9307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7 200 5984,'0'-1'223,"-1"0"0,0 1 0,1-1 0,-1 0-1,1 1 1,-1-1 0,1 0 0,-1 0 0,1 0 0,0 0 0,0 1 0,-1-1 0,1 0 0,0 0 0,0 0 0,0 0 0,0 0 0,0 0 0,0 0-1,0-1 1,0 0 120,1 0 0,-1 0 0,1 0 0,0 0-1,0 0 1,0 1 0,0-1 0,2-3 0,4-3 776,0 0 1,15-14-1,-12 13-309,7-6 21,1-1-1,0 2 0,26-15 0,-34 23-613,0 1 0,0 0 0,0 0 0,1 1 1,0 0-1,0 1 0,0 1 0,17-3 0,-25 5-178,0 0 1,-1 0-1,1 0 0,0 0 1,0 1-1,-1-1 0,1 1 1,0-1-1,-1 1 1,1 0-1,-1 0 0,1 1 1,-1-1-1,1 0 0,-1 1 1,0 0-1,1-1 0,-1 1 1,0 0-1,0 0 0,-1 0 1,1 0-1,0 0 1,-1 1-1,1-1 0,-1 1 1,0-1-1,1 1 0,-1-1 1,-1 1-1,2 5 0,1 3 102,-1 1 0,0-1 0,-1 1 0,-1-1 0,0 1-1,-1 13 1,-1-9-23,-1 0 0,0 0 0,-1 0 0,-1-1 0,-1 0 0,0 0 0,-14 26 0,2-13 350,-1 0-1,-38 44 1,57-72-450,-1 1-1,0 0 1,0 0 0,1-1-1,-1 1 1,1 0 0,-1 0-1,1 0 1,-1 0 0,1 0 0,-1 0-1,1 0 1,0 0 0,0 0-1,-1 0 1,1 0 0,0 0 0,0 2-1,0-2-3,1 0 0,-1 0 0,0-1-1,1 1 1,-1 0 0,1-1 0,-1 1-1,1 0 1,-1-1 0,1 1 0,-1 0-1,1-1 1,0 1 0,-1-1 0,1 1-1,0-1 1,-1 0 0,1 1 0,1-1-1,4 3 58,1-1 0,0 0 0,0-1 0,12 2 0,-7-1-19,6-1-295,1 0-1,-1 0 0,1-2 0,22-3 1,-8 0-2458,-29 4 1707,1-1 1,0 0 0,0 0 0,4-2 0,-5 1 116,-1 1 0,1 0 0,-1 0 0,1 1 1,-1-1-1,5 0 0,5 4-2152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14 147 2720,'-14'-15'12071,"15"15"-11810,15-7 1098,-14 6-1131,21-6 402,0 0 0,0 2 0,1 1 0,44-2 0,97 9 154,-141-2-696,24-1 252,1-2 0,85-16 0,-74 8-246,212-13-201,4 19 289,-223 3-167,154 5-105,-159-1 104,0 3 1,60 14-1,-43-5 17,0-3 0,1-2 0,0-4 0,0-2 1,74-6-1,178-32 167,-123 10-252,216-18 304,-101 23 837,-225 19-660,139 19 1,-205-16-442,9 0-377,0 2-1,0 1 1,46 16 0,-70-20-201,0-1 0,0 1 0,0 1 0,0-1 0,4 4 0,-7-5 202,0 0 0,0 0 0,0 0 1,0 0-1,0 0 0,0 0 0,0 1 0,0-1 0,-1 0 0,1 1 0,0-1 0,-1 1 1,1-1-1,-1 1 0,0-1 0,1 1 0,-1-1 0,0 3 0,0 11-5940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150 8 4896,'-1'-8'9881,"-3"25"-8424,-11 33 955,6-23-1338,-6 36 0,-4 38-25,-6 41-109,15-76-193,-32 111 0,39-169-666,1 1 0,0 0 0,1 0 0,0 18 0,1-26 223,1-2-421,0 0 108,0 0-1,0 0 0,0 0 1,-1 0-1,1 0 0,0 0 0,0-1 1,-1 1-1,1 0 0,-1-1 0,1 1 1,0-3-1,1-2 2,7-17-30,-2 0-1,0 0 1,6-46 0,-9 48 42,56-270-143,-51 264 105,22-51-1,-30 76 45,3-6 48,0-1 1,1 0 0,8-11 0,-13 20-34,1-1 0,0 0-1,0 1 1,0-1 0,0 1-1,0-1 1,0 1 0,0 0 0,0-1-1,0 1 1,0 0 0,0 0-1,0 0 1,0 0 0,0 0 0,0 0-1,0 0 1,0 0 0,1 0-1,-1 0 1,0 1 0,0-1 0,0 0-1,0 1 1,0-1 0,0 1-1,-1-1 1,2 1 0,29 19 181,-30-19-174,12 11 73,-1 0 0,0 1 0,-1 0-1,0 1 1,13 22 0,-23-34-92,1 1-1,-1-1 1,1 0-1,0 0 0,-1 0 1,1 0-1,0 0 1,0-1-1,0 1 1,0 0-1,1-1 1,-1 0-1,0 1 1,4 0-1,-4-1 5,0-1-1,0 0 1,0 0-1,0 0 1,0 0-1,0 0 1,0 0-1,-1-1 1,1 1-1,0-1 1,0 1-1,0-1 1,-1 1-1,1-1 1,0 0-1,0 0 1,-1 0-1,1 0 0,-1 0 1,2-2 0,42-36-534,64-74 0,-76 77 548,-29 32-4,-3 3-16,0-1 0,0 1 0,-1 0 0,2 0 0,-1 0 0,0 0 0,0 0 0,0 0 0,0 0 0,1 0 0,-1 1 0,0-1 0,1 0 0,2 0 0,-3 1 24,-1 0-1,1 0 1,-1 1 0,1-1-1,0 1 1,-1-1 0,1 0 0,-1 1-1,1-1 1,-1 1 0,1-1-1,-1 1 1,1-1 0,-1 1 0,0 0-1,1-1 1,-1 1 0,0-1-1,1 1 1,-1 0 0,0 1 0,6 15 93,-6-15-92,15 79 470,-8-40-255,14 169 312,-10-67-539,-6-73 252,3 23-280,-8-77-468,0-9-1083,-1-39-11716,11-4 5881,-2 15 4649,0-2 784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 2720,'23'-8'17530,"-16"24"-16154,-6-11-1079,-1 0 1,1 0-1,-1 0 0,-1 10 1,2 16 690,1-15-920,0 0 1,-1 1-1,0-1 1,-2 1-1,0-1 1,-4 25 0,1-17-145,4-20-654,-1-1 0,1 1 1,-1 0-1,0-1 0,0 1 0,0 0 0,-2 4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65 3328,'0'-2'184,"0"1"1,0 0-1,0-1 0,0 1 1,1-1-1,-1 1 1,0 0-1,1-1 0,-1 1 1,1-1-1,-1 1 1,1 0-1,-1 0 0,1-1 1,0 1-1,0 0 1,0 0-1,0 0 0,0 0 1,2-2-1,6-7 2269,-2 0-302,-6 9-1742,0-1 0,0 1 0,1-1-1,-1 1 1,0-1 0,1 1-1,-1-1 1,1 1 0,-1 0-1,1 0 1,10 2 3465,-12-1-3766,0 0 1,0 0-1,0 1 0,0-1 1,0 0-1,0 1 0,1-1 0,-1 0 1,0 0-1,0 1 0,0-1 1,0 0-1,-1 0 0,1 1 0,0-1 1,1 21 272,-1-17 72,-10 157 2759,-1-1-2462,11-152-816,0 31-639,-1 0 0,-7 39 0,7-72 823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1 161 8320,'0'-3'3685,"-1"3"-3614,2-1 104,0 1 1,-1 0-1,1 0 1,-1 0 0,1 0-1,-1-1 1,1 1-1,-1 0 1,1 0 0,-1-1-1,1 1 1,-1 0-1,1-1 177,-1 0-177,1 0 1,0 0 142,0 0-1,0 0 1,0 0-1,1 0 1,-1 0 0,0 0-1,1 0 1,-1 0 0,0 0-1,1 0 1,-1 1 0,1-1-1,1 0 1,12-6 1128,10-8-613,0 0-1,1 2 1,0 1 0,40-13-1,-14 10-1588,79-13 0,-114 25-709,22-3-6649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104 64 7712,'1'14'6935,"-2"-11"-6440,-5 25 1178,0-4-510,-16 125 1897,-8 46-1037,-3-17-1473,27-137-386,5-36-478,4-11-286,1-13-96,10-54 98,-1 8 417,0-20 119,15-84 145,-19 128-38,15-46-1,-18 69 222,1 0 0,1 1 0,0-1 0,20-28 0,-26 43-154,0 1 0,0-1 0,0 1 0,1-1 0,-1 1 0,0 0 0,1 0 0,-1 0 0,1 0 0,0 0 0,0 1 0,0-1 0,0 1 0,0 0 0,0 0 0,6-2 0,-7 3-45,1 0 0,-1 1 0,1-1 0,0 0 0,-1 1 0,0-1 0,1 1 0,-1 0 0,1-1 0,-1 1 0,0 0 0,1 1 0,-1-1 0,0 0 0,0 1 0,0-1 0,0 1 0,0 0 0,0 0 0,-1-1 0,1 1 0,1 3 0,6 7 50,-1 1 0,0 0 0,-1 1 0,6 17-1,16 59 36,-9-6-125,-12-44-39,2-1-1,17 47 1,-26-85-43,-1 0 1,0 0 0,0-1 0,1 1 0,-1 0-1,1 0 1,-1 0 0,1 0 0,-1 0 0,1 0 0,0-1-1,-1 1 1,1 0 0,0 0 0,-1-1 0,1 1 0,0-1-1,0 1 1,0-1 0,0 1 0,-1-1 0,3 1-1,-2-1-11,0 0 0,0-1 0,0 1 0,0-1 0,0 0 0,0 1 0,0-1 0,0 0 0,-1 1 0,1-1 0,0 0 0,0 0 0,-1 0 0,1 0 0,0 0 0,-1 0 0,1 0 0,-1 0 0,0 0 0,1 0 0,0-1 0,8-25-634,0 1 0,9-53-1,-7 25 141,2-2 231,-4 14 327,1 1-1,20-48 1,-28 84 83,10-21 685,-12 25-733,1 1 0,-1-1 1,0 1-1,0 0 1,1-1-1,-1 1 1,0-1-1,1 1 1,-1 0-1,0-1 1,1 1-1,-1 0 1,0-1-1,1 1 1,-1 0-1,1 0 0,-1-1 1,1 1-1,-1 0 1,1 0-1,-1 0 1,1-1-1,-1 1 1,1 0-1,-1 0 1,1 0-1,-1 0 1,1 0-1,-1 0 1,1 0-1,-1 0 0,1 0 1,-1 1-1,1-1 1,-1 0-1,1 0 1,-1 0-1,0 1 1,1-1-1,-1 0 1,1 0-1,-1 1 1,1-1-1,-1 0 1,0 1-1,1-1 0,-1 1 1,3 2 90,-1 1 1,0-1-1,0 1 0,0-1 0,0 1 1,0 0-1,-1 0 0,2 6 1,6 39 800,-6-32-750,5 43 548,0 95 1,-1-7-518,-5-81-332,3 14-3759,-4-65-989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25 5568,'-13'0'8778,"22"-1"-5567,17-7-247,-15 4-2562,0 1 0,-1 1 0,1-1 0,0 2 0,14-2 0,-15 3-217,0 1 1,-1 0-1,1 0 1,-1 1-1,1 0 1,-1 1-1,0-1 1,1 2-1,15 7 1,-22-9-152,0 0 0,1 1 0,-1-1 1,0 1-1,0-1 0,0 1 0,-1 0 0,1 0 1,-1 0-1,1 0 0,-1 1 0,0-1 0,0 0 1,-1 1-1,1 0 0,-1-1 0,1 1 0,-1 0 1,0 0-1,-1 0 0,1 0 0,-1 0 0,1-1 1,-1 1-1,-1 0 0,0 7 0,-2 5 38,-1 0-1,0 0 0,-1-1 0,-1 0 1,0 0-1,-1 0 0,-1-1 1,-17 24-1,4-10-65,-1-2 0,0-1 1,-31 26-1,-31 19 127,83-69-94,0 0 0,0 0-1,0 0 1,0 0 0,0 0-1,1 0 1,-1 0 0,0 0-1,0 0 1,1 0 0,-2 2-1,24 0 478,38-1-1,-4-1-314,20 3-129,-33-3-1068,0 2-1,44 10 1,-30-4-3905,1-7-3739,-28-2 2203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1 902 2560,'-1'2'5108,"2"-2"-4914,0 0-1,0 0 0,0 0 0,0 0 1,0 0-1,0 0 0,0 0 1,0 0-1,-1-1 0,1 1 0,0 0 1,1-1-1,9-8 512,0 0 0,-1 0 1,0-1-1,0 0 0,13-21 0,-5 8-163,91-113 1362,-103 130-1963,-4 12-261,-1-2 470,3 16-19,-4-13-109,1-1 1,1 1 0,-1 0 0,1 0 0,0-1 0,1 1 0,0-1 0,0 0-1,0 0 1,0 0 0,6 7 0,-2-6 34,0 0-1,1 0 0,0-1 1,0 0-1,0 0 1,0 0-1,1-2 1,0 1-1,0-1 1,1 0-1,-1-1 0,1 0 1,-1 0-1,1-1 1,0 0-1,0-1 1,0 0-1,11-1 1,-1-1 52,0 0 1,0-1-1,0-1 1,0-2-1,0 1 1,-1-2 0,1-1-1,18-9 1,-29 11-52,0 0 0,0 0 0,0-1 0,0-1 0,-1 1 0,0-1 0,8-11 0,-13 15-28,-2 0 0,1 0 1,0 0-1,-1-1 0,1 1 0,-1 0 1,0-1-1,0 1 0,0-1 1,-1 0-1,1 1 0,-1-1 0,0 0 1,0-3-1,0 5-57,0 0-1,0 0 1,0 0 0,0 0-1,0 0 1,-1 0 0,1 0 0,-1 0-1,1 0 1,-1 1 0,0-1-1,0 0 1,0 0 0,0 1 0,0-1-1,0 0 1,0 1 0,0-1-1,-1 1 1,1 0 0,-1-1 0,1 1-1,-1 0 1,1 0 0,-1 0-1,-3-2 1,4 3-20,-1 0 0,1 0 1,-1 0-1,1 0 0,-1 0 0,1 0 1,-1 1-1,1-1 0,-1 0 0,1 1 0,0-1 1,-1 1-1,1 0 0,0-1 0,-1 1 0,1 0 1,0 0-1,-2 1 0,0 0-44,0 1 0,0 0 0,0 0 0,1 0 0,-5 5 0,4-2 57,1 0 0,-1 0-1,1 0 1,0 0-1,0 0 1,1 1 0,-1-1-1,2 1 1,-1-1-1,1 1 1,0-1-1,1 11 1,2 7 82,0-1 0,8 25-1,-8-37 0,1 0 0,0 0 0,0-1 0,1 0 0,1 0-1,-1 0 1,1 0 0,11 11 0,-17-20-24,1 1 0,0-1-1,0 0 1,0 0 0,0 0 0,0-1 0,0 1 0,0 0-1,0 0 1,0 0 0,0-1 0,1 1 0,-1-1 0,0 1 0,0-1-1,1 1 1,-1-1 0,0 0 0,1 1 0,-1-1 0,0 0 0,1 0-1,-1 0 1,0 0 0,1 0 0,-1-1 0,0 1 0,1 0 0,-1 0-1,0-1 1,0 1 0,1-1 0,-1 1 0,0-1 0,2-1 0,3-2 48,-1-1 1,0 0-1,0 0 1,0 0 0,6-9-1,-4 5-38,25-27 142,2 2 1,56-45-1,12-11-98,-80 68-60,-2-2 0,0 0 0,-2-2 0,-1 0 1,-1 0-1,-1-2 0,12-32 0,-1-6-16,-4-1-1,14-72 0,-33 126 17,0-1 0,1-22 0,-4 32-67,0 0 0,0 0 1,-1 0-1,1 0 0,-1 0 1,0 0-1,0 0 0,0 0 1,0 1-1,-1-1 0,1 0 0,-1 1 1,-4-6-1,6 8 13,-1 0-1,0 0 1,0 0-1,0 0 0,0 0 1,-1 1-1,1-1 1,0 0-1,0 1 1,0-1-1,-1 1 1,1-1-1,0 1 1,0-1-1,-1 1 1,1 0-1,0 0 1,-1-1-1,1 1 1,-1 0-1,1 0 1,0 1-1,-1-1 1,1 0-1,0 0 0,-1 1 1,1-1-1,0 0 1,0 1-1,-1 0 1,1-1-1,0 1 1,-2 1-1,-4 2-40,0 1-1,1 0 0,-1 0 1,-6 6-1,13-11 79,-10 11 10,1 0 1,0 0-1,0 0 1,1 1-1,-10 20 1,-27 68 41,36-77-39,-49 134 197,51-133-136,2 1 0,0 0 1,1 0-1,0 39 0,4-57-78,0-1 0,1 1 0,0-1 0,0 0 0,1 0 0,-1 1 0,1-1 0,1 0 0,-1 0 1,1-1-1,0 1 0,5 5 0,-3-3 32,1-1 1,0 0 0,1-1 0,-1 0 0,1 0 0,0 0-1,16 9 1,-11-9 28,1 1-1,0-2 1,0 0 0,0 0-1,1-1 1,-1-1 0,1 0-1,0-1 1,0-1-1,0 0 1,15-1 0,-8-2 25,0-1 0,-1-2 0,0 0 0,0 0 0,0-2 1,0-1-1,-1 0 0,-1-1 0,35-23 0,-45 27-47,-6 5-7,-1-1 0,0 1 0,0 0 0,0-1 0,0 0 0,0 1 0,1-1-1,-1 1 1,0-1 0,0 0 0,-1 0 0,1 0 0,0 0 0,0 0 0,0 1 0,-1-2 0,1 1-1,1-2 1,-29 27-134,16-8 96,1-1 1,0 2 0,2-1 0,0 1 0,0 1-1,2-1 1,0 1 0,1 1 0,1-1 0,-3 24-1,7-40 34,0 0-1,0 1 0,0-1 0,0 0 1,0 0-1,1 0 0,-1 0 1,0 0-1,1 0 0,1 3 0,-2-5-12,0 0-1,1 0 1,-1 0-1,0 0 0,1 1 1,-1-1-1,0 0 1,1 0-1,-1 0 0,0 0 1,1 0-1,-1 0 0,0 0 1,1-1-1,-1 1 1,0 0-1,0 0 0,1 0 1,-1 0-1,0 0 1,1 0-1,-1-1 0,0 1 1,1 0-1,-1 0 1,0 0-1,0-1 0,0 1 1,1 0-1,-1-1 14,6-4 25,-1 0 0,-1 0 0,1 0 0,-1-1-1,0 0 1,0 0 0,5-11 0,6-9-45,8-13 34,-19 31-142,0-1 1,1 1 0,0 0 0,0 1 0,0-1 0,1 1 0,1 0 0,13-11-1,-17 29-232,-1 26 307,2 11 80,-2-36-30,0-1-1,1 0 1,0 0 0,1 0 0,1-1-1,9 20 1,-12-27-4,0-1 0,0 1 0,0 0 0,0 0 0,0-1 0,1 0 0,-1 1-1,1-1 1,0 0 0,-1 0 0,1 0 0,0 0 0,0-1 0,0 1 0,1-1 0,-1 0-1,0 0 1,0 0 0,1 0 0,-1-1 0,0 1 0,1-1 0,-1 0 0,1 0 0,-1 0 0,0 0-1,6-1 1,-1-2 13,0 1 0,0-1 0,-1 0-1,1 0 1,-1-1 0,12-8 0,41-33 39,-53 39-69,109-97 156,-100 87-96,-2 0 0,0-2 1,0 0-1,-2 0 0,12-24 0,-6 1-1,-3-1 0,-1 0 0,12-64 0,-7 28-44,-5 25-41,-2 0 1,-3 0 0,4-108-1,-12 150 32,-1 9-75,0-1 1,1 1-1,-1 0 1,0-1-1,0 1 0,-1 0 1,1-1-1,0 1 1,-1 0-1,1-1 0,-1 1 1,0 0-1,-2-4 1,3 6 57,0 0 0,0-1 0,0 1 0,0 0 0,0 0 0,0 0 1,0 0-1,-1 0 0,1 0 0,0 0 0,0 0 0,0 0 0,0 0 0,0 0 1,0 0-1,0 0 0,-1 0 0,1 0 0,0 0 0,0 0 0,0 0 1,0 0-1,0 0 0,0 0 0,-1 0 0,1 0 0,0 0 0,0 0 0,0 0 1,0 0-1,0 0 0,0 0 0,0 0 0,-1 0 0,1 0 0,0 0 0,0 0 1,0 0-1,0 0 0,0 1 0,0-1 0,0 0 0,0 0 0,0 0 0,-1 0 1,-3 9-176,-4 17 191,7-22-34,-9 30 29,4-17 39,1 0 0,-3 26 1,-24 426 413,32-456-421,1 0 1,0 0-1,1 1 0,4 14 0,-4-21 0,0 0-1,1 0 0,0 0 0,0 0 1,1-1-1,0 1 0,0-1 0,9 11 1,-11-14-24,1-1 1,-1 1 0,1-1 0,-1 1 0,1-1-1,0 0 1,0 0 0,0 0 0,0 0 0,0-1-1,1 1 1,-1-1 0,0 0 0,1 0 0,-1 0-1,1 0 1,-1-1 0,1 1 0,5-1 0,12 0-120,3 0-804,-7 0-5622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18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12 111 2912,'-7'-8'162,"7"7"181,-1-1 1,0 1 0,1 0 0,-1 0 0,1-1 0,0 1-1,-1 0 1,1-1 0,0 1 0,0 0 0,-1-1 0,1 1-1,0 0 1,1-1 0,-1 1 0,0 0 0,0-1 0,0 1 0,1 0-1,-1-1 1,1 1 0,-1 0 0,1 0 0,0-1 0,-1 1-1,1 0 1,0 0 0,1-1 0,2-3-45,0 1 0,1 1-1,-1-1 1,1 1 0,0-1 0,0 1 0,1 1 0,-1-1-1,7-1 1,50-15 1037,-61 19-1330,13-3 127,1 0 0,0 1 0,0 1 0,-1 0 0,1 1 0,0 0 0,0 2 0,0-1 0,0 2 0,-1 0 0,1 1-1,18 7 1,-29-9-87,0-1-1,-1 1 1,1 1-1,0-1 1,-1 1-1,1-1 1,-1 1-1,0 0 1,1 0-1,3 5 1,-7-6-25,1-1 0,0 1 0,0-1 0,-1 1 0,1-1 0,0 1 0,-1-1 0,0 1 0,1 0 0,-1-1 0,0 1 0,0 0 0,0-1 0,0 1 0,0-1 0,0 1 0,-1 0 0,1-1 0,0 1 0,-1-1 0,1 1 0,-1 0 0,0-1 0,1 1 1,-1-1-1,0 0 0,0 1 0,0-1 0,0 0 0,0 1 0,-2 0 0,-16 17 391,-30 22 0,27-23-132,-31 31-1,48-43-261,0 0 1,0 0-1,0 0 0,1 1 0,0 0 1,0 0-1,1 0 0,0 0 0,0 0 0,-2 11 1,5-14-9,-1 0 1,1 0-1,0 0 1,0 1-1,0-1 1,1 0-1,-1 0 1,1 0-1,0 0 1,0 0-1,1 0 1,-1 0-1,1-1 1,0 1-1,0 0 1,4 4-1,4 5 37,0 0 0,23 21-1,-17-18-23,98 83-467,-68-62 339,-35-28 205,-2 1 0,1-1 0,14 22 0,-23-30-78,0 0 0,0 0 0,-1 0 0,1 0 0,0 0 0,-1 0 0,1 1 1,-1-1-1,0 0 0,1 0 0,-1 1 0,0-1 0,0 0 0,0 1 0,1-1 1,-1 0-1,-1 1 0,1-1 0,0 0 0,0 1 0,0-1 0,-1 0 0,1 0 0,-1 1 1,1-1-1,-1 0 0,1 0 0,-1 0 0,0 0 0,1 1 0,-1-1 0,0 0 1,-2 1-1,-1 1 26,0 0 1,0 0-1,0-1 1,-1 0-1,1 0 1,-1 0-1,-8 2 1,-34 6 188,42-9-212,-45 5 73,1-1 0,-95-5 0,134-1-425,0 0 1,0 0 0,0 0 0,1-1 0,-15-5 0,15 3-1284,1 0 1,0 0 0,-12-8-1,20 11 1400,-1 1-1,1 0 0,-1 0 1,-5-14-5897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42 7136,'-3'-4'333,"1"1"107,-1-1 0,0 1-1,0-1 1,0 1-1,0 0 1,-1 0 0,-8-5 1263,18 5 319,2 2-1814,-1 0 0,1 0 0,0 1 0,-1 0 0,1 0 0,0 1 0,-1 0 0,1 1 0,7 2 1,11 4-1552,29 14 0,-27-11-975,-8-3 956,52 23-4630,-42-15 3693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44 156 5152,'3'3'360,"-1"-1"0,1 0 0,-1-1 0,1 1 0,0 0 0,0-1 0,3 2 0,-5-2-159,0-1 0,-1 1 0,1-1 1,0 1-1,-1 0 0,1-1 0,-1 1 0,1 0 1,-1 0-1,1-1 0,-1 1 0,1 0 0,-1 0 1,0 0-1,1 0 0,-1-1 0,0 1 0,0 0 1,0 0-1,1 0 0,-1 2 0,-1 17 1981,-1-12-2036,-1 0 0,0 0 1,0-1-1,0 1 0,-1-1 1,0 1-1,-1-1 0,-6 8 1,6-6-1297,-2 2-3008,7-11 4007,-1 0 0,1 0 0,0 0 0,-1 0 1,1 0-1,0 0 0,-1 0 0,1 0 0,-1 0 0,1 0 0,0 0 0,-1 0 0,1-1 0,0 1 0,-1 0 0,-12-18-4579,5 3 2730</inkml:trace>
  <inkml:trace contextRef="#ctx0" brushRef="#br0" timeOffset="1">70 25 2656,'13'-24'960,"-3"24"-736,-2 0-64,-3 0-576,3 0 192,2 0-1536,-2 8 992,0 0 256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3808,'6'6'734,"-1"-1"0,1 1 0,5 9 0,-7-8 232,1-1 0,1 1 0,9 8 0,-9-9-381,-1 0 0,1 0 0,-1 1 0,0-1 0,0 1 0,4 9 0,20 48 1607,-21-45-1344,-7-17-373,7-3 384,-7 0-811,0 0 1,1 0-1,-1 0 1,0 0-1,0 0 1,0-1 0,0 1-1,0 0 1,0-1-1,0 1 1,0 0-1,1-2 1,9-23 202,-7 17-163,3-5-113,-1-3-710,2 2 0,0-1 0,20-27 0,-27 42 460,0-1 1,0 1-1,-1 0 0,1 0 0,0 0 1,0 0-1,0 0 0,0 0 0,1 1 0,-1-1 1,0 0-1,0 0 0,0 1 0,1-1 1,-1 1-1,0-1 0,1 1 0,-1 0 0,0-1 1,1 1-1,-1 0 0,0 0 0,1 0 1,2 0-1,-2 1 12,1 0 0,0 1 0,-1-1-1,0 1 1,1-1 0,-1 1 0,0 0 0,0 0 0,0-1 0,0 2 0,3 3 0,-2-3 502,0 0 0,0 0 0,0 0 0,1-1 0,-1 1 0,1-1 0,0 0 0,0 0 0,0 0 0,0 0 0,0-1 0,0 1 0,0-1 0,1 0 0,-1-1 0,0 1 0,1-1 0,-1 0 0,0 0 0,6 0 0,-2-1 145,0-1 0,0 1 0,-1-1-1,1 0 1,-1-1 0,1 0 0,-1 0 0,0 0 0,0-1 0,9-7 0,-14 9-328,0 1 0,0-1 0,0 0 0,0 0 0,-1 0 0,3-4 0,-3 5-26,-1 1 0,1-1 0,-1 0-1,1 0 1,-1 0 0,0 0-1,1 0 1,-1 0 0,0 0 0,0 0-1,1 0 1,-1 0 0,0 0-1,0 0 1,0 0 0,0 0 0,-1 0-1,1 0 1,0-1 0,0 1-24,-1 1 0,1 0 0,0-1 0,0 1 0,-1 0 1,1 0-1,0-1 0,0 1 0,-1 0 0,1 0 0,0 0 0,-1-1 0,1 1 0,0 0 1,-1 0-1,1 0 0,-1 0 0,1 0 0,0 0 0,-1 0 0,1 0 0,0 0 0,-1 0 1,1 0-1,0 0 0,-1 0 0,1 0 0,-1 0 0,1 0 0,0 0 0,-1 0 1,1 0-1,0 1 0,-1-1 0,1 0 0,0 0 0,-1 0 0,1 1 0,0-1 0,-1 0 1,-15 12 141,15-11-105,-6 4 215,1 1-1,0 0 1,0 0-1,1 0 1,-1 1-1,2 0 1,-1 0-1,-6 12 1,10-15-161,-1-1-1,1 1 1,0 0 0,0 0 0,1-1 0,-1 1 0,1 0 0,0 0-1,0 0 1,0 0 0,1-1 0,-1 1 0,1 0 0,0 0-1,0-1 1,0 1 0,0 0 0,1-1 0,0 1 0,-1-1-1,5 5 1,-1 0-41,1-1 0,0 0 0,1 0 0,-1-1 0,1 0 0,0 0 0,1 0-1,0-1 1,0 0 0,0-1 0,0 0 0,0 0 0,1-1 0,0 0 0,0 0-1,16 2 1,-7-2-782,0-1 0,35 0 0,-29-3-2684,38-7 1,15-2-5930,-36 3 6310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94 440 3904,'-8'-31'5184,"11"48"-2720,1 5-1878,-2 0-1,0 30 1,-1-13-167,0 12 175,-3 1 0,-1-1 0,-3 0 1,-3 0-1,-1-1 0,-22 63 0,27-93-405,4-16-45,0 1 0,0-1-1,-1 0 1,1 1 0,-1-1-1,-3 4 1,5-8-127,0 1 1,0-1-1,0 0 0,0 0 0,0 0 0,0 0 1,0 0-1,-1 0 0,1 0 0,0 0 1,0 0-1,0 0 0,0 0 0,0 0 1,-1 1-1,1-1 0,0 0 0,0 0 0,0 0 1,0 0-1,0 0 0,-1 0 0,1 0 1,0 0-1,0 0 0,0-1 0,0 1 0,0 0 1,-1 0-1,1 0 0,0 0 0,0 0 1,0 0-1,0 0 0,0 0 0,0 0 1,-1 0-1,1 0 0,0-1 0,0 1 0,0 0 1,0 0-1,0 0 0,0 0 0,0 0 1,0 0-1,0-1 0,0 1 0,-1 0 0,1 0 1,0 0-1,0 0 0,0 0 0,0-1 1,0 1-1,-3-10 255,0-8-184,0-1 0,1 0 0,1 0 0,1 0 0,0 0 0,2 0 0,5-27 0,38-127-301,-33 134 113,3 0-1,1 1 1,2 1-1,1 1 1,49-68-1,-58 92 33,1-1-1,22-19 0,-27 27 26,0 0 1,1 0-1,-1 1 0,1 0 0,0 0 0,0 1 0,0 0 0,8-2 0,-14 5 44,0-1 0,-1 1 0,1-1 0,0 1 0,0 0 0,0 0 0,0 0 0,0-1 0,-1 1 0,1 0 0,0 0 0,0 0 0,0 0 0,0 1 0,0-1 0,0 0 0,-1 0 0,1 0 0,0 1 0,0-1 0,0 0 0,0 1 0,-1-1 0,1 1 0,0-1 0,0 1 0,-1-1 0,1 1 0,-1-1 0,1 1 0,0 0 0,-1-1 0,1 1 0,-1 0 0,1 0 0,-1-1 0,0 1 0,1 0 0,-1 0 0,0 0 0,1 0 0,-1-1 0,0 1 0,0 0 0,0 0 0,0 0-1,0 0 1,0 0 0,0 0 0,0 0 0,0 1 0,-1 5 69,0 1 0,-1-1 0,0 0 0,-4 13-1,-28 55 248,12-27-212,-26 49-143,48-97 42,1 1 0,-1-1 0,0 1 0,1-1 0,-1 1 0,0-1 0,1 1 0,-1-1 0,0 1 0,1-1 0,-1 0 0,1 1 0,-1-1 0,1 0 0,-1 1 0,1-1 0,-1 0 0,1 0 0,1 1 0,0-1 15,0 1 0,0-1 0,0 0-1,0 0 1,0 0 0,0 0-1,0 0 1,0-1 0,0 1-1,0 0 1,0-1 0,0 0 0,0 1-1,1-2 1,31-15-32,-24 11 17,52-25 20,89-30 0,-95 40 88,61-20-229,-116 41 116,-1 0 0,0 0 0,0 1 0,0-1 0,0 0 0,0 1 0,1-1 0,-1 0 0,0 1 0,0-1 0,0 0 0,0 1 0,0-1 0,0 0 1,0 1-1,0-1 0,0 0 0,0 1 0,0-1 0,-1 0 0,1 1 0,-15 67-134,10-49 29,0 0-1,-3 37 1,8-47 122,0 0-1,0 0 0,1 0 0,0 0 0,1-1 0,2 11 0,-2-15 15,-1 0 0,0 0-1,1 0 1,0-1 0,0 1 0,0 0-1,1-1 1,-1 0 0,1 1-1,0-1 1,0 0 0,0 0 0,0-1-1,0 1 1,6 3 0,-8-6-7,0 1 0,1 0 1,-1 0-1,1-1 0,-1 1 1,1-1-1,0 1 0,-1-1 1,1 0-1,-1 0 0,1 1 1,0-1-1,-1 0 0,1 0 1,0-1-1,-1 1 0,1 0 1,0-1-1,-1 1 0,1 0 0,-1-1 1,1 0-1,-1 1 0,1-1 1,-1 0-1,0 0 0,1 0 1,-1 0-1,0 0 0,1 0 1,-1 0-1,1-2 0,1-1 17,0-1 1,0 1-1,0 0 0,0-1 0,-1 0 0,0 0 0,0 0 0,1-7 0,2-7-72,-1-1-1,-2 0 1,0 0 0,-1-29-1,-1 35-55,-2 0 0,1-1 0,-2 1 0,0 0 0,0 0 0,-12-25 0,14 36 28,0 0 0,-1 0 1,1 1-1,-1-1 1,0 1-1,0-1 0,0 1 1,0 0-1,-1 0 1,1 0-1,-4-3 1,6 5 30,-1 0 1,1-1 0,-1 1 0,0 0 0,1 0 0,-1-1 0,0 1-1,1 0 1,-1 0 0,0 0 0,1 0 0,-1 0 0,0 0 0,0 0 0,1 0-1,-1 0 1,0 0 0,1 0 0,-1 1 0,0-1 0,0 1 4,0-1 1,0 1-1,0 0 0,0 0 1,0-1-1,1 1 1,-1 0-1,0 0 1,1 0-1,-1 0 0,0 0 1,1 0-1,-1 0 1,1 0-1,0 0 1,-1 2-1,0 1 27,0 0 0,1 1 1,-1-1-1,1 0 0,0 0 0,0 1 0,1-1 0,-1 0 0,1 0 1,0 1-1,0-1 0,0 0 0,1 0 0,3 7 0,1 1 75,2 1-1,-1-1 1,11 13-1,-11-17 16,0 1 0,0-1 0,1 0-1,0-1 1,0 0 0,11 7 0,-17-12-60,1-1 1,0 1-1,-1-1 1,1 0 0,0 1-1,0-1 1,0-1 0,0 1-1,0 0 1,0-1 0,0 1-1,0-1 1,0 0-1,0 0 1,0 0 0,0-1-1,0 1 1,0-1 0,0 1-1,0-1 1,-1 0 0,1 0-1,0 0 1,0-1-1,-1 1 1,5-3 0,0-3 53,0 1 0,0-1 1,0 0-1,-1-1 0,0 0 0,5-10 1,3-2-11,4-6-28,1 1 0,1 1 0,1 0 0,24-20 0,-16 20-237,1 1-1,43-24 1,-72 46 161,1 0 1,-1 1 0,1-1 0,0 0 0,-1 1-1,1-1 1,0 1 0,0-1 0,-1 1 0,1 0-1,0 0 1,0 0 0,0 0 0,0 0 0,-1 0-1,1 1 1,0-1 0,0 0 0,-1 1 0,3 0-1,-2 1 17,1-1 1,-1 1-1,0-1 0,0 1 0,0-1 0,0 1 0,-1 0 0,1 0 0,0 0 0,-1 0 1,1 1-1,-1-1 0,0 0 0,2 3 0,0 3 27,-1 0 1,1 0-1,-1 0 0,-1 0 1,0 0-1,0 0 0,0 0 1,-1 10-1,-2 3 50,0-1 0,-5 23 0,3-22-63,-2-1 0,0-1-1,-12 26 1,15-37 18,-2 1 0,1-1 0,-1 0 0,0-1 0,-1 1 0,0-1 0,0 0 0,-1-1 0,-12 11 0,16-15-11,-1 0 0,1 0 0,-1 0 1,1 0-1,-1-1 0,0 1 0,0-1 0,1 0 0,-1 0 1,0-1-1,0 1 0,0-1 0,0 0 0,0 0 0,0 0 1,0 0-1,0-1 0,0 1 0,0-1 0,0 0 0,1-1 1,-1 1-1,-4-2 0,1-1 17,0 0 0,-1-1 0,1 0 0,1 0 1,-1 0-1,1-1 0,0 0 0,0 0 0,-8-13 0,11 14-90,0-1 0,0 1 0,0-1 0,-2-11 0,-2-2-188,7 19 238,-1-1-1,1 1 0,0-1 1,0 1-1,-1-1 0,1 1 1,0-1-1,0 1 0,0-1 1,0 1-1,-1-1 0,1 1 0,0-1 1,0 1-1,0-1 0,0 1 1,0-1-1,0 0 0,1 1 1,-1-1-1,0 1 0,0-1 1,0 1-1,0-1 0,1 1 1,-1-1-1,1 0-1,-1 1 0,1 0 0,0 0 0,-1 0 0,1 0 0,-1 0 0,1 0 0,0 0 0,-1 0 0,1 0 0,0 0 0,-1 0 0,1 0 0,-1 0 0,1 1 0,0-1 0,-1 0 0,2 1 0,3 1 1,0 1 0,0 0-1,8 6 1,13 11 52,0-1 0,49 25-1,-60-36 73,0-1 0,1 0-1,0-2 1,0 0-1,0-1 1,34 5 0,-42-9-45,0 0 1,1 0-1,-1 0 1,1-1-1,-1-1 1,0 1 0,0-1-1,0-1 1,0 0-1,0 0 1,10-5-1,-8 2-41,-1 0 0,0-1 0,-1 1 0,1-2 0,-1 1 1,-1-1-1,1 0 0,6-11 0,78-120 353,-90 135-370,1 1-1,-1-1 0,0 0 1,-1 0-1,1 0 0,-1 0 1,2-8-1,-3 11 121,-4 1-96,4 1-30,-1-1-1,1 0 1,-1 0-1,1 1 1,-1-1-1,1 0 1,-1 1 0,1-1-1,0 0 1,-1 1-1,1-1 1,0 1 0,-1-1-1,1 0 1,0 1-1,-1-1 1,1 1 0,0-1-1,0 1 1,-1-1-1,1 1 1,0 0 0,0-1-1,0 1 1,0 0 6,-17 44-211,-18 85 1,33-116 196,1 1 0,0-1 0,1 1 0,0 0 0,3 15 0,-2-24 4,-1-4 3,0 0 0,0 0 0,1 0 0,-1 0 0,1 0 0,-1 0-1,1 0 1,-1 0 0,1-1 0,0 1 0,0 0 0,0 0 0,0-1-1,0 1 1,1-1 0,-1 1 0,0-1 0,1 1 0,-1-1 0,3 1 0,-2-1 3,0 0 1,0 0 0,0 0 0,1-1 0,-1 1 0,0-1 0,0 1 0,1-1 0,-1 0-1,0 0 1,1 0 0,-1 0 0,0-1 0,1 1 0,-1-1 0,4 0 0,14-5 98,-7 3-86,0 0 0,-1-1-1,18-9 1,17-13-204,-1-2-1,-2-3 0,-1-1 0,73-71 1,-99 87 82,71-76 40,-77 78 102,-1 0 0,0 0 1,-1-1-1,0 0 0,8-20 0,-9 14-50,0 0-1,-2 0 1,0 0 0,-1-1-1,3-36 1,-6 39-60,-1 11-39,-1-1-1,1 0 1,-3-16-1,2 24 100,0 1-1,0-1 1,0 1-1,0 0 0,0-1 1,0 1-1,0-1 1,0 1-1,0-1 0,0 1 1,0 0-1,0-1 1,-1 1-1,1-1 0,0 1 1,0 0-1,-1-1 1,1 1-1,0-1 0,0 1 1,-1 0-1,1 0 1,0-1-1,-2 0 0,-4 9-219,-3 19 108,-18 72 310,13-54-11,-12 73 0,19-64-70,2 1 0,3-1 0,8 94 0,-5-142-94,8 48 108,-8-49-78,0 0 1,1 0-1,0 0 0,0-1 0,0 1 1,1 0-1,-1-1 0,5 5 1,-6-8-28,0 0 1,0 0 0,0 0-1,0 0 1,0 0 0,0 0 0,1 0-1,-1-1 1,0 1 0,1-1-1,-1 1 1,0-1 0,1 1 0,-1-1-1,1 0 1,-1 1 0,1-1-1,-1 0 1,1 0 0,-1 0 0,1 0-1,-1 0 1,0-1 0,1 1-1,-1 0 1,1-1 0,-1 1 0,0-1-1,1 1 1,-1-1 0,0 0-1,3-1 1,1-1 11,0-1 0,0 0-1,0 1 1,-1-2 0,0 1 0,1 0 0,2-6-1,47-66-60,23-29-125,-54 70-132,-23 48 223,-4 7 86,-12 38 0,10-44-6,2 1 0,0 0 0,1 0-1,0 1 1,0 16 0,2-21-28,0-9 40,1 1-1,0 0 0,0 0 1,0 0-1,0 0 0,1 4 1,-1-7-14,0 1 0,0-1 0,0 1 0,1 0 0,-1-1 0,0 0-1,1 1 1,-1-1 0,0 1 0,1-1 0,-1 1 0,1-1 0,-1 0 0,0 1 0,1-1 0,-1 1 0,1-1 0,-1 0 0,1 0 0,-1 1 0,1-1 0,0 0 0,-1 0 0,1 0 0,-1 0 0,1 0 0,-1 0 0,1 0 0,0 0 0,-1 0 0,1 0 0,-1 0 0,1 0 0,-1 0 0,1 0 0,0 0 0,-1 0 0,1-1 0,10-2 5,1-2 1,-2 1-1,1-1 1,0-1-1,-1 0 1,16-12-1,-11 8-81,27-15-1,-34 21 13,-1 1 16,-1 0-1,2 0 1,-1 0-1,12-2 1,-18 4 28,0 1 0,0 0 0,0 0 0,0 0-1,1-1 1,-1 1 0,0 0 0,0 1 0,0-1 0,0 0 0,0 0 0,0 0-1,1 1 1,-1-1 0,0 0 0,0 1 0,0-1 0,0 1 0,0 0 0,0-1 0,0 1-1,-1 0 1,1-1 0,0 1 0,0 0 0,0 0 0,-1 0 0,1 0 0,0 0-1,-1 0 1,1 0 0,-1 0 0,1 0 0,-1 0 0,1 0 0,-1 0 0,0 0-1,1 1 1,0 7-13,1-1 60,0 0 0,0 0 0,5 10-1,-6-15-25,0 0 0,1-1-1,-1 1 1,1-1 0,0 0-1,0 0 1,0 0-1,0 0 1,0 0 0,0 0-1,1 0 1,-1-1-1,4 3 1,-1-2 7,0 1 0,0-1 1,0 0-1,0 0 0,1-1 0,9 2 0,-12-3-7,0 0 1,-1 0-1,1 0 0,0 0 0,0 0 0,0-1 0,0 1 1,-1-1-1,1 0 0,0 0 0,0 0 0,-1 0 0,1 0 0,4-4 1,-4 3 2,0 0 0,-1 0 0,1-1 0,0 1 0,-1-1 0,0 0 0,0 1 1,0-1-1,0 0 0,0 0 0,0-1 0,-1 1 0,0 0 0,1 0 0,-1-1 1,1-4-1,-2 2-6,1 1 1,-1 0 0,0-1-1,-1 1 1,1-1-1,-1 1 1,0 0 0,0-1-1,-4-9 1,0 5-43,1-1 1,-1 2 0,-1-1-1,0 1 1,-1-1-1,1 2 1,-2-1 0,1 1-1,-1 0 1,-10-8-1,15 14 23,0 0 0,0 1 0,0-1 0,0 0 0,0 1-1,0 0 1,-1-1 0,1 1 0,0 1 0,-1-1 0,1 0-1,-1 1 1,1 0 0,-5 0 0,25 4-23,-6 0 29,115 12 19,-2-1 62,-114-12-61,1-1 1,-1 1 0,1 1-1,-1 0 1,0 0 0,-1 1-1,1 1 1,9 6 0,-16-10 9,0 1 0,1 0-1,-1-1 1,0 1 0,0 1 0,0-1 0,-1 0 0,1 1 0,-1-1-1,0 1 1,0 0 0,0 0 0,-1 0 0,1 0 0,-1 0 0,0 0 0,0 0-1,0 0 1,0 1 0,-1-1 0,0 0 0,0 0 0,-1 5 0,-1 29 9,2-36 213,5-7-138,13-11-119,0 1 1,32-19 0,-40 28-3,0 1-1,1 0 1,0 0-1,0 1 1,0 0-1,1 1 1,14-3-1,-18 6 9,0 0-1,0 0 0,0 1 1,0 0-1,0 0 0,0 0 1,0 1-1,0 1 0,0-1 1,-1 1-1,9 5 0,1 1 207,0 1 0,0 0 0,21 19 0,-16-11 1,0-1 0,35 19 0,-40-26-103,-6-3-585,1-1-1,13 6 0,-24-12 362,-1 0 0,1 0-1,-1 0 1,1 0 0,-1 0 0,0 1 0,1-1 0,-1 0 0,0 0 0,1 0 0,-1 1 0,1-1 0,-1 0 0,0 1 0,0-1 0,1 0 0,-1 1 0,0-1 0,0 0 0,1 1 0,-1-1 0,0 0 0,0 1-1,0-1 1,1 1 0,-1-1 0,0 0 0,0 1 0,0-1 0,0 1 0,0-1 0,0 0 0,0 1 0,0-1 0,0 1 0,0-1 0,0 1 0,0-1 0,-1 1 0,1 0-275,-1 0 0,1 0 0,-1 0 0,0 0 0,0 0 0,0 0 0,1 0 0,-1 0 0,0 0 0,0 0 0,0 0 0,-1-1 0,-1 2 0,-17 6-4468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20 6048,'-13'-13'2240,"18"13"-1728,16-3-160,-12 0-960,-1 6 256,1-3-1248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330 215 9056,'-26'-24'3360,"29"24"-2624,20-12-192,-1 9 256,8-5-544,10 5 480,9-2-448,-2 2-64,1-2-128,-4 5-992,-3 5 480,-7-2-2656,-8 2 1728,-4 1-4224,-4 14 3136,-10 1 832</inkml:trace>
  <inkml:trace contextRef="#ctx0" brushRef="#br0" timeOffset="1">18 54 6816,'-17'-11'2528,"17"3"-1984,5-3-128,3 2-1632,5 1 576,-4 2-2656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3 108 3808,'-1'-15'918,"1"13"-768,0 0-1,0 0 0,0-1 0,0 1 0,-1 0 0,1 0 1,-1-16 7177,2 17-7163,8 1 3324,-3 4-3961,-1 0 627,-1 1 1,0-1 0,0 1-1,0 0 1,-1 0-1,0 1 1,0-1 0,3 7-1,16 50 300,16 81 148,-3-7 161,-31-121-645,5 14 468,-4-44-20,0-8-330,-1-1 1,-2-1-1,0-46 1,-1 11-202,1 12-166,14-71 1,-14 107 37,1 0-1,1 0 1,8-19 0,-11 28 93,1 1-1,-1-1 0,0 0 1,1 1-1,0-1 1,0 1-1,0-1 1,0 1-1,0 0 0,0 0 1,0-1-1,1 2 1,-1-1-1,1 0 1,0 1-1,-1-1 0,1 1 1,0 0-1,6-2 1,14 1 128,1 0 1,0 2 0,-1 1 0,29 5-1,42 1 301,-83-7-743,-1 1 1,1 0-1,11 3 0,12 7-6879,-33-10 6927,0-1 0,0 1 1,0-1-1,0 1 0,0-1 0,0 1 1,-1 0-1,1 0 0,0-1 0,0 1 0,1 1 1,4 16-5431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20 3648,'13'-19'11968,"-12"20"-11812,1 0 1,0 0 0,-1 0 0,1 0 0,-1 1-1,1-1 1,-1 1 0,1-1 0,1 4-1,0 2-27,-1 0 0,1 0-1,-1 0 1,-1 0-1,1 1 1,-1-1-1,-1 1 1,0 7-1,4 20 278,0 20-161,-2-43-134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67 4480,'-1'0'87,"1"0"0,-1-1 0,1 1 0,0 0 0,-1 0 0,1 0 0,0-1 0,-1 1 0,1 0 0,0 0 0,0-1 0,-1 1 0,1 0 0,0 0 0,0-1 0,-1 1 0,1 0 0,0-1 0,0 1 0,0 0 0,0-1 0,-1 1 0,1-1 0,6-13 4830,-3 12-4517,-1 1 195,0-2-368,0-1 1,1 1-1,0 1 1,0-1-1,0 0 1,0 1-1,0-1 1,0 1-1,1 0 1,-1 0-1,1 0 1,-1 1-1,1-1 1,6-1-1,-5 2-150,1 0 0,-1 0-1,0 0 1,1 0 0,-1 1-1,0 0 1,1 0 0,-1 0-1,0 1 1,8 1-1,-8 0-67,1 0-1,-1 0 0,0 0 0,-1 1 0,1-1 0,0 1 0,-1 0 0,0 0 0,1 1 1,-1 0-1,0-1 0,-1 1 0,6 7 0,-7-8 21,0 0 1,-1 0-1,1 0 1,-1 1 0,1-1-1,-1 0 1,0 1-1,0-1 1,0 1-1,-1 0 1,1-1-1,-1 1 1,0-1-1,0 1 1,0 0-1,-1-1 1,1 1-1,-1-1 1,0 1-1,0-1 1,-2 5-1,-1 1 106,-1-1-1,0 0 0,0-1 1,-1 1-1,0-1 1,-1 0-1,1-1 0,-1 0 1,-14 10-1,-3 6 399,16-12 43,8-10-558,0 0-1,0 0 1,0 0-1,0 0 1,1 0-1,-1 0 1,0 0-1,0 0 1,0 0-1,0 0 1,0 0-1,0 0 0,0 0 1,0 0-1,0 0 1,0 0-1,0 0 1,0 0-1,0 0 1,1 0-1,-1 0 1,0 0-1,0 0 1,0 0-1,0 0 1,0 1-1,0-1 1,0 0-1,0 0 1,0 0-1,0 0 1,0 0-1,0 0 1,0 0-1,0 0 1,0 0-1,0 0 1,0 0-1,0 0 1,0 0-1,0 1 1,0-1-1,0 0 1,0 0-1,0 0 1,0 0-1,0 0 1,0 0-1,0 0 1,0 0-1,0 0 1,0 0-1,0 0 1,0 0-1,0 1 1,0-1-1,0 0 1,0 0-1,0 0 1,0 0-1,0 0 1,0 0-1,0 0 1,0 0-1,-1 0 1,1 0-1,0 0 1,47-8 472,86-5 1,-11 11-3766,-113 1 1993,0 1 0,0 1 0,0-1-1,0 2 1,0-1 0,14 5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1984,'10'6'14967,"-9"-6"-14969,-1 1-1,1-1 1,-1 1 0,1-1 0,-1 1-1,1-1 1,-1 0 0,1 1-1,0-1 1,-1 0 0,1 1 0,-1-1-1,1 0 1,1 0 0,-1 0 103,12 4 283,-5-2-194,1-1 0,-1 0 0,0 0 0,0-1 0,1 0-1,-1 0 1,11-3 0,21 1 94,444 2 1188,-452 1-1386,-24 0-52,0 0 0,1-1 0,-1 0 0,15-3 0,-23 3-207,1 0 1,0 0-1,-1 0 1,1 0-1,0 0 1,-1 0-1,1-1 1,0 1 0,-1 0-1,1-1 1,-1 1-1,1 0 1,0-1-1,-1 1 1,1-1-1,-1 1 1,1-1-1,-33-9-9015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19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52 347 6304,'-7'-10'2537,"8"25"-637,0 4-828,-9 185 2576,-5-28-2470,-5 54 817,10-201-374,16-69-1525,1-53-118,-4 35-41,44-290-4,-11 82 1414,-37 261-1336,0-3 101,0-1 0,0 1 0,1-1 0,5-12 0,-7 21-110,0-1 0,0 1 0,0 0 0,0 0 0,0-1 0,1 1 0,-1 0 0,0 0 0,0-1 0,0 1 0,0 0 0,0 0 0,1-1 0,-1 1 0,0 0 0,0 0 0,0 0 0,0-1 0,1 1 0,-1 0 0,0 0 0,0 0 0,1 0 0,-1 0 0,0 0 0,0-1 0,1 1 0,-1 0 0,0 0 0,0 0 0,1 0 0,-1 0 0,0 0 0,1 0 0,6 9 115,4 22 102,-8-22-193,45 151 82,-5-14-8,-30-104-61,-8-22 97,2 0 0,12 27 1,-18-45-92,0 0 1,0-1 0,0 1 0,0-1-1,0 1 1,0-1 0,0 1 0,0-1-1,1 0 1,-1 1 0,1-1 0,-1 0 0,1 0-1,1 1 1,-2-2-27,0 0-1,0 0 1,0 1 0,0-1-1,-1 0 1,1 0-1,0 0 1,0-1 0,0 1-1,0 0 1,0 0 0,0 0-1,0-1 1,0 1-1,-1 0 1,1-1 0,0 1-1,0-1 1,0 1 0,-1-1-1,1 1 1,0-1-1,0 1 1,-1-1 0,1 0-1,-1 0 1,1 1 0,0-2-1,3-4-57,-1 1 1,1 0-1,-1-1 0,0 0 0,2-7 1,0 0-98,55-156-1341,-50 137 1413,29-112-62,14-39-260,-32 139 151,-21 44 241,0-1-1,0 1 1,0 0-1,0-1 1,1 1-1,-1-1 1,0 1-1,0-1 1,0 1-1,1 0 1,-1-1-1,0 1 0,0 0 1,1-1-1,-1 1 1,0 0-1,1-1 1,-1 1-1,1 0 1,-1 0-1,0-1 1,1 1-1,-1 0 1,1 0-1,-1 0 1,0 0-1,1-1 1,-1 1-1,1 0 1,-1 0-1,1 0 0,-1 0 1,1 0-1,-1 0 1,1 0-1,-1 0 1,0 0-1,1 1 1,-1-1-1,2 0 1,-1 2 27,0-1 0,0 1 1,1-1-1,-1 1 0,0-1 1,0 1-1,-1 0 0,1-1 0,0 1 1,0 0-1,0 3 0,43 184 769,-27-103-601,70 385 1106,-65-279-1179,-19-177-731,-2-11-617,1-17-3858,-1 12 4496,-1-1-1,1 0 0,0 1 1,-1-1-1,1 0 0,2-1 0,2-8-2304,0-1 621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22 3808,'-10'2'11524,"23"-2"-5790,-2-2-8033,17-3 2509,-1 1 0,1 1-1,52 2 1,5-1-99,61-2 70,-127 4-205,21 1-1,-4 1 5,-28-8-2367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28 2240,'10'2'18780,"-4"2"-21456,-4-3 2715,0 0 1,-1 0-1,1-1 0,0 1 0,0-1 0,-1 1 0,1-1 0,0 0 1,0 0-1,0 0 0,0 0 0,-1 0 0,1 0 0,0 0 0,2-1 0,12 0 334,83-3 241,14-6-262,-3 1-299,-9 1 70,-61 3-587,-39 5-198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74 4800,'4'-10'7744,"-3"14"-7524,0 0 0,0 0 0,-1 0 0,1 0 0,-1 0 0,0 0 0,0 5 0,1 12 276,4 65 641,7 68-45,-9-122-893,0-5 333,11 45 1,-13-70-181,3-23 1292,1 4-1544,0-12 61,8-66 131,-1-1-271,-6 55-61,2-56 0,-8 87-33,0 0-1,1 1 1,0-1-1,4-16 0,-5 24 90,1 1-1,-1-1 1,1 0-1,-1 1 1,1-1-1,0 0 1,0 1 0,0-1-1,0 1 1,0-1-1,0 1 1,0 0-1,0-1 1,1 1-1,-1 0 1,0 0-1,1 0 1,-1 0-1,1 0 1,-1 0-1,1 0 1,0 1 0,-1-1-1,1 0 1,0 1-1,0 0 1,-1-1-1,1 1 1,0 0-1,0 0 1,-1 0-1,1 0 1,2 0-1,14 3 186,1 2 0,-1-1-1,30 14 1,-25-10-161,42 19-1864,-64-27 1469,0 0-1,7 31-12794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12 4800,'4'-12'11849,"-3"13"-11450,5 20 1815,-4 22-2405,-1-28 203,-2-1 0,0 1 0,-6 29 0,-1-9-2440,7-11-5703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8 2912,'-4'-7'13461,"14"10"-11458,18 1-1772,410-9 2393,-437 5-2780,0 0 1,0 0-1,0 0 0,0 0 0,0 0 0,0 0 0,0-1 0,0 1 0,0 0 0,0 0 1,0-1-1,1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16 2304,'-30'-14'14983,"40"12"-13583,169 10-168,-121-5-922,60 9-1,-22 0 171,-77-11-430,-12-1-42,-1 1 1,0-1-1,1 1 1,-1 0 0,8 3-1,7 0 400,-12-5-1017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7 321 5888,'-5'-29'1898,"5"28"-1802,-1 0-1,1 0 0,0 0 0,0-1 1,-1 1-1,1 0 0,0 0 1,0 0-1,0 0 0,0 0 0,1 0 1,-1 0-1,0 0 0,0 0 0,1-2 1,9-4 1385,-4 4-487,-5 3-910,0 0-1,-1 0 1,1 0-1,0 0 0,-1 0 1,1 0-1,0 0 1,-1 0-1,1 1 0,0-1 1,-1 0-1,1 0 1,-1 1-1,1-1 1,0 0-1,-1 1 0,1-1 1,-1 0-1,2 2 1,-1-2 114,1 2-101,1 1-1,0-1 1,-1 1 0,0-1-1,0 1 1,0-1 0,0 1-1,0 0 1,0 0 0,-1 0 0,1 0-1,0 5 1,13 42 418,-13-40-399,18 118 864,-14-74-328,-5-46-442,1 0-1,4 16 1676,-5-36-1469,4-8-317,1-1 41,4-33-1,17-181-208,-22 198 44,2 0-1,13-38 0,-17 63-9,-1 6 55,0 0 0,0-1-1,0 1 1,1 0 0,0 1 0,0-1 0,1 1 0,0-1-1,0 1 1,0 0 0,0 0 0,1 1 0,5-6-1,-8 10-11,-1-1 0,1 0 0,-1 1 0,1-1-1,0 1 1,-1-1 0,1 1 0,0 0 0,0 0 0,-1 0-1,1 0 1,0 0 0,-1 0 0,1 0 0,0 1 0,0-1-1,-1 0 1,1 1 0,1 0 0,6 3 39,-1 0 1,12 7 0,-4-1 58,84 48 870,-94-55-1121,0 0 1,-1 0 0,10 2-1,-13-4-403,0 0 0,0-1 0,0 0 0,1 0-1,-1 1 1,0-1 0,0 0 0,0-1 0,0 1 0,0 0 0,0-1-1,0 1 1,0-1 0,4-1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5 5728,'-16'-4'7290,"30"4"-5636,10 0-887,-1 0-1,0 1 1,0 2 0,26 5 0,-46-7-755,0 0 0,0 0 0,0 1 0,-1-1 0,1 1-1,0-1 1,-1 1 0,1 0 0,-1 0 0,0 0 0,1 0 0,-1 0 0,0 0-1,0 1 1,-1-1 0,1 1 0,2 4 0,-3-5-3,0 0 1,0 0-1,-1 0 0,1 1 1,-1-1-1,1 0 0,-1 0 0,0 1 1,0-1-1,0 0 0,0 1 1,0-1-1,0 0 0,-1 1 1,1-1-1,-1 0 0,0 0 1,0 1-1,1-1 0,-1 0 0,-1 0 1,1 0-1,-2 2 0,-2 3 72,-1-1 0,0 0 0,0-1 0,0 1-1,-1-1 1,1 0 0,-1-1 0,-1 0 0,-8 4-1,-12 4 435,-33 9-1,37-13-244,8-5-21,2-1 198,14 0-225,7 2-41,-2-3-134,0 0 0,0 0 0,0-1 0,0 1 1,0-1-1,0 0 0,7-2 0,7 1 18,143 1-1483,-122-2-1983,-3-7-6526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0 8896,'-10'0'3296,"15"4"-2560,8 4-224,0-8 2048,15 3-1505,6-3 929,6 0-1184,7 0-224,7 5-352,7-5-224,9 0-32,10-5-3072,-3 5 1697,-10 5-6753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44 2144,'4'0'5008,"-3"0"-4974,-1 0 0,0 0 0,0 0 0,1 0 0,-1 0 0,0 0 0,0 0 0,1 0 0,-1 0 0,0 0 0,0 0 0,0 0 0,1-1 0,-1 1 0,0 0 0,0 0 0,0 0 0,1 0 0,-1 0 0,0 0 0,0-1 1,0 1-1,1 0 0,-1 0 0,0 0 0,0-1 0,0 1 0,0 0 0,0 0 0,0 0 0,0-1 0,1 1 0,-1 0 0,0 0 0,0-1 0,0 1 0,0 0 0,0 0 0,0 0 0,0-1 0,0 1 0,0 0 0,0 0 0,0-1 0,0 1 0,0 0 0,-1 0 0,1-1 0,0 1 0,0 0 1,0 0-1,0 0 0,0-1 0,0 1 0,0 0 0,-1 0 0,1 0 0,0 0 0,0-1 0,0 1 0,0 0 0,-1 0 0,1 0 0,0 0 0,-9-10 778,6 9-636,-1-1 0,1 0 0,-1 1 0,1-1 0,-1 1 0,-5-1 0,8 2-192,0 0 1,1 0-1,-1 0 1,0 0-1,0 0 0,0 0 1,0 0-1,1 1 1,-1-1-1,0 0 1,0 0-1,0 1 1,1-1-1,-1 0 1,0 1-1,1-1 1,-1 1-1,0-1 1,1 1-1,-1 0 1,0 0-1,0 1-4,0-1-1,1 1 1,-1-1-1,1 1 1,-1-1 0,1 1-1,0-1 1,0 1-1,0-1 1,-1 1-1,2 1 1,1 16 175,-3-19-127,1 0 1,0 0-1,0 1 0,0-1 1,0 0-1,0 1 1,0-1-1,1 0 1,-1 1-1,0-1 1,0 0-1,0 0 0,0 1 1,0-1-1,0 0 1,0 1-1,1-1 1,-1 0-1,0 0 1,0 1-1,0-1 0,1 0 1,-1 0-1,0 0 1,0 1-1,0-1 1,1 0-1,-1 0 1,0 0-1,1 0 0,-1 0 1,0 1-1,0-1 1,1 0-1,-1 0 1,0 0-1,1 0 1,-1 0-1,0 0 0,1 0 1,-1 0-1,0 0 1,0 0-1,1 0 1,-1 0-1,0 0 1,1 0-1,-1-1 0,0 1 1,1 0-1,0-1 5,-1 1 0,1-1 0,-1 0 0,1 0 0,0 0 0,-1 1-1,1-1 1,-1 0 0,0 0 0,1 0 0,-1 0 0,0 0 0,0 0 0,1 0-1,-1 0 1,0 0 0,0 0 0,0 0 0,0 0 0,0 0 0,0 0 0,0 0-1,-1 0 1,1 0 0,0 1 0,0-1 0,-1 0 0,1 0 0,-1 0 0,1 0-1,-2-1 1,1-2-40,-1 1-1,0-1 0,-1 1 0,1 0 0,0 0 0,-5-4 1,6 6-14,0 0 0,-1 0 0,1 0 0,-1 0 0,1 1 0,-1-1 0,1 1 0,-1-1 1,1 1-1,-1-1 0,0 1 0,1 0 0,-1-1 0,0 1 0,1 0 0,-1 0 0,0 0 1,1 1-1,-1-1 0,1 0 0,-1 1 0,0-1 0,1 1 0,-1-1 0,1 1 0,-1 0 1,1 0-1,-1-1 0,1 1 0,0 0 0,-1 0 0,1 0 0,0 1 0,0-1 1,0 0-1,0 0 0,0 1 0,0-1 0,0 1 0,0-1 0,0 1 0,1-1 0,-1 1 1,1-1-1,-1 1 0,1-1 0,-1 4 0,2-1 25,0 0-1,0-1 1,1 1-1,-1-1 1,1 1-1,0-1 1,0 0-1,3 5 1,-4-8 62,-1 1 1,1-1-1,-1 1 1,1-1 0,0 1-1,-1-1 1,1 1-1,0-1 1,-1 1-1,1-1 1,0 0-1,0 1 1,-1-1-1,1 0 1,0 0-1,0 0 1,-1 0-1,1 0 1,0 0-1,0 0 1,0 0-1,0 0-34,-1 0-1,1 0 0,-1 0 1,0 0-1,1-1 1,-1 1-1,1 0 0,-1 0 1,0-1-1,1 1 1,-1 0-1,0-1 0,0 1 1,1 0-1,-1-1 1,0 1-1,0 0 0,1-1 1,-1 1-1,0 0 1,0-1-1,0 1 0,0-1 1,1 1-1,-1-1 1,0 1-1,0 0 0,0-1 1,0 0-1,0-2-51,0-1-1,0 1 1,0 0-1,0 0 1,-1-1-1,1 1 1,-1 0-1,0 0 1,0 0-1,0 0 1,0 0-1,-2-4 1,2 7 2,1 0 1,-1 0 0,1 0-1,0 0 1,-1 0-1,1 0 1,-1 0 0,1 0-1,0 1 1,-1-1 0,1 0-1,-1 0 1,1 0 0,0 0-1,-1 1 1,1-1 0,-1 0-1,1 0 1,0 1 0,-1-1-1,1 0 1,0 1 0,0-1-1,-1 0 1,1 1 0,0-1-1,0 0 1,-1 1 0,1-1-1,0 1 1,0 0 0,-8 12 92,8-12-44,-1 0 0,2 0 1,-1 1-1,0-1 0,0 0 1,0 0-1,0 0 1,1 0-1,-1 0 0,0 0 1,1 0-1,-1 0 0,1 0 1,0 0-1,-1 0 1,1 0-1,0 0 0,-1 0 1,1 0-1,0 0 0,0-1 1,0 1-1,0 0 0,-1-1 1,1 1-1,0 0 1,0-1-1,1 1 0,-1-1 1,0 0-1,0 1 0,0-1 1,2 0-1,-2 0 10,-1 0-1,1 0 1,0 0-1,-1-1 1,1 1-1,0 0 1,-1-1-1,1 1 1,-1-1-1,1 1 1,0-1-1,-1 1 1,1-1-1,-1 1 1,0-1-1,1 1 1,-1-1-1,1 0 1,-1 1-1,0-1 1,1 0-1,-1 1 1,0-1-1,0 0 1,1 1-1,-1-1 1,0 0-1,0 0 1,0 1-1,0-1 1,0-1-1,-6-9-765,-2 44-12325,-1-1 11215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20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1 188 5408,'0'0'433,"-1"2"197,8 2 717,16 7 131,0-2 0,44 13 0,-57-19-1146,1-1-1,-1-1 1,1 1-1,0-2 1,-1 1-1,1-2 1,0 1-1,0-1 1,18-5 0,-22 4-269,0 0 1,0-1 0,0 1 0,-1-1 0,11-7 0,-14 8-28,0 0 0,0-1 0,-1 1-1,1-1 1,-1 1 0,0-1 0,0 0 0,0 0 0,0 0-1,0 0 1,0 0 0,-1-1 0,2-5 0,-1 2-50,0 0 0,-1 0 0,0 0 0,-1 0 0,1 0 1,-1-1-1,-1 1 0,1 0 0,-1 0 0,-1 0 0,1 0 0,-1 0 0,0 0 1,-4-8-1,4 11 32,1 1 0,-1-1 1,0 1-1,-1 0 0,1 0 0,0-1 1,-1 1-1,0 1 0,0-1 1,0 0-1,0 1 0,0-1 0,0 1 1,-1 0-1,1 0 0,-1 1 1,1-1-1,-1 1 0,0-1 1,0 1-1,1 0 0,-1 0 0,0 1 1,0-1-1,0 1 0,0 0 1,-6 1-1,3-1 115,0 1 0,0 0 1,1 1-1,-1 0 0,0 0 0,1 0 1,0 1-1,-1 0 0,1 0 0,0 0 1,0 1-1,-10 8 0,11-6 19,-1-1 0,1 1 0,0 0 1,1 1-1,-1-1 0,1 1 0,1 0 0,-1 0 0,1 0 0,0 0 0,-2 13 0,1-4 83,1 0 0,0 0-1,2 1 1,0-1 0,1 0 0,0 1-1,5 26 1,-4-33-177,2 0 0,-1 0 1,1 0-1,1-1 0,0 1 0,0-1 1,0 0-1,2 0 0,-1 0 0,1-1 1,0 1-1,1-1 0,11 10 0,-10-12-215,1 0 0,-1 0 0,1-1 0,0-1 0,1 0 0,-1 0-1,1-1 1,0 0 0,0 0 0,0-1 0,0 0 0,17 0 0,-14-3-1083,0-1 0,1 0 0,-1 0 0,-1-2 0,24-8 0,-4 1-1085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256 157 2496,'-10'-9'3486,"-2"9"-583,10-1-2660,0 0 0,0 0 0,0 0 0,0 0-1,0 0 1,0 0 0,1 0 0,-1-1 0,0 1 0,-1-2 0,1 1-144,1 0 1,-1 1-1,0-1 0,0 1 1,0-1-1,0 1 1,0 0-1,0 0 0,-1 0 1,-2-1-1,1 1-51,1 1 0,-1 0-1,0 0 1,0 0 0,0 0-1,0 0 1,-5 2-1,7-2-49,0 0-1,0 1 1,0 0-1,0-1 1,0 1 0,0 0-1,0 0 1,0 0-1,0 0 1,0 0-1,0 1 1,1-1-1,-1 0 1,0 1-1,-2 3 1,3-3 16,-1 1 0,1-1 1,0 1-1,0 0 0,0-1 1,0 1-1,1 0 0,-1 0 1,0 5-1,1-7-5,0 1 1,0-1-1,0 0 0,1 1 0,-1-1 1,0 0-1,0 0 0,1 1 0,-1-1 1,1 0-1,-1 0 0,1 1 0,-1-1 1,1 0-1,0 0 0,0 0 0,-1 0 1,1 0-1,0 0 0,0 0 0,0 0 1,0 0-1,0-1 0,0 1 0,2 0 1,-1 0 62,0 0 0,1 0 0,-1 0 0,0-1 1,1 1-1,-1-1 0,1 0 0,-1 1 1,0-1-1,1 0 0,-1 0 0,1-1 1,-1 1-1,0-1 0,1 1 0,-1-1 0,0 0 1,0 1-1,1-1 0,-1 0 0,0-1 1,0 1-1,0 0 0,0-1 0,0 1 0,0-1 1,-1 1-1,1-1 0,2-3 0,-2 3-47,0-1 1,0 1-1,-1-1 0,1 1 0,-1-1 0,0 1 0,0-1 0,0 0 0,0 0 0,0 0 1,0 1-1,-1-1 0,1 0 0,-1 0 0,0 0 0,0 0 0,0 0 0,0 0 1,-1 0-1,1 0 0,-1 1 0,0-1 0,1 0 0,-4-5 0,2 4-95,-1-1 0,0 1 0,0 0 0,0 0 0,0 0 0,-6-5 0,7 7 29,1 1 0,-1 0 0,1 0 0,-1 0 0,1 0 0,-1 0 0,1 0 0,-1 1 0,0-1 0,0 0 0,1 1-1,-1 0 1,0-1 0,0 1 0,0 0 0,1 0 0,-1 0 0,0 0 0,0 0 0,0 0 0,0 0 0,-3 2 0,0 0-24,0 0 1,0 1 0,0-1-1,0 1 1,1 0 0,-1 0-1,1 1 1,-1 0 0,-4 5 0,7-7 74,0 1 1,0-1 0,1 1 0,-1-1 0,0 1-1,1-1 1,0 1 0,0 0 0,0 0 0,0 0 0,0 0-1,0 0 1,1 0 0,-1 0 0,1 0 0,0 0-1,0 0 1,0 0 0,1 5 0,0-5 27,0 0 0,0 0 0,0 1 1,0-1-1,0 0 0,0 0 0,1 0 0,0 0 0,3 5 1,-3-7-9,-1 0 0,1 1 0,-1-1 0,1 0 0,0 0 0,-1 0 0,1 0 0,0 0 0,0 0 0,0-1 0,-1 1 0,1 0 0,0-1 0,0 0 0,0 1 0,0-1 0,4 0 1,-4 0 25,0-1 0,0 1 0,0 0 0,0-1 0,0 0 0,0 1 0,0-1 0,0 0 0,0 0 0,0 0 0,-1 0 0,1-1 0,0 1 0,2-3 0,18-22 510,-21 26-538,1-4 5,1 0 1,0 1-1,-1-1 0,0 0 1,0 0-1,0 0 0,0-1 1,-1 1-1,0 0 0,0-1 1,1-5-1,-2 7-37,0 0 0,0 0 0,0 0 0,-1 0 0,1 0 0,-1 1 0,0-1 0,0 0 0,0 1 0,0-1 0,0 0 0,0 1 0,-1-1 0,1 1 0,-1 0 0,0-1 0,0 1 0,0 0 0,-2-2 0,2 2-40,0 1-1,1-1 1,-1 1-1,0 0 1,0 0-1,0-1 1,1 1-1,-1 1 1,-1-1-1,1 0 1,0 0 0,0 1-1,0-1 1,0 1-1,0 0 1,0-1-1,-1 1 1,1 0-1,-2 1 1,1-1-13,0 1-1,0 0 1,0 0 0,0 0 0,0 0-1,1 1 1,-1-1 0,1 1 0,-1 0-1,1-1 1,-1 1 0,1 0 0,-3 4 0,-1 0 74,0 1 1,0 0-1,1 0 1,0 1 0,0-1-1,1 1 1,0 1 0,-4 9-1,7-14-6,0-1 0,0 1 0,1 0 0,-1-1 0,1 1 0,0 0 0,0-1 0,0 1 0,0 0 0,1-1 0,-1 1 0,1-1-1,0 1 1,0 0 0,0-1 0,1 0 0,-1 1 0,1-1 0,0 0 0,0 0 0,0 0 0,0 0 0,4 4 0,-5-6 22,0 0 0,0 0 0,1 0 0,-1 1 0,0-1 0,1 0 0,-1-1 1,0 1-1,1 0 0,0 0 0,-1-1 0,1 1 0,-1-1 0,1 1 0,0-1 0,-1 1 0,1-1 0,0 0 1,-1 0-1,1 0 0,2 0 0,-1-1 16,0 0 0,0 0 0,0 0 0,-1 0 0,1 0 1,0-1-1,-1 1 0,1-1 0,-1 1 0,0-1 0,4-4 0,-2 2-14,0 1-1,-1-1 1,1 0-1,-1-1 1,-1 1-1,1-1 1,0 1-1,-1-1 1,0 0-1,0 0 1,0 0-1,-1 0 1,0 0-1,1-7 0,-2 5-25,-1 1 0,1 0 0,-2 0-1,1 0 1,-1 0 0,0 0 0,0 0-1,0 0 1,-1 0 0,0 1 0,0-1-1,-6-8 1,5 10-48,1 0 1,-1 0-1,0 0 0,0 0 0,0 1 0,0 0 1,-1-1-1,1 1 0,-1 1 0,0-1 1,0 1-1,0 0 0,0 0 0,0 0 1,-8-1-1,11 3 30,0 0 1,0 0-1,0 0 0,0 1 1,0-1-1,0 0 0,0 1 1,0-1-1,0 1 0,0 0 1,0 0-1,0-1 0,1 1 1,-1 1-1,0-1 0,0 0 1,1 0-1,-1 1 0,1-1 1,-1 1-1,1-1 0,0 1 1,-1-1-1,1 1 0,0 0 1,0 0-1,0 0 1,-1 3-1,1-2 10,-1 1 0,1 0 0,0 0 0,0 0 0,0 0 0,0 0 0,1 0 1,-1 0-1,1 0 0,0 0 0,0 0 0,1 0 0,-1 0 0,2 6 0,-1-7-7,1 0 0,-1 0 0,0 0 0,1 0 0,0 0 0,-1-1 0,1 1-1,0 0 1,0-1 0,1 1 0,-1-1 0,0 0 0,1 0 0,4 3 0,-4-3 46,1 0 1,-1-1 0,1 0-1,0 0 1,-1 0 0,1 0-1,0-1 1,0 1 0,0-1-1,-1 0 1,1 0 0,6-1-1,-6 1 12,0-1 0,-1 1 0,1-1 0,0 0 0,-1-1 0,1 1 0,0 0 0,-1-1 0,0 0 0,1 0 0,-1 0 0,0 0 0,0 0 0,0-1 0,0 0-1,3-4 1,-5 5-44,1 0 0,-1 0-1,0-1 1,1 1-1,-1-1 1,0 1-1,-1-1 1,1 1-1,0-1 1,-1 1 0,0-1-1,1 0 1,-1 1-1,0-1 1,0 0-1,0 1 1,-1-1 0,1 0-1,-1 1 1,0-1-1,1 1 1,-1-1-1,0 1 1,-2-5-1,-1 1-28,1 0 0,0 0 0,-1 1 0,0-1 0,-1 1 0,-9-10 0,12 14-13,0-1 1,0 0-1,-1 1 0,1-1 1,0 1-1,-1 0 1,1-1-1,-1 1 0,1 0 1,-1 1-1,0-1 1,1 0-1,-1 1 0,0 0 1,0-1-1,1 1 1,-1 0-1,0 0 0,0 1 1,-4 0-1,5 0 13,1 0-1,-1-1 1,0 1-1,0 0 1,1 1-1,-1-1 1,1 0-1,-1 0 1,1 1 0,-1-1-1,1 1 1,0-1-1,0 1 1,0-1-1,0 1 1,0 0-1,-1 3 1,-11 32-227,12-33 226,-1 2 20,1 0-1,0 0 1,1-1-1,-1 1 0,1 0 1,0 0-1,1 0 1,-1 0-1,1 0 1,3 10-1,-3-14 24,-1 0-1,1 0 1,0 0 0,0 1-1,0-1 1,0 0 0,0 0-1,1 0 1,-1 0 0,1-1-1,-1 1 1,1 0 0,-1-1-1,1 1 1,0-1-1,0 1 1,0-1 0,0 0-1,0 0 1,0 0 0,0 0-1,0 0 1,1 0 0,-1 0-1,0-1 1,1 0 0,-1 1-1,4-1 1,-3 0 21,1 0-1,-1 0 1,0 0 0,0-1 0,1 0-1,-1 1 1,0-1 0,0 0 0,0-1-1,0 1 1,0-1 0,0 1 0,0-1-1,0 0 1,-1 0 0,1 0 0,-1 0-1,1 0 1,-1-1 0,0 1-1,3-4 1,-3 3-33,0-1-1,-1 0 0,1 0 1,0 1-1,-1-1 1,0 0-1,0 0 0,0 0 1,-1-1-1,1 1 1,-1 0-1,0 0 1,0 0-1,0 0 0,-1 0 1,-1-8-1,1 9-18,0-1 1,0 1-1,0 0 1,-1 0-1,1 0 0,-1 0 1,0 0-1,1 1 1,-1-1-1,0 0 0,-1 1 1,1-1-1,0 1 0,-1 0 1,0 0-1,1 0 1,-1 0-1,0 0 0,0 1 1,0-1-1,0 1 0,0 0 1,-5-2-1,5 3-21,0-1 0,0 1 0,0 0 0,0 0 0,0 0 0,1 0 0,-1 0 0,0 1 0,0-1 0,0 1 0,1 0 0,-1 0 0,0 0 0,1 0 0,-1 0 0,1 1 0,-1-1 0,1 1 0,-1-1 0,1 1 0,0 0 0,0 0 0,0 0 0,0 0 0,0 1 0,1-1 0,-1 0 0,-1 4-1,0-1 23,0 0-1,1 1 1,-1-1-1,1 1 1,-2 10-1,4-14 12,-1 0 0,1 0-1,0 0 1,0 1 0,0-1-1,0 0 1,0 0 0,0 0 0,1 1-1,-1-1 1,1 0 0,-1 0-1,1 0 1,0 0 0,0 0-1,0 0 1,2 3 0,-1-3 5,0 0 1,0 0-1,-1 0 1,1 0-1,1-1 1,-1 1-1,0-1 1,0 0-1,0 1 1,1-1-1,-1 0 1,1 0-1,-1 0 1,1-1-1,-1 1 1,5 0-1,-3-1 53,0 0 0,1 0 0,-1 0-1,0-1 1,0 1 0,1-1 0,-1 0-1,0 0 1,7-4 0,-6 3 8,-1 0-1,1-1 1,-1 1 0,0-1 0,0 0 0,0 0 0,-1-1 0,5-4 0,-6 6-56,0-1 0,0 1 0,0-1 0,-1 1 0,0-1 0,1 1 0,-1-1 0,0 0 0,0 0 0,0 0 0,-1 1 0,1-1 0,0-6 0,-1 7-19,0 0-1,0 1 1,0-1 0,0 0 0,0 0 0,-1 0 0,1 1 0,0-1 0,-1 0-1,1 0 1,-1 1 0,0-1 0,0 0 0,1 1 0,-1-1 0,0 1-1,0-1 1,-1 1 0,1 0 0,0-1 0,0 1 0,-1 0 0,1 0-1,-1 0 1,1 0 0,-1 0 0,1 0 0,-1 0 0,0 0 0,1 1 0,-1-1-1,0 1 1,1-1 0,-1 1 0,0 0 0,-3-1 0,1 1-152,1 0-1,0 1 1,0-1 0,0 1 0,0-1 0,0 1 0,0 0 0,0 0 0,0 0 0,0 1 0,0-1-1,1 1 1,-1-1 0,0 1 0,1 0 0,0 0 0,-1 0 0,1 0 0,0 1 0,-2 2 0,-1 6-1201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28 342 2144,'5'-31'8613,"-6"37"-8327,1-1 0,-1 0 1,1 1-1,1 10 0,-1 10-229,-8 115 443,5-66-109,-3-30-133,3-33-170,1 1 0,0 15 0,0 46 232,-2-62-92,4-11-203,0-1 0,0 0 0,-1 1-1,1-1 1,0 1 0,0-1-1,0 0 1,-1 1 0,1-1 0,0 1-1,0-1 1,0 1 0,0-1 0,0 1-1,0-1 1,0 0 0,0 1 0,0-1-1,0 1 1,0-1 0,0 1 0,1-1-1,-1 1 1,0-1 0,0 0-1,1 1 1,-1 0 269,-1-184 1530,2 90-1915,12-252-64,-13 297 247,0 32-236,0-1-1,4-27 1,-3 13 170,-1 21 87,0 9-199,8 13-458,-1-2 483,0 1-1,-1-1 1,6 14-1,-4-9 31,0 4 19,0 0 0,4 20 0,0-3-43,-7-20 119,81 220 582,-83-227-542,-3-8-90,0 0 1,0-1 0,1 1-1,-1 0 1,0 0 0,0 0-1,1 0 1,-1-1 0,0 1-1,1 0 1,-1 0-1,1-1 1,-1 1 0,1 0-1,0-1 1,-1 1 0,1 0-1,0-1 1,-1 1 0,1-1-1,1 1 1,-2-1-7,1 0 0,-1 0 0,0 0 0,1 0 0,-1-1 0,0 1 0,1 0 0,-1 0 0,0-1 0,0 1 0,1 0 0,-1-1 0,0 1 0,0 0 0,0 0 0,1-1 0,-1 1 0,0-1 0,0 1 0,0 0 0,0-1 0,0 1 0,0 0 0,0-1 0,0 1 0,0 0 0,0-1 0,0 1 0,0-1 0,0 1 0,0 0 0,0-1 0,0-22 142,1 12-52,0-14-45,4-44 54,18-99 0,3 53-278,-25 112 163,7-25-31,-8 27 17,1 0 0,-1 0 0,0 1 1,1-1-1,-1 0 0,1 0 0,-1 0 1,1 0-1,-1 1 0,1-1 0,0 0 0,-1 0 1,1 1-1,0-1 0,0 0 0,-1 1 0,1-1 1,0 1-1,0-1 0,0 1 0,0 0 1,0-1-1,0 1 0,1-1 0,2 5-55,1-1 0,0 0-1,-1 1 1,5 5 0,-6-7 47,5 7 13,0 0 0,0 1 0,0-1 0,-1 2 0,-1-1 0,0 1 0,0 0 0,-1 0 0,5 17 0,2 12 33,8 59 1,-14-65-24,9 42 63,22 131 347,-36-198-419,3 44 357,-4-52-101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3392,'0'-1'200,"0"0"0,0 0 0,0 0 0,0 0 0,0 0 0,0 1-1,0-1 1,1 0 0,-1 0 0,0 0 0,1 0 0,-1 1 0,0-1 0,1 0 0,-1 0 0,1 1 0,0-1 0,-1 0 0,1 1 0,-1-1 0,1 0 0,0 1 0,-1-1-1,1 1 1,0-1 0,0 1 0,0 0 0,-1-1 0,1 1 0,0 0 0,0-1 0,0 1 0,0 0 0,0 0 0,-1 0 0,1 0 0,0 0 0,0 0 0,0 0-1,0 0 1,0 0 0,0 0 0,0 1 0,-1-1 0,1 0 0,0 0 0,0 1 0,0 0 0,2 1-51,0 1 0,-1 0 0,1 1 0,-1-1-1,0 0 1,0 1 0,0-1 0,1 5 0,12 33 139,-11-29-145,9 19 363,-12-30-497,0 0 0,-1-1 0,1 1 0,-1-1-1,1 0 1,-1 1 0,1-1 0,0 1 0,-1-1-1,1 0 1,0 1 0,0-1 0,-1 0 0,2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45 1888,'0'-4'3115,"0"2"-2638,0 0 1,1 0 0,-1 1 0,0-1 0,0 0 0,0 0-1,0 0 1,0 0 0,-1 0 0,1 0 0,-1 0 0,1 1 0,-1-1-1,-1-3 1,2 4-370,0 1 1,-1-1-1,1 1 0,0-1 0,-1 1 0,1 0 0,0-1 1,-1 1-1,1-1 0,-1 1 0,1 0 0,-1-1 0,1 1 0,-1 0 1,1-1-1,-1 1 0,1 0 0,-1 0 0,1 0 0,-1-1 0,0 1 1,1 0-1,-1 0 0,1 0 0,-1 0 0,0 0 0,1 0 1,-1 0-1,1 0 0,-1 0 0,1 1 0,-1-1 0,0 0 0,1 0 1,-1 0-1,1 1 0,-1-1 0,1 0 0,-1 1 0,1-1 1,-1 0-1,0 1 0,0 1-97,0-1 0,0 1 0,0 0 1,0 0-1,0 0 0,1-1 0,-1 1 1,1 0-1,-1 0 0,1 0 0,0 0 0,-1 4 1,-3 13 18,3-17-42,0 0 0,1 0 0,-1 0 0,0 0 0,1 0 0,-1 0 0,1 0 0,0 0 0,0 0 0,0 0 0,0 1 0,0-1 0,0 2 0,1-2 36,-1-1 1,1 0-1,0 1 1,0-1-1,-1 0 0,1 0 1,0 1-1,0-1 1,0 0-1,0 0 0,0 0 1,0 0-1,1-1 0,-1 1 1,0 0-1,0 0 1,1-1-1,-1 1 0,3 0 1,-4-1 0,1 1-1,-1-1 1,0 0 0,1 0-1,-1 0 1,0 0 0,1 0-1,-1 0 1,1 0 0,-1 0 0,0 0-1,1 0 1,-1 0 0,0 0-1,1 0 1,-1 0 0,1 0-1,-1-1 1,0 1 0,1 0 0,-1 0-1,0 0 1,1-1 0,-1 1-1,0 0 1,0 0 0,1-1-1,-1 1 1,0 0 0,0 0 0,1-1-1,5-16 203,-5 11-160,-1 0 0,1 0 0,-1-11 0,-1 14-63,0 0 0,0 0 0,0 0 0,0 1 0,0-1 0,0 0 0,-1 0 0,0 1 0,1-1 0,-3-2 0,3 4-20,0 0-1,0 0 1,0 0 0,0 0-1,0 0 1,0 0 0,0 0 0,0 1-1,0-1 1,0 0 0,-1 0 0,1 1-1,0-1 1,0 1 0,-1-1 0,1 1-1,0 0 1,-1-1 0,1 1 0,-1 0-1,1 0 1,0 0 0,-3 0-1,2 1 43,1 1 0,0-1 0,-1 0 0,1 1 0,0-1 0,-1 1 0,1 0 0,0-1 0,0 1 0,0 0 0,0 1 0,-11 24 265,7-13-225,3-9-44,0 0-1,0 1 0,0-1 0,1 1 0,0-1 0,0 1 0,0 0 0,1 0 0,0 10 0,0-15-2,0-1-1,0 1 1,0-1-1,0 1 1,1-1-1,-1 1 1,0-1-1,0 1 1,0-1 0,0 1-1,1-1 1,-1 1-1,0-1 1,0 0-1,1 1 1,-1-1-1,0 1 1,1-1-1,-1 0 1,1 1-1,-1-1 1,0 0-1,1 1 1,-1-1-1,1 0 1,-1 0-1,1 0 1,-1 1-1,0-1 1,1 0-1,-1 0 1,1 0-1,-1 0 1,1 0-1,-1 0 1,1 0-1,-1 0 1,1 0-1,-1 0 1,1 0-1,-1 0 1,1 0-1,-1 0 1,1-1-1,-1 1 1,1 0-1,-1 0 1,1 0-1,-1-1 1,1 1-1,1-2 26,0 1-1,0-1 0,-1 1 0,1-1 0,0 0 1,-1 0-1,1 0 0,-1 0 0,1-2 0,0-1-26,0 0-1,-1 0 0,0 0 1,0 0-1,-1 0 0,1 0 1,-1 0-1,0 0 0,-1 0 1,1 0-1,-1 0 0,0 0 1,0 0-1,-1 0 0,-3-9 1,2 4-99,-4-5-237,6 15 312,0-1 0,1 1 0,-1 0 0,1 0 0,-1-1 0,1 1 0,-1 0 1,1 0-1,-1 0 0,0 0 0,1 0 0,-1-1 0,0 1 0,1 0 0,-1 1 1,1-1-1,-1 0 0,0 0 0,1 0 0,-1 0 0,1 0 0,-1 0 1,1 1-1,-1-1 0,0 0 0,0 1 0,-1 0 33,0 1 1,0-1-1,0 1 1,1-1-1,-1 1 0,1 0 1,-1 0-1,1-1 0,-1 1 1,1 0-1,0 0 1,0 0-1,0 1 0,-1 1 1,0 0-7,1 1 1,0-1-1,-1 1 0,2-1 1,-1 1-1,0 5 1,1-7 15,1 0 0,0 1 1,0-1-1,0 0 0,0 0 0,0 0 1,0 0-1,3 4 0,-3-6 4,0 0 0,0 1 0,-1-1 0,1 0 0,0 1 0,0-1 0,0 0 0,1 0 0,-1 0 0,0 0 0,0 0-1,0 0 1,1 0 0,-1 0 0,1 0 0,-1-1 0,0 1 0,1-1 0,1 1 0,-2-1-5,1-1-1,-1 1 1,0-1-1,1 1 1,-1-1-1,0 0 1,0 0-1,1 1 1,-1-1-1,0 0 1,0 0-1,0 0 1,0 0-1,0 0 1,0-1-1,-1 1 1,1 0-1,0 0 1,-1 0-1,1-1 1,-1 1-1,1-2 1,1-2 1,0 1 1,-1 0 0,0 0 0,1-1-1,-2 1 1,2-7 0,-3 8-36,1-1 1,-1 1 0,0 0 0,0-1-1,0 1 1,0 0 0,-3-3 0,0-6-6,3 11-6,1 0-1,0 0 1,-1 0 0,1 0-1,-1 0 1,1-1-1,-1 1 1,0 0 0,1 0-1,-1 0 1,0 0-1,0 1 1,0-1-1,1 0 1,-1 0 0,0 0-1,0 1 1,0-1-1,-1 0 1,1 1-1,0-1 1,0 1 0,0-1-1,0 1 1,0 0-1,-1-1 1,1 1-1,0 0 1,0 0 0,-1 0-1,1 0 1,0 0-1,0 0 1,0 0-1,-1 1 1,1-1 0,0 0-1,-2 1 1,0 0-53,1 0-1,0 0 1,-1 0 0,1 1 0,0-1-1,0 0 1,0 1 0,0 0-1,0-1 1,0 1 0,0 0 0,0 0-1,1 0 1,-1 0 0,-1 4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74 199 3072,'-4'-6'465,"-6"-10"4745,10 17-5101,1-1-1,-1 0 1,0 0-1,0 0 1,1 1-1,-1-1 1,0 0-1,0 0 1,1 1-1,-1-1 0,0 0 1,0 1-1,0-1 1,0 0-1,1 1 1,-1-1-1,0 0 1,0 1-1,0-1 1,0 0-1,0 1 1,0-1-1,0 1 1,0-1-1,0 0 1,0 1-1,0-1 0,0 1 1,1 9 304,-1 1 0,0 0 0,-1 0 0,-2 14 1,0 19 400,-3 182 1719,0 0-1450,4-179-1101,0-32 143,1 1 0,2 23 0,0-37-52,-1 0-16,0 0 1,1 0-1,-1 0 0,0-1 0,0 1 0,0 0 1,0 0-1,0 0 0,0 0 0,0-1 0,-1 1 0,1 0 1,-1 0-1,0 0 0,1-1 0,-3 4 0,3-5-48,0 0 0,0 0 0,0 0 0,0 0 0,0 0 0,0 1 0,0-1 0,0 0 0,0 0 0,0 0 0,0 0 0,0 0 0,-1 0 0,1 0 0,0 0 0,0 0 0,0 1 0,0-1 0,0 0 0,0 0 0,0 0 0,-1 0 0,1 0 0,0 0 0,0 0 0,0 0 0,0 0 0,0 0 0,-1 0 0,1 0 0,0 0 0,0 0 0,0 0 0,0 0 0,0 0 0,0 0 0,-1 0 0,1 0 0,0 0 0,0-1 0,0 1 0,0 0 0,0 0 0,0 0 0,0 0 0,-1 0 0,1 0 0,0 0 0,0 0 0,0 0 0,0-1 0,0-7 244,0 1-168,-9-114 53,-12-305-127,18 295 16,5 36-48,0 28 394,-2 63-347,1-20 125,0 17-149,2 10-123,34 81 178,-19-46 62,66 132-103,-75-155 184,1 0 0,21 23-1,-25-31-131,-5-6-47,0 0-1,0 0 1,0 0 0,-1 0 0,1 0-1,0 0 1,0 0 0,0 0-1,1 0 1,-1-1 0,0 1 0,0 0-1,0-1 1,0 1 0,1-1 0,-1 1-1,0-1 1,1 1 0,-1-1-1,0 0 1,1 0 0,-1 0 0,0 0-1,1 0 1,-1 0 0,1 0-1,-1 0 1,0 0 0,1-1 0,1 0-1,-1 0 17,0-1-1,-1 1 0,1-1 0,0 0 1,0 1-1,-1-1 0,1 0 0,-1 0 1,0 0-1,1 0 0,-1-1 0,0 1 1,0 0-1,0 0 0,-1-1 0,2-3 1,20-107-392,4-11-80,-4 22-7,-22 101 414,0 0 0,1-1 0,-1 1 0,0 0 0,0 0 0,0 1 1,1-1-1,-1 0 0,1 0 0,-1 0 0,1 0 0,-1 0 0,1 0 0,-1 0 1,1 1-1,0-1 0,-1 0 0,1 0 0,0 1 0,0-1 0,0 0 1,1 0-1,-2 1 10,1 0 0,0 0 0,0 0 0,-1 0 0,1 0 0,0 0 0,-1 0 0,1 1 0,0-1 1,-1 0-1,1 0 0,0 1 0,-1-1 0,1 0 0,0 1 0,-1-1 0,1 1 0,-1-1 0,1 0 1,-1 1-1,1 0 0,-1-1 0,1 1 0,-1-1 0,0 1 0,1-1 0,-1 1 0,0 0 0,1-1 0,-1 1 1,0 0-1,1 0 0,48 125 296,-33-78 151,41 80 0,-35-89-499,75 147 785,-87-160-670,-2 1 0,0 0-1,-2 1 1,5 41 0,-6 0 104,-4-49-217,-2-11-466,-7-29-5429,12-11-367,-4 18 3722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15 142 3328,'-14'-20'12448,"18"-2"-9766,5 6-1749,-3 0-325,2 6-579,1 1 0,0 0-1,0 0 1,12-6 0,-19 13-8,1 0 1,0 0 0,-1 1 0,1-1 0,0 1 0,0 0-1,0 0 1,0 0 0,0 0 0,0 1 0,0-1 0,0 1-1,0-1 1,0 1 0,0 0 0,0 0 0,1 1 0,-1-1-1,0 1 1,0 0 0,0-1 0,5 4 0,-5-3-18,0 1 1,0 1-1,0-1 1,-1 0-1,1 1 1,-1-1 0,1 1-1,-1 0 1,0 0-1,0 0 1,0 0-1,-1 0 1,3 6-1,0 1-2,-1-1-1,0 0 1,2 17-1,-4-14 67,1 0 0,-2 0-1,0 1 1,0-1 0,-1 0 0,-1 0-1,0 0 1,0 0 0,-1 0 0,-1-1-1,0 1 1,0-1 0,-1 0 0,-1 0-1,0 0 1,-10 13 0,7-12 72,4-6-27,1-1 0,-1 1 0,-8 6 0,13-12-103,0 0 0,0 0 0,0 0 0,0 0-1,0 0 1,0 0 0,-1 0 0,1 0 0,0 1 0,0-1 0,0 0 0,0 0 0,0 0 0,0 0 0,0 0-1,0 0 1,0 0 0,0 0 0,0 0 0,0 0 0,0 0 0,0 0 0,0 0 0,0 0 0,0 0-1,0 0 1,0 0 0,0 1 0,0-1 0,0 0 0,0 0 0,0 0 0,0 0 0,0 0 0,0 0 0,0 0-1,0 0 1,0 0 0,0 0 0,0 0 0,0 0 0,0 0 0,0 0 0,0 0 0,0 1 0,0-1-1,0 0 1,0 0 0,0 0 0,1 0 0,-1 0 0,0 0 0,0 0 0,0 0 0,0 0 0,0 0-1,0 0 1,7 1 351,16 0-11,-9-1-152,215 27 655,-172-20-1270,-33-6-2366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22 126 1248,'-5'0'4805,"-4"5"-1237,10-5-3269,-8 0 598,6 0-591,4 0 1077,15 0-561,-13 0-680,0 1 1,0 0 0,0 0-1,8 3 1,-8-3-8,1 1-1,-1-1 1,1 0 0,9 1-1,98 3 976,-107-5-996,0-1 1,0 0 0,1 0 0,-1-1-1,11-4 1,7-2-14,-4 7-15,-6 2 201,8-9-212,1 5-30,47 1 0,31-2 227,-82 5-422,11-1 212,38-5 0,-45 4 8,43 2-1,-20 0-86,48-1 161,-79-2-141,-13 1-11,0 1 0,-1-1 0,1 1 0,0 0 0,0-1 0,0 1 0,0 0 0,0 0 0,0 0 0,3 1 0,-3 0 14,1-1 0,0 0 0,-1 0 1,1 0-1,0 0 0,-1-1 0,1 1 0,-1-1 0,4 0 0,-4 0 0,0 0 1,0 1-1,0-1 0,0 1 0,0 0 0,0 0 0,1 0 0,-1 0 1,4 0-1,0 2-40,0-2 0,-1 1 0,1-1 0,0 1 0,0-2 0,8 0 0,6 0-22,72 1 243,-48-9 154,-34 6-237,-10 3-98,0 0 1,0 0-1,0 0 1,0 0-1,0 0 1,0 0-1,0 0 1,0 0-1,0 0 1,0 0-1,0 1 1,0-1-1,0 0 1,0 0-1,0 0 1,0 0-1,0 0 1,0 0-1,0 0 1,0 0 0,0 0-1,0 0 1,0 0-1,0 0 1,0 0-1,1 0 1,-1 0-1,0 1 1,0-1-1,0 0 1,0 0-1,0 0 1,0 0-1,0 0 1,0 0-1,0 0 1,0 0-1,0 0 1,0 0-1,1 0 1,-1 0-1,0 0 1,0 0-1,0 0 1,0 0-1,0 0 1,0 0-1,0 0 1,0 0 0,0 0-1,0 0 1,0 0-1,0 0 1,1 0-1,-1-1 1,0 1-1,0 0 1,0 0-1,0 0 1,0 0-1,0 0 1,0 0-1,0 0 1,0 0-1,0 0 1,0-1-5,0 1 0,0 0 0,-1-1 0,1 1 0,0-1 0,-1 1 0,1 0 0,0-1-1,0 1 1,-1 0 0,1-1 0,-1 1 0,1 0 0,0 0 0,-1-1 0,1 1 0,-1 0 0,1 0 0,-1 0 0,1 0 0,0 0 0,-1-1 0,1 1 0,-1 0 0,1 0 0,-1 0 0,1 0 0,-1 0 0,1 0 0,-1 0 0,1 1 0,0-1 0,-1 0 0,1 0 0,-1 0 0,0 1 0,-1-1 15,-29-5 204,27 4-223,-1 0 0,0 0 1,1 1-1,-1-1 0,0 1 0,-7 0 0,6 1-13,0-1-1,0 0 0,0-1 0,-6 0 0,-14-1 122,-22-7 59,46 9-162,1 0-1,-1 0 0,1-1 0,0 1 0,-1-1 0,1 1 1,-1-1-1,1 0 0,0 1 0,0-1 0,-1 0 0,1 0 1,0 0-1,0 0 0,0 0 0,-2-2 0,-17-14 84,16 15-63,2 1-9,1 0 0,-1 0 0,1 0 0,-1 0 0,1 0 0,-1 0 0,1-1 0,-1 1 0,1 0 0,0-1 0,0 1 0,0-1 0,-2-2 0,3 3-16,0 1 0,0-1 0,-1 1 0,1-1 0,0 1 1,0-1-1,-1 1 0,1-1 0,0 1 0,-1-1 0,1 1 0,-1 0 0,1-1 1,0 1-1,-1-1 0,1 1 0,-1 0 0,1 0 0,-1-1 0,1 1 1,-1 0-1,1 0 0,-1 0 0,0-1 0,1 1 0,-1 0 0,1 0 0,-1 0 1,1 0-1,-1 0 0,0 0 0,1 0 0,-1 0 0,1 1 0,-1-1 1,1 0-1,-1 0 0,1 0 0,-1 0 0,0 1 0,0-1-13,2-1-11,0-3-134,3 9 59,1-2 139,-1 1 0,1-1 1,0 1-1,8 3 0,8 5 160,-12-6-189,1-1-1,0-1 0,0 0 1,0 0-1,1-1 0,-1-1 0,1 1 1,13 0-1,-16-2 9,0 0 0,0 0 0,0 1 0,7 3 0,-13-4 26,2-1 290,-1-1 134,-7 5-334,-2 0 8,1 0 0,-1-1 0,0 0 0,-9 4-1,7-4-56,1 1-1,-13 7 1,-5 3-109,21-12-40,-1 1 0,1-1 0,0 1-1,0 0 1,-7 6 0,-6 11-4038,16-18 3536,0-1 0,1 1 0,-1-1 0,0 1 0,1-1 0,0 1 0,-1 0 0,1-1 0,0 1 0,0 0 0,0-1 0,0 1 0,0 0 0,0 2 0,4 10-2147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864 87 992,'-5'4'4997,"-11"-4"-2314,6 1-2232,-1-1 0,1 0-1,0-1 1,-1 0-1,-10-2 1,16 2-338,0 0 0,-1 1 0,1 0 0,-1 0 0,-8 1 0,8 0-21,-1 0 1,0-1 0,0 0-1,-11-1 1,13-1-86,0 1 104,0 0 0,1 1 0,-1-1 0,0 1 0,0-1 0,-6 2 0,-26 1 620,-43-2 1,23-2-88,42 3-356,0 1 0,-18 3 0,17-2-94,0 0-1,-21 0 1,20-1 103,15-2-266,0 1 0,-1-1 0,1 1 0,0-1 1,-1 0-1,1 0 0,0 0 0,-1-1 0,-3 0 0,1 1 50,-1 0 0,1-1 0,0 2 0,-1-1 0,1 1 0,-1 0 1,1 0-1,0 0 0,-6 3 0,-4 0-39,4-3 82,1 0-1,-1 0 1,1-1-1,-12-2 0,-5 1-297,11 2 173,-15-1 597,30 0-561,0 0 1,0 0-1,1 0 1,-1 0 0,0 0-1,0 0 1,1 0-1,-1 0 1,0-1 0,1 1-1,-1 0 1,0 0-1,0 0 1,1-1-1,-1 1 1,0 0 0,1-1-1,-1 1 1,0-1-1,2-1 33,0 1 0,0 0 0,0-1 0,0 1 0,0 0-1,0 0 1,1 0 0,-1 0 0,0 0 0,1 0-1,-1 0 1,1 0 0,-1 1 0,1-1 0,-1 1 0,3-1-1,0-1-29,1 0-1,0-1 0,-1 1 0,0-1 0,6-5 0,-4 3 23,0 1 0,0 0-1,1 0 1,9-5 0,-8 5-86,0 0 1,-1-1 0,8-6 0,11-8 185,-23 16-395,-3 3 236,0 0-1,0 0 0,0 0 0,0 0 0,0 0 0,0 0 0,0 0 1,0 0-1,0 0 0,0 0 0,0 0 0,0 0 0,0 1 0,0-1 1,0 0-1,0 0 0,0 0 0,0 0 0,0 0 0,0 0 1,0 0-1,1 0 0,-1 0 0,0 0 0,0 0 0,0 0 0,0 0 1,0 0-1,0 0 0,0 0 0,0 0 0,0 0 0,0 0 0,0 0 1,0 0-1,0 0 0,0 0 0,1 0 0,-1 0 0,0 0 0,0 0 1,0 0-1,0 0 0,0 0 0,0 0 0,0 0 0,0 0 1,0 0-1,0 0 0,0 0 0,0 0 0,0 0 0,0 0 0,0-1 1,0 1-1,0 0 0,0 0 0,0 0 0,1 0 0,-1 0 0,0 0 1,0 0-1,0 0 0,0 0 0,0 0 0,0 0 0,0 0 0,0 0 1,0 0-92,-3 2 39,0-1 44,0 1-1,0 0 0,0-1 0,0 1 0,1 0 0,-1 1 0,-3 3 0,-15 12-97,12-14 73,1 0 1,-18 6 0,1-1 54,25-9-19,-21 10-20,0-2 0,-31 8 0,51-15 25,-1-1 0,1 0 1,0 1-1,0-1 0,-1 1 0,1-1 0,0 1 1,0 0-1,0 0 0,0-1 0,0 1 0,-2 2 1,3-3 15,0 1 0,1 0 0,-1-1 0,0 1 0,1 0 0,-1 0 0,0-1 1,1 1-1,-1-1 0,1 1 0,-1 0 0,1-1 0,-1 1 0,1-1 0,0 1 0,-1-1 1,1 1-1,1 0 0,17 9 337,-9-5-247,6 5-88,-2-2 117,0 0 0,-1 1 1,0 1-1,0 0 0,18 21 0,-30-30-125,0 0 0,0 0 0,0 0 0,1 0-1,-1 0 1,0 0 0,1 0 0,-1 0 0,3 1 0,8 6 918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1083 832,'1'-4'3072,"0"4"-2885,-1 1 1,1-1-1,0 0 0,-1 0 1,1 0-1,-1 0 0,1 0 1,0 0-1,-1 0 0,1 0 1,0 0-1,-1 0 0,1 0 1,-1 0-1,1-1 0,0 1 1,-1 0-1,1 0 0,-1-1 1,1 1-1,-1 0 0,1-1 1,0 1-1,-1 0 0,0-1 1,2 0-1,1-2-691,-2 3 696,6-6 203,13-4-111,-15 8-213,-1-1 1,1 1-1,0 0 1,-1 1 0,1-1-1,0 1 1,0-1-1,9 0 1,-6 2 3,0-1 1,-1-1-1,1 1 0,0-2 0,14-5 1,0 0 165,-4 2-27,-2-1 0,1-1-1,17-12 1,-20 11-130,0 2 0,1-1 0,-1 2 0,24-8 0,2 5-4,-10-2 240,-21 7-276,-1 1 1,0-1-1,0-1 0,0 1 1,0-1-1,-1-1 0,0 1 1,0-1-1,11-13 1,4-2-41,-6 8 259,-12 10-229,0 0-1,0 0 1,0-1 0,4-4 0,2-3 39,0 1 0,0 1 1,19-14-1,8-7 39,-21 17-85,0 2 0,1-1 0,25-11 0,4-4-7,-23 15-24,0 1 1,1 1-1,32-10 0,-7 3-61,-25 10 95,27-6-1,-31 9-56,0-2 1,27-10-1,-20 5 144,-17 8-72,-1 0 1,1-2-1,8-4 1,5-4 32,38-16 0,-26 14-64,-23 9-44,-4 3 27,-1-1 0,0 1 0,12-3 0,86-17-13,1-4-6,-6-4 44,-46 7-141,-37 15 141,30-9 0,-44 17-25,0 0 0,0 0 0,1 0-1,-1 0 1,-1-1 0,1 1 0,0-1 0,0 0 0,0 1 0,-1-1 0,5-5 0,-3 3 2,1-1 0,-1 1 0,1 1 0,5-5 0,3-1 38,4-6 182,-12 10-230,-1 0 0,1 1 0,1 0 1,9-6-1,-7 6 12,-1-1 1,0-1-1,0 1 0,0-1 0,7-8 1,-9 8 12,1 1 0,-1-1 1,1 1-1,0 1 1,0-1-1,1 1 0,12-6 1,-14 7-15,0 1 1,-1-1 0,1 0 0,-1 0-1,9-7 1,8-6-11,-6 4 141,-10 9-127,-1-1 1,0 1 0,1 0 0,6-3 0,-7 3 6,6-6 81,-9 8 134,-2 2 47,-9 6 176,-42 6-284,48-12-123,1 0 1,-1-1-1,0 1 1,1-1-1,-1 1 0,-6-2 1,6 1-41,1 0-1,-1 0 1,1 1 0,0-1 0,-1 1-1,-5 1 1,5-1 28,1 0 0,-1 0 0,1 0 0,-1 0 0,1-1 0,-1 0 0,-5 0 0,9 0 8,-1 1-21,1-1 1,-1 0 0,0 1 0,1-1 0,-1 0 0,1 1 0,-1-1 0,0 0 0,1 0 0,-1 0 0,0 0 0,1 0 0,-1 0 0,-1 0-1,1 0-11,1 0 0,-1 1-1,0-1 1,0 0-1,0 0 1,0 0-1,0 0 1,1 1-1,-1-1 1,0 0 0,0 1-1,0-1 1,0 1-1,-1 1 26,2-2-15,0 1-1,-1-1 1,1 0-1,0 0 0,-1 1 1,1-1-1,0 0 1,-1 0-1,1 0 0,-1 1 1,1-1-1,0 0 1,-1 0-1,1 0 0,-1 0 1,1 0-1,-1 0 0,1 0 1,-1 0-1,1 0 1,0 0-1,-1 0 0,1 0 1,-1 0-1,0 0 140,-4-5 111,5 4-249,0-1-1,1 1 1,-1 0-1,0 0 1,1-1-1,-1 1 1,1 0-1,-1 0 1,1-1-1,0 1 1,-1 0-1,1 0 1,0 0-1,0 0 1,0 0-1,0 0 1,0 0-1,0 0 1,2-1-1,3 0 596,-13 8-311,-19 13-136,25-18-229,4 2 64,-2-2 0,0 0-1,-1 0 1,1-1 0,0 1 0,-1 0-1,1-1 1,0 1 0,0-1 0,0 1 0,0-1-1,-1 1 1,1-1 0,0 1 0,0-1 0,0 0-1,0 0 1,0 1 0,0-1 0,0 0 0,0 0-1,1 0 1,117 0 223,-119 0-219,0 0 1,1 0-1,-1 0 1,0 0-1,0 0 1,0 0-1,1 0 0,-1 0 1,0 0-1,0 0 1,0 0-1,1 0 0,-1 0 1,0 0-1,0 0 1,0 0-1,0 0 0,1 0 1,-1 0-1,0 0 1,0 0-1,0 0 0,1 0 1,-1-1-1,0 1 1,0 0-1,0 0 1,0 0-1,0 0 0,1 0 1,-1 0-1,0-1 1,0 1-1,0 0 0,0 0 1,0 0-1,0-1 1,0 1-1,0 0 0,1 0 1,-1 0-1,0 0 1,0-1-1,0 1 0,0-1-116,0 1 41,1 0 75,-1 0-1,0 0 1,0 0-1,0 0 1,1 0-1,-1 0 1,0 0-1,0 0 1,0 1-1,0-1 1,1 0-1,-1 0 1,0 0-1,0 0 1,0 0-1,0 0 1,0 1-1,1-1 1,-1 0-1,0 0 1,0 0-1,0 0 1,0 1-1,0-1 1,0 0-1,0 0 1,0 0-1,0 0 1,0 1-1,0-1 1,0 0 0,0 0-1,0 0 1,0 1-1,0-1 1,0 0-1,-2 4-22,0 1 0,-1-2 0,1 1 0,-1 0 0,-6 5 0,-8 13 320,1 2-54,5-9-126,1 1 1,1 0-1,0 1 0,-11 28 0,17-36-147,2-7-142,0 1 0,0-1-1,0 1 1,0 0 0,1 0 0,-1-1 0,1 5 0,-5 34-10973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6 217 2144,'-5'-36'12346,"10"36"-12055,0 1 1,-1-1-1,1 1 0,0 1 1,0-1-1,-1 0 0,1 1 0,-1 0 1,6 3-1,6 5-156,16 12 0,-9-6 213,20 19 121,-21-16-202,-17-15-654,2 1 1927,-7-5-1503,1 0-1,-1-1 0,0 1 1,0 0-1,0 0 1,0-1-1,0 1 0,1 0 1,-1-1-1,0 1 1,0 0-1,0-1 0,0 1 1,0 0-1,0 0 1,0-1-1,0 1 0,0 0 1,0-1-1,0 1 0,0 0 1,0-1-1,0 1 1,-1 0-1,1-1 0,0 1 1,0 0-1,0 0 1,-1-1-1,-13-43 205,9 33-266,-6-23 1,9 21 124,-12-71-84,13 75-43,1 0 1,0 1-1,0-1 1,1 1-1,0-1 1,0 1 0,5-15-1,-6 22 28,1-1 1,-1 1-1,1-1 0,-1 1 0,1 0 1,0-1-1,-1 1 0,1 0 0,0-1 1,0 1-1,0 0 0,0 0 0,0 0 1,0 0-1,1 0 0,-1 0 1,0 0-1,0 0 0,1 0 0,-1 0 1,0 1-1,1-1 0,-1 1 0,1-1 1,-1 1-1,1-1 0,2 1 0,0 0 54,0 1-1,0-1 0,0 1 0,-1 0 0,1 0 0,0 1 0,-1-1 0,1 1 0,5 3 0,36 24 581,-35-21-519,0-1 0,1-1 0,0 1 1,15 5-1,-25-11-128,0-1 0,0 1 0,1-1 0,-1 0-1,0 1 1,1-1 0,-1 0 0,0 0 0,1 1 0,-1-1 0,1 0 0,-1-1 0,0 1 0,1 0 0,1-1-1,-2 1-90,-1-1-1,1 1 0,-1-1 0,1 0 1,-1 0-1,1 1 0,-1-1 0,0 0 1,1 1-1,-1-1 0,0 0 0,0 0 1,1 0-1,-1 1 0,0-1 0,0 0 1,0 0-1,0 0 0,0 1 0,0-1 1,0 0-1,0 0 0,-1 0 0,1 0 1,0 1-1,0-1 0,-1-1 0,-7-18-3849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20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6816,'0'-25'5978,"1"37"-4751,1 1 0,0 0 0,5 16 0,-1-2-450,66 249 2136,-7-33-2018,-47-169-690,2-1-1,37 84 1,-43-132 311,-14-24-493,1 0 1,-1-1-1,1 1 1,-1 0-1,1-1 1,-1 1-1,1-1 1,-1 1-1,1-1 1,-1 1-1,1-1 0,-1 1 1,1-1-1,0 1 1,-1-1-1,1 0 1,0 1-1,0-1 1,-1 0-1,1 0 1,0 1-1,0-1 1,-1 0-1,1 0 1,0 0-1,0 0 0,-1 0 1,1 0-1,0 0 1,0 0-1,0-1 1,0 1-1,2-2 9,0-1 0,0 1 0,0-1 0,0 1 0,-1-1-1,1 0 1,-1 0 0,0 0 0,0 0 0,3-6 0,15-40 160,-19 48-185,48-152 355,6-16-420,6-9-194,20-51-4131,-64 193 1914,-3 11-3088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16 4160,'-2'-1'12771,"8"-2"-13809,-3 1 1227,0 1 0,0 0 0,0 0 1,0 0-1,0 0 0,0 1 0,0-1 0,4 1 0,11-3-3,-17 3-162,1-1 1,0 1-1,-1 0 1,1 0-1,0 0 0,-1 0 1,1 0-1,0 1 1,-1-1-1,1 1 1,0-1-1,-1 1 1,1-1-1,-1 1 0,1 0 1,-1-1-1,1 1 1,-1 0-1,0 0 1,1 0-1,-1 0 1,0 1-1,0-1 0,2 2 1,6 5 142,-8-7-138,0 1-1,0-1 1,0 0-1,0 1 1,0-1-1,0 1 1,0-1-1,-1 1 1,1-1-1,0 1 0,-1-1 1,1 1-1,-1-1 1,0 1-1,0 0 1,0-1-1,0 1 1,0 0-1,0-1 1,0 1-1,0 2 1,-2 5 186,0 0 1,-5 14-1,3-10-80,-4 12 127,-2 0-1,-16 33 0,18-39-67,7-16-145,0-1 0,0 1 1,0 0-1,0 0 0,-1-1 0,1 1 0,-1-1 0,1 1 0,-1-1 0,0 0 0,0 0 0,-4 4 0,5-6 234,3-1-195,0-1-1,-1 0 1,1 1 0,0-1 0,0 1-1,0 0 1,0 0 0,0 0-1,0 0 1,0 0 0,3-1 0,1-1-26,23-10-877,0 1 0,60-16 0,-70 23-1322,-19 5 2101,2-1-681,-1 1 0,1-1 0,0 1-1,13-10-5736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26 169 1472,'-25'-14'20335,"29"13"-20203,1 0 0,-1 0 0,1 0 0,-1 0 0,0-1 0,7-3 0,8-3 96,111-35 765,75-27-1042,-157 50-3124,-45 19 2549,0 0-319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2182 1090 832,'0'0'251,"0"-7"2719,0 6-2909,0 0 0,0 0-1,0 0 1,0 0-1,-1 0 1,1 0 0,0 1-1,-1-1 1,1 0 0,-1 0-1,1 0 1,-1 0 0,-3-6 9,4 6-25,-1-1 0,1 1 0,-1 0 0,0 0 0,1 0 0,-1 0 0,0 0 0,0 0 0,0 0 0,0 0 0,0 0 0,0 0 0,0 0 0,0 1 0,0-1 0,-1 0 0,1 1 0,0-1 0,0 1 1,-1 0-1,0-1 0,-40-12 653,39 12-627,-16-5 419,3 2 97,-22-4 0,-45-12 277,64 15-682,15 4-85,1 0 1,-1 0 0,0 1-1,1-1 1,-7 1 0,7-1-60,0 1 0,0-1 0,-1 0 1,1 0-1,0 0 0,0 0 0,-4-3 0,-14-4 462,-14-8-148,13 4-403,-10-4 939,3-6-456,-26-3 32,31 8-218,7 9 341,-31-17 1,18 8-526,-4-3 152,-33-25 0,40 25-40,-1 1 0,-33-15-1,20 14-45,0-3 0,-39-28 0,76 49-132,0-1 1,0 1-1,-1 0 0,1 0 1,-7-2-1,-15-6 192,-49-29 190,72 37-379,-2-1 21,1 0 0,-1 0 0,0 1 1,-1-1-1,1 1 0,0 0 0,-7-1 0,-94-27 87,80 25-41,10 1-78,-28-8 0,-35-8 2,-27-7 4,42 8 6,36 12 49,20 5 21,1 1 1,-1-2-1,-12-4 1,1 0-107,-10-5 120,-5-1-79,23 7 104,8 5-107,1 0 0,-1 0 1,1 0-1,-1-1 0,1 1 0,0-1 0,-1 0 0,-2-2 0,-25-23 116,0 2 92,7 4-74,16 14-173,5 5 42,0 0-1,0 0 1,0 0 0,0 1-1,0-1 1,-1 1 0,-2-2-1,-1-1-14,0 1-1,1-1 0,-1 0 1,-6-6-1,8 6 15,-1 0 1,0 1 0,0-1-1,0 1 1,0 0 0,-8-4-1,12 7-3,-6-3-21,0 1 0,0-1 0,0 2 0,0-1 0,-1 1 0,-7-1 0,10 2 32,1-1 0,-1 0 0,1 0 0,-1-1 0,1 1 0,0-1 0,-1 0 0,1 0 0,0 0 0,-6-6 0,3 4-29,1 0 0,-1 0 0,-11-4 0,3 8-56,-1 1 328,16 0-255,0 0 0,0 0 0,0 0-1,0-1 1,0 1 0,0 0 0,0 0 0,0 0 0,0-1 0,0 1 0,0 0 0,0 0 0,1 0-1,-1-1 1,0 1 0,1 0 0,-1 0 0,0-1 0,1 1 0,0 1 0,13 22-36,13 23 399,-8-18 69,5 4-240,7 7 128,-14-18 75,-16-21-384,0 0 0,0-1 0,-1 1 1,1 0-1,-1-1 0,1 1 0,-1 0 1,1-1-1,-1 1 0,1 0 0,-1 0 1,1 1-1,-1-1-7,0 0 0,1-1 0,-1 1 0,0 0 1,1-1-1,-1 1 0,0 0 0,1-1 0,-1 1 0,1-1 0,-1 1 0,1-1 1,-1 1-1,2 0 0,10 18 977,-12-20-953,0-1-1,0 1 0,0 0 1,0-1-1,0 1 1,-1-1-1,1 1 1,0 0-1,-1-1 1,1 1-1,-2-3 1,2 4-17,-7-12-6,1 0-1,-11-15 0,9 16-7,-11-21-1,-44-105-220,61 132 179,-3-6 22,-12-19 0,17 30 24,0 0 0,-1 0 0,1-1 0,0 1-1,0 0 1,-1-1 0,1 1 0,0 0 0,0-1 0,-1 1 0,1-1 0,0 1 0,0 0-1,0-1 1,0 1 0,-1-1 0,1 1 0,0 0 0,0-1 0,0 1 0,0-1 0,0 1-1,0 0 1,0-1 0,0 1 0,0-1 0,1 1 0,-1-1 0,0 1 0,0-1 0,2-8-29,3 6 18,0-1 1,0 1-1,0 0 1,11-5-1,-5 5 71,-7 2-45,0-1-1,1 1 0,-1 0 0,0 0 0,1 0 1,-1 1-1,1 0 0,-1 0 0,7 0 0,31 4 137,-33-4-180,-1 0 0,1 1 0,0 0 0,-1 1 0,13 3 0,-4 2 43,-1-2 0,2 0-1,18 2 1,-17-1-26,-16-5 18,0 0-1,0 0 0,0 0 0,0-1 0,0 1 0,4-1 0,1 5 21,2 2 362,-10-4-357,-1 0 1,1 0-1,-1 0 0,0 1 1,0-1-1,0 0 0,0 0 1,0 0-1,-1 0 0,1 0 1,-1-1-1,-2 4 0,-4 4-47,-16 17-1,4-6 107,7-7-6,-29 23-1,10-10-296,6-11-198,19-12-2409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1 115 3552,'0'-2'318,"0"1"0,0-1 1,0 0-1,0 1 0,1-1 1,-1 1-1,21-28 11960,71 129-10511,-26-28-1134,-50-52-473,-13-15-33,2 0 0,-1 0 0,0 0 0,1 0 1,6 4 900,-12-9-982,0-1 0,0 0 0,1 0 1,-1 0-1,0 0 0,0 0 0,0 0 0,1 0 0,-1 0 0,1-1 1,-2-1-1,-4-7-8,-9-16-116,-15-30-1,13 22-41,11 22 122,1 0 0,-6-19 0,9 26-11,1-1-1,0 1 1,0-1-1,0 1 1,0-1-1,1 1 1,1-12-1,-1 1 11,1-4-276,-1 19 260,0 1 0,0-1 0,0 0 0,0 1 0,0-1 0,0 1 0,1-1 0,-1 0 0,0 1 0,0-1 0,1 1 0,-1-1 0,0 1 0,1-1 0,-1 1 0,1-1 0,-1 1 0,1-1 0,-1 1 0,0 0 0,1-1 0,0 1 0,0-1 0,2 0 41,0 1 0,-1 0 0,1-1 0,0 1 0,0 0 0,0 0 0,0 0 0,0 1 0,-1-1 0,6 2 0,33 13-4,-13-5 246,-25-9-248,-1-1 1,1 1 0,-1-1 0,1 0 0,0 1-1,-1-1 1,1-1 0,-1 1 0,1 0-1,-1-1 1,1 1 0,-1-1 0,1 0 0,-1 1-1,1-1 1,3-2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3968,'0'0'6240,"4"15"-1259,13 12-1595,10 47-1423,-23-61-1664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18 148 2720,'-17'8'7109,"31"-11"-901,13-4-5104,0-1 1,0-1 0,27-15-1,-11 6-898,127-53-2809,-129 55 1184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4 1728,'0'-3'11024,"-5"17"-10086,3-8-763,1 0 1,0 0-1,0-1 0,0 1 0,1 0 1,0 0-1,1 11 0,-1 18 482,0-28-580,0-1 0,0 0 0,0 0 0,2 10 0,1 14 98,-3-18-116,-1-10-10,1 0-1,0 1 1,0-1-1,0 0 1,0 1-1,0-1 1,0 1-1,1 2 1,3 5-24,-3-7 184,-1-7 1061,-9-121-1073,9 121-431,0 0 0,0-1-1,0 1 1,1 0 0,0-5 0,1-11-1673,-2 11-1287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5008 152 1248,'-1'0'510,"-1"0"1,1 0 0,0 0-1,-1-1 1,1 1-1,-1-1 1,1 1-1,0-1 1,-3-1-1,4 2-464,-1-1 0,0 1-1,1-1 1,-1 1 0,0 0-1,0-1 1,1 1 0,-1 0-1,0 0 1,0 0 0,0-1-1,1 1 1,-1 0 0,0 0-1,0 0 1,0 0 0,0 0-1,-1 1 1,1-1 14,0 0 0,0 0 0,0 0 1,0 0-1,0-1 0,0 1 0,0 0 0,0 0 0,0-1 0,0 1 0,1-1 0,-1 1 1,0-1-1,0 1 0,0-1 0,0 1 0,0-2 0,-11-5 74,7 6 54,-1 0 0,0-1-1,0 2 1,-10-1 0,-3 0 364,0-1 1,-37-9 0,47 10-483,3-1 11,0 0 0,1 0 0,-1-1 0,0 1 0,-5-5 0,6 4 21,0 0 0,1 1 0,-1 0 0,0 0 0,0 0 0,-9-2 0,4 2 64,7 1-124,-1 1 0,1-1 0,0 1 0,-1 0-1,1 0 1,-1 0 0,-6 1 0,2 0 120,-1 0 0,0-1 0,-15 0 1,16-1-112,1 1 0,-1 0 1,1 1-1,0-1 0,-1 1 1,-9 3-1,8-1 20,-11 6 109,16-7-102,0 1 0,-1-2 0,1 1 0,0 0 0,-1-1 0,1 0 0,-1 0 0,-7 1 0,-38-1-22,28-2 130,1-3-74,-8-12 101,22 17-254,7-1 41,-1 0 1,1 0-1,-1 1 1,0-2-1,1 1 0,-1 0 1,1 0-1,-1 0 1,1 0-1,-1 0 0,0 0 1,1-1-1,-1 1 1,1 0-1,-1 0 0,1-1 1,-1 1-1,1 0 1,-1-1-1,1 1 0,-1-1 1,-13-1-137,12 2 156,-1 0-1,1 0 0,-1 0 1,1 0-1,-1-1 0,-4-1 1,-25-10 81,29 10-105,-1 0 1,1 1-1,0 0 0,-1 0 0,0 0 0,1 0 0,-1 0 1,-6 0-1,6 1 14,1 0 1,0-1-1,-1 1 0,1-1 1,0 0-1,0 0 1,0 0-1,0 0 0,0-1 1,-4-1-1,4 2 2,0-1-1,-1 1 1,1 0-1,0 0 1,-1 0-1,1 1 1,-1-1 0,-3 1-1,-4-2 72,-4-4-211,14 5 129,0 1 0,1-1 0,-1 1 0,0 0 0,0-1 0,1 1 0,-1 0 0,0-1 0,0 1 0,0 0 0,0 0 0,1 0 0,-1 0 0,0 0 0,0 0 0,0 0 0,0 0 0,0 0 0,1 0 0,-3 1 0,-7 0-1,0 0-1,0 0 0,0-1 1,-14-2-1,-2 1 298,-185 1-287,190-12 348,17 10-358,1 0 0,-1 1 0,0-1 0,0 1 0,0 0 0,0 0 0,0 0 0,-6 0 0,-3 5 215,11-2-230,0-2 0,0 1-1,0 0 1,0 0 0,0 0-1,0-1 1,0 1 0,0-1-1,0 0 1,0 0 0,-2 0 0,-27 4-24,27-3 19,1 0 0,-1-1 1,1 1-1,-1-1 0,0 0 1,1 0-1,-1 0 0,1 0 0,-1 0 1,0-1-1,1 0 0,-1 0 1,-6-2-1,4 0-40,0 1-1,-1 0 1,1 1 0,-1-1 0,1 1 0,-12 0 0,-17 1 62,-53 8 1,38-5 104,22-2-69,22-1-62,0 0 1,1 0 0,-1 1 0,0 0-1,-6 1 1,-86 26 482,80-22-274,3 0-14,-1 0 0,-24 4 0,37-9-171,1-1-1,-1 1 0,1 0 0,-1 0 1,1 0-1,0 0 0,0 0 0,-4 3 1,4-2 15,0-1 1,0 0-1,0 0 1,0 0-1,0 0 1,0 0 0,0 0-1,-4 1 1,-18 2 32,-42 16 0,32-8 110,19-6-163,-24 7 1,-155 25 388,158-34-276,-60-3-1,53-2-306,16 0 287,20 0-107,1 0 0,-1 1 0,0 0-1,0 0 1,-11 3 0,-4-2 230,19-1-244,0 0 0,-1 0 0,1 1 0,0-1-1,-1 1 1,-3 0 0,2 1 50,-1-2 0,0 1-1,0-1 1,1 0 0,-1 0 0,-6-1 0,-7 0-34,-38 1 110,-29-1-230,-104 13 0,168-9 217,-24 3-120,-58 16 0,87-19 71,0 0 0,-1-1-1,1-1 1,-26-1 0,19 0-78,4-3 2,16 2 13,0 1 0,0-1 1,0 1-1,0 0 1,-8 0-1,-68 12 331,-3-8-329,51-3 45,-41 6 0,-19 1 54,63-4-1,-1-2 1,0 0-1,0-2 0,-53-7 0,35-3 50,8-1 35,31 7-120,0 2-1,0-1 0,-11-1 0,-18 1 86,1 1-1,-55 5 0,67 0-75,-21 2 236,-130-5 74,126-6-64,35 4-261,-24-2 0,-17 4 303,47-1-218,3-2-140,-20 2 56,8 6 198,1 1-409,-43 11 364,-17 2-47,48-17-84,-43 0-1,45-2 97,20-1-141,-1-2-5,3 0 0,-6-4 107,12 5-42,-1 1-24,-4-2 8,4 3-41,-1-1-4,0 1-1,-1-1 0,1 1 1,0-1-1,0 1 1,-1-1-1,1 0 1,0 0-1,-1-1 0,2 2-5,-1 0-1,1-1 1,0 1-1,0-1 1,0 1-1,0 0 1,0-1-1,0 1 1,0 0-1,0-1 1,-1 1-1,1 0 1,0-1-1,0 1 1,0 0-1,-1-1 1,1 1-1,0 0 1,-1 0-1,1-1 1,0 1-1,0 0 1,-1 0-1,1 0 1,0-1-1,-1 1 1,1 0-1,0 0 1,-1 0-1,0 0 1,1 0-2,0 0 1,0 0 0,0 0 0,0 0 0,0 0 0,0 0 0,0 0 0,0 0 0,0 0 0,-1 0-1,1 0 1,0 0 0,0 0 0,0 0 0,0 0 0,0 0 0,0 0 0,0 0 0,0 0-1,0 0 1,0-1 0,0 1 0,-1 0 0,1 0 0,0 0 0,0 0 0,0 0 0,0 0 0,0 0-1,0 0 1,0 0 0,0 0 0,0 0 0,0 0 0,0-1 0,0 1 0,0 0 0,0 0 0,0 0-1,0 0 1,0 0 0,0 0 0,0 0 0,0 0 0,0 0 0,0-1 0,0 1 0,0 0-1,0 0 1,0 0 0,0 0 0,0 0 0,0 0 0,0 0 0,0 0 0,0 0 0,0 0 0,0 0-1,0-1 1,0 1 0,1 0 0,-1 0 0,0 0 0,0 0 0,0 0 0,28 1 717,-15-2-705,0 0-1,0-1 0,0 0 0,-1-1 0,18-6 0,58-28 98,-21 3-223,-40 25 181,-2 9-491,-24 0 342,-10 12 202,-25 21-250,23-22 200,1-1 1,-21 14-1,16-13-10,-1-1-1,0-1 0,-1-1 1,0 0-1,0-2 0,-1 1 0,0-2 1,-26 5-1,25-7-40,11-1-18,0-1 0,-14 1 1,54-1 66,46-2-98,-3 0 73,-37 2-96,20 7 397,-57-8-335,0 0-1,0 1 1,0-1 0,0 0-1,0 0 1,0 0 0,0 1-1,0-1 1,0 1 0,0-1-1,0 0 1,0 1 0,0 0-1,0-1 1,-1 1 0,2 1-1,3 1 27,-4-2-96,-1 14 368,-8-10-203,2-3-103,6-2 4,0 0 0,0 0-1,0 0 1,0 0 0,0 0 0,0 0 0,0 0 0,0 0 0,0 0 0,0 0 0,1 0 0,-1 0 0,0-1-1,0 1 1,0 0 0,0 0 0,0 0 0,0 0 0,0 0 0,0 0 0,0 0 0,0 0 0,0 0 0,0 0-1,0 0 1,0 0 0,0 0 0,0-1 0,0 1 0,0 0 0,0 0 0,0 0 0,0 0 0,0 0 0,0 0-1,0 0 1,0 0 0,0 0 0,0 0 0,0 0 0,0-1 0,0 1 0,0 0 0,0 0 0,0 0 0,0 0-1,0 0 1,0 0 0,0 0 0,0 0 0,-1 0 0,1 0 0,0 0 0,0 0 0,0 0 0,0 0 0,0 0-1,0 0 1,0 0 0,5-28-2,4 4-99,-1 2-2060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3 274 2400,'-1'-1'90,"1"0"0,-1-1-1,1 0 1,0 1 0,-1-1 0,1 1 0,0-1 0,0 1 0,0-1-1,0 1 1,0-1 0,1 0 0,-1 1 0,1-3 0,-1 4-89,0 0 97,0-1 1,1 1-1,-1-1 0,0 1 0,0-1 0,0 1 1,1-1-1,-1 1 0,0 0 0,1-1 0,-1 1 0,0 0 1,1-1-1,-1 1 0,0 0 0,1-1 0,-1 1 1,1 0-1,0-1 0,5-5 1389,-2-5 381,6-15 717,-9 24-2419,0 0 0,0-1 1,0 1-1,-1 0 0,1-1 0,0 1 0,-1 0 1,0-1-1,1-3 0,1-12 609,0 8-80,-1 0 0,0 0 0,-1-18 0,0 16-152,5-9 1329,11 54-1232,-13-29-562,-1 1 0,0-1 1,0 1-1,0-1 0,1 9 1,2 3 32,5 22-111,-8-29 40,0 0 0,1 0 0,6 16 0,-3-8 18,-6-15-53,1 1-1,-1-1 0,1 0 1,0 0-1,0 1 0,0-1 0,0 0 1,0 0-1,3 4 0,-3-6 151,0 0-155,-1 1-1,1-1 1,-1 0-1,1 0 1,-1 0-1,0 1 1,1-1 0,-1 0-1,1 1 1,-1-1-1,0 0 1,1 1-1,-1-1 1,0 0 0,1 1-1,-1-1 1,0 1-1,1-1 1,-1 1-1,0-1 1,0 0 0,0 1-1,1-1 1,-1 1-1,0-1 1,0 2-1,7 9 50,-7-10-49,1 0-15,0-1 1,0 1-1,0-1 0,0 1 0,0 0 0,-1 0 0,1-1 0,0 1 0,0 0 1,-1 0-1,1 0 0,0 0 0,0 1 0,1 1 31,-1-2 128,2 3 678,-3-5-815,-1-1 1,1 1-1,0 0 1,-1-1-1,0 1 1,1 0 0,-1 0-1,0 0 1,0 0-1,1-1 1,-1 1-1,-2-1 1,-6-10-101,5 6 72,-1 0 0,1 0 0,-8-7 0,-4-4 153,-11-22-223,26 37 78,-1-1 0,0 1 0,1 0 0,0-1 0,-1 0-1,1 1 1,0-1 0,0 0 0,0-5 0,-3-5-69,3 12 81,1 0 0,0 0 0,0 0-1,0 0 1,-1 0 0,1 0 0,0 1 0,0-1 0,0 0-1,1 0 1,-1 0 0,0 0 0,0 0 0,0 0-1,1 0 1,-1 0 0,0 1 0,1-1 0,-1 0 0,1-1 0,13-15-33,-9 12 44,34-34 124,-25 25-121,16-18 0,-27 27-43,1 1 1,0 0-1,0 0 0,0 0 0,1 0 1,7-5-1,-11 9 39,0-1-4,6 3 104,-3-2-27,1 0 1,-1 1 0,0-1-1,1 1 1,-1 0 0,1 0-1,7 4 1,-9-5-45,7 5-39,-9-4-255,-6 46-18271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20 3136,'9'-20'13395,"0"29"-13164,-1-3 812,-5-4-1019,0 0 1,0 1-1,0-1 0,-1 0 0,1 1 1,0 0-1,-1 0 0,0 0 0,4 6 0,-6-8-21,1 0 0,-1-1 0,0 1 0,1 0 0,-1 0 0,1 0 0,0 0-1,-1-1 1,1 1 0,-1 0 0,2 0 0,5 9 42,-5-2-89,-2-7 31,1 0 0,-1 1 0,0-1 0,1 0 0,-1 1 0,1-1 0,-1 0 0,1 1 1,0-1-1,0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16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22 145 6464,'-21'-24'2944,"24"24"-2560,2-3 1280,3 3-992,7-8 1056,6-1-992,14-5 480,-1 6-704,15-12-1,5 9-319,10-5-96,-2 4-64,5 1-192,-11 3 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23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2304,'6'-7'9241,"-5"7"-8821,15-5 1909,19 1-1605,101 2 1159,148 4-449,-207 8-1083,-53-6-174,41 1-1,-64-5-85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84 3392,'-2'-2'1068,"1"1"-971,1 1 0,0 0 0,0 0 1,0-1-1,0 1 0,0 0 0,-1 0 0,1-1 0,0 1 0,0 0 0,0 0 0,0-1 1,0 1-1,0 0 0,0-1 0,0 1 0,0 0 0,0-1 0,8-1 2857,3-1-1499,0 0-677,-7 2-596,-1 0 0,1-1 1,-1 1-1,0-1 0,0 1 0,4-4 1,-1 2-3,0 0 1,0 0 0,0 0 0,1 1 0,-1 0-1,11-3 1,-8 3-125,0 0-1,-1-1 1,14-6 0,26-7 1341,-48 16-1384,0-1 1,0 1-1,1 0 1,-1 0-1,0 0 0,1 0 1,-1-1-1,0 1 1,0 0-1,1 0 0,-1 0 1,0 0-1,1 0 1,-1 0-1,0 0 0,1 0 1,-1 0-1,0 0 1,1 0-1,-1 0 1,0 0-1,1 0 0,-1 0 1,0 1-1,0-1 1,1 0-1,-1 0 0,0 0 1,1 0-1,-1 1 1,0-1-1,0 0 0,1 0 1,-1 0-1,0 1 1,0-1-1,0 0 1,1 0-1,-1 1 0,0-1 1,0 0-1,0 1 1,0-1-1,0 0 0,0 1 1,1-1-1,-1 0 1,0 1-1,0-1 0,0 0 1,0 0-1,0 1 1,0-1-1,0 0 1,0 1-1,0-1 0,-1 0 1,1 1-1,-3 22 341,2-19-262,0-1-46,0 0 1,0 0-1,0 0 0,-1 0 1,1 0-1,-1 0 0,0 0 1,0 0-1,0-1 0,-3 4 0,-27 23 384,16-16-132,1 4-297,14-17 79,1 0 0,0 1 0,-1-1 0,1 1 1,0-1-1,-1 1 0,1-1 0,0 1 0,0-1 1,0 1-1,-1 0 0,1-1 0,0 1 0,0-1 1,0 1-1,0-1 0,0 1 0,0 0 0,0-1 1,0 1-1,0-1 0,0 1 0,0 0 0,0-1 1,1 1-1,0 1-41,0-1 1,1 1 0,-1-1-1,1 1 1,-1-1-1,1 0 1,-1 0 0,1 0-1,0 0 1,0 0-1,-1 0 1,1 0 0,0-1-1,0 1 1,0-1 0,0 1-1,0-1 1,0 0-1,0 0 1,0 1 0,0-1-1,3-1 1,7 0-58,1-1 1,18-4-1,-8 1-8,1-1-839,6-1-1585,-28 7 2090,-1-1 0,1 1 0,-1 0 0,1 0-1,-1 0 1,1 0 0,0 0 0,-1 0 0,1 1-1,-1-1 1,1 1 0,-1-1 0,3 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2:48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0 171 2240,'8'-13'21746,"21"1"-25183,-22 9 5133,90-40-1387,-44 18 51,107-34 0,-156 58-208,-1 0 0,1-1-1,-1 0 1,0 1 0,0-1 0,4-3-1,-6 4 288,-3 3 1,1-1-435,-1 0 0,0 0-1,1 0 1,-1-1 0,0 1-1,0-1 1,1 1 0,-1-1 0,0 1-1,0-1 1,-3 0 0,-15 5-190,0 2-829,-1 0 0,-36 7 0,-18 6-4391,65-16 3766,0 0 0,0 1 1,-13 8-1,1 2-1118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2:03:14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 1472,'1'15'7254,"-6"-10"-6348,-9 10 496,12-16-1304,0 1 0,1 0 1,-1 0-1,1 1 0,-1-1 0,1 0 0,-1 0 0,0 1 0,1-1 0,-1 1 0,1-1 0,-1 1 0,1 0 0,0 0 0,-1-1 0,1 1 1,-2 2-1,-9 13-16,1-1 248,0 1 0,-14 29 0,-14 22 662,30-43-882,0-1 1,-8 41-1,17-63-95,-1 1 21,1 0 0,-1 0 0,1 1-1,0-1 1,0 0 0,0 0 0,0 0 0,0 0 0,1 0-1,-1 0 1,0 0 0,1 0 0,0 0 0,-1 0-1,1 0 1,0 0 0,0 0 0,1 1 0,1 0 9,-1 0 1,1 0-1,0 0 1,0-1 0,-1 1-1,2-1 1,-1 0-1,0 0 1,5 3 0,-1-2 34,-1 0 0,1-1 1,-1 0-1,1 0 1,0 0-1,0-1 1,0 0-1,0-1 1,0 1-1,13-2 0,-12 0 25,1 0-35,0 0-1,0-1 1,0 0-1,0-1 1,0 0 0,0 0-1,11-7 1,-9 3-37,-1 0 1,0 0-1,0-1 1,-1-1-1,0 0 1,0 0-1,-1 0 0,0-1 1,-1-1-1,7-11 1,-8 10 117,0 1 1,7-22-1,-12 28-126,0 0-1,0-1 0,0 1 0,-1-1 0,1 0 0,-1 1 0,-1-1 1,-1-10-1,0 6 63,0 0 1,-2 1-1,1-1 1,-1 1 0,0 0-1,-1 0 1,0 0-1,0 0 1,-1 1-1,0 0 1,-13-13-1,17 19-75,1 0 0,-1 1 0,0-1 0,0 0-1,0 1 1,0 0 0,0-1 0,0 1 0,0 0-1,0 0 1,-1 0 0,1 0 0,0 1 0,0-1-1,-1 0 1,1 1 0,-4 0 0,2 0-19,1 0 0,-1 1 0,1-1 0,0 1 1,-1 0-1,1 0 0,0 0 0,0 1 0,0-1 0,0 1 1,-3 2-1,-7 5-116,2 0 1,0 2-1,0-1 1,-14 18 0,19-20 38,4-6-128,-2 2-287,0 1-1,1 0 1,-6 8-1,8-10-181,-1 0-1,1 0 1,0 0 0,0 0-1,0 5 1,0 11-1687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03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143 120 1664,'-1'0'73,"1"-1"1,-1 1-1,1 0 1,0-1-1,-1 1 0,1 0 1,-1-1-1,1 1 1,0-1-1,-1 1 0,1-1 1,0 1-1,-1-1 1,1 1-1,0-1 0,0 1 1,-1-1-1,1 1 1,0-1-1,0 0 0,0 1 1,0-1-1,0 0 1,3-15 1776,1-4 287,1 6-726,-4 13-1294,-1 0 0,1 0 1,0 0-1,-1-1 0,1 1 0,-1 0 0,1 0 1,-1 0-1,0-1 0,0 1 0,1 0 0,-1 0 1,0-1-1,0 1 0,0 0 0,0 0 0,-1-1 1,1 1-1,0 0 0,0 0 0,-1-2 0,-2-2 101,-4-11 250,7 16-460,-1 0 0,1-1 0,0 1 1,0 0-1,0 0 0,0 0 0,0 0 1,0-1-1,-1 1 0,1 0 0,0 0 1,0-1-1,0 1 0,0 0 0,0 0 1,0 0-1,0-1 0,0 1 0,0 0 1,0 0-1,0-1 0,0 1 0,0 0 1,0 0-1,0-1 0,0 1 0,0 0 1,0 0-1,1 0 0,-1-1 0,0 1 1,0 0-1,0 0 0,0 0 0,0-1 1,1 1-1,-1 0 0,0 0 0,0 0 1,0 0-1,0-1 0,1 1 0,-1 3 56,0-3-48,-8 106-250,-32 220 590,19-191-216,-6 28 170,-2 22 452,15-106 70,12-72-894,2-7-10,0 0 1,0 1-1,0-1 0,-1 0 0,1 0 0,0 1 0,0-1 0,0 0 0,0 1 0,0-1 0,0 0 0,0 1 1,0-1-1,0 0 0,0 1 0,0-1 0,0 0 0,0 1 0,0-1 0,0 0 0,0 0 0,1 1 0,-1-1 1,0 0-1,0 1 0,0-1 0,1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04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41 203 3136,'-9'-9'1025,"9"8"-820,-1 0-1,1 0 0,-1 1 0,1-1 1,0 0-1,-1 1 0,0-1 1,1 1-1,-1-1 0,1 0 0,-1 1 1,0-1-1,1 1 0,-1 0 1,0-1-1,0 1 0,1 0 1,-1-1-1,0 1 0,0 0 0,-1-1 1,-10 4 2286,12-3-2468,0 0 0,0 0 0,0 0 0,0 0 0,0 0 0,0-1 0,1 1 0,-1 0 0,0 0 0,0 0 0,0 0 0,0 0 0,0 0 0,0-1 0,0 1 0,0 0 0,0 0 0,0 0 0,0 0 0,0-1 0,0 1 0,0 0 0,0 0 0,0 0-1,0 0 1,0 0 0,0-1 0,0 1 0,0 0 0,0 0 0,0 0 0,0 0 0,0 0 0,0-1 0,0 1 0,-1 0 0,1 0 0,0 0 0,0 0 0,0 0 0,0 0 0,0 0 0,0-1 0,0 1 0,-1 0 0,1 0 0,0 0 0,0 0 0,0 0 0,0 0 0,0 0 0,-1 0-1,1 0 1,0 0 0,0 0 0,0 0 0,0 0 0,-1 0 0,1 0 0,0 0 0,0 0 0,0 0 0,0 0 0,0 0 0,-1 0 0,1 0 0,0 0 0,7-6 185,1 0-1,0 0 1,0 1-1,0 0 1,1 1 0,-1-1-1,1 2 1,0-1-1,15-3 1,5 1 111,55-6 1,-9 6 81,1 3 0,0 4 0,91 13 1,21 10 35,-181-23-390,-1-1 0,1 1-1,0-1 1,0-1 0,0 1-1,0-1 1,-1 0 0,1-1-1,0 1 1,-1-1 0,10-4-1,-8 1-279,1 0 0,-1 0-1,0 0 1,-1-1 0,1 0-1,-1-1 1,10-11 0,-2 0-1752,-7 9 326,0 0 1,0 0-1,11-8 1,-2 8-795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06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7 644 1984,'-6'3'5507,"5"-3"-5345,3-9 1740,10-16-1980,-11 21 542,25-40 293,53-73 1,-72 108-737,1 1 0,-1 0 1,1 0-1,0 1 0,1 0 1,18-11-1,-26 17 20,-1 1-1,1 0 1,0 0 0,-1 0-1,1 0 1,0 0-1,-1 0 1,1 0 0,0 0-1,0 0 1,-1 1 0,1-1-1,0 0 1,-1 0-1,1 0 1,0 1 0,-1-1-1,1 0 1,-1 1 0,2 0-1,-1 0 259,-1 3 74,0 7-228,0 0 0,1 0 0,1 0 0,0-1-1,5 19 1,-5-24-97,0 0 0,0-1 0,0 0 0,0 1 0,1-1 0,0 0 0,-1 0 0,2 0 0,-1 0 0,0-1 0,1 1 0,0-1 0,-1 0 1,1 0-1,6 3 0,-1-2 56,0-1 0,0 0 0,0 0 1,0-1-1,1 0 0,-1 0 1,0-1-1,18 0 0,-15-1-28,0-1 1,0 0-1,0-1 0,-1 0 0,1-1 0,18-7 1,-23 8-30,0-1 1,0 0-1,-1 0 1,1-1 0,-1 0-1,0 0 1,0-1 0,0 1-1,-1-1 1,1 0 0,-1-1-1,0 0 1,-1 1 0,0-1-1,6-10 1,-8 13 4,-1 1-60,0 0 1,0 0-1,-1 1 1,1-1-1,0 0 1,-1 0-1,1-4 0,-1 6-5,0-1 0,0 0-1,0 1 1,0-1-1,0 1 1,0-1-1,-1 0 1,1 1-1,0-1 1,0 1-1,-1-1 1,1 1-1,0-1 1,-1 1-1,1-1 1,-1 1 0,1 0-1,-1-1 1,1 1-1,-1-1 1,1 1-1,-1 0 1,1-1-1,-1 1 1,1 0-1,-1 0 1,1 0-1,-1-1 1,0 1 0,1 0-1,-1 0 1,1 0-1,-1 0 1,0 0-1,-4 0-63,1-1-1,0 1 1,-1 0-1,1 1 1,0-1-1,-1 1 1,1 0-1,0 0 1,0 0 0,0 0-1,0 1 1,0 0-1,0 0 1,0 0-1,0 0 1,1 1-1,-6 3 1,4-1 23,0-1 0,0 1 0,0 0-1,1 1 1,-1-1 0,1 1 0,1-1 0,-1 1 0,1 0 0,-4 12 0,6-15 65,0 0 1,0 1-1,1-1 1,0 1-1,0 0 1,0-1-1,0 1 1,0-1-1,1 1 1,-1-1-1,1 1 1,0-1-1,0 1 1,0-1-1,0 0 1,1 0-1,0 1 0,-1-1 1,1 0-1,0 0 1,1-1-1,1 4 1,-1-3 20,0-1 0,-1 1 0,1 0 0,0-1 0,0 0 1,0 0-1,0 0 0,1 0 0,-1 0 0,1-1 0,-1 1 0,1-1 1,-1 0-1,1 0 0,0-1 0,-1 1 0,1-1 0,0 1 0,0-1 0,7-1 1,-2-1 83,0-1 1,0 0 0,-1 0 0,1-1-1,16-9 1,39-29 219,-54 34-311,43-28 124,69-53 177,-102 73-257,-1-1 0,-1-1 1,30-39-1,-33 35 5,0 0 0,-2-2 0,18-44 0,-24 50-172,-1 1 0,-1-1 0,0-1 0,-2 1 0,0-1 0,0-25 0,-3 42 61,0 0 0,0-1 0,-1 1 0,1-1-1,-1 1 1,1 0 0,-2-3 0,2 5 21,0-1 0,0 1 0,-1-1 0,1 1 0,0-1 0,0 1 0,-1 0 0,1-1 0,0 1 0,-1 0 0,1-1-1,-1 1 1,1 0 0,0-1 0,-1 1 0,1 0 0,-1-1 0,1 1 0,-1 0 0,1 0 0,-1 0 0,1 0 0,-1 0 0,1-1 0,-1 1 0,1 0 0,-1 0 0,1 0 0,-1 0 0,1 0 0,-1 1 0,1-1 0,-1 0 0,1 0 0,-1 0 0,1 0 0,-1 0 0,1 1 0,-1-1 0,1 0 0,-1 0 0,1 1 0,0-1 0,-1 1 0,-9 7-50,1 0 0,1 1 0,0 0 0,0 0 0,1 1 0,-8 13 0,8-13 96,-8 13 108,0 1 0,2 1 0,1 0-1,1 0 1,1 1 0,-11 47 0,20-68-102,0 1-1,0 0 1,1 0-1,0 0 1,0-1-1,0 1 1,1 0-1,0 0 1,0 0-1,0-1 1,1 1-1,0-1 0,0 1 1,0-1-1,1 0 1,0 0-1,0 0 1,0 0-1,0 0 1,6 6-1,-1-4 9,0 0-1,0 0 0,1 0 0,-1-1 1,1 0-1,1-1 0,-1 0 1,1 0-1,0-1 0,13 3 0,-7-1-799,0-2 0,1 0 0,-1-1-1,28 2 1,-9-5-1286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07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33 2240,'-13'-8'7717,"8"8"-5358,12 0-867,18 0-972,0-2 1,38-5 0,-22 0-367,0 2-1,1 2 0,69 3 1,-10 1 6,-56-1 149,-45 0-224,-17 0-3290,-8 0-1067,14 3 2507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07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96 3648,'-8'-8'5269,"16"7"-2154,90-23 2491,-70 15-5205,1 2 1,57-8-1,-71 14-388,-1 1-459,1-1-1,-1-1 0,0 0 1,1-1-1,20-7 1,-24 6-1913,6-5-4888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10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5 2656,'-17'-5'5664,"6"44"-2438,-15 300 668,40 80-2172,-2-321-1277,-6-54-1449,2 53 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11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4 458 2720,'-3'-2'5333,"35"-31"-1197,9-8-2039,56-46 1,115-88-1305,-178 146-819,-12 10-144,1 1-1,1 2 0,38-21 1,-75 54-748,4-8 412,6-5 372,-9 13-196,-1-1 0,0-1 1,-2 0-1,0-1 0,0 0 0,-23 15 0,-11-3 210,0-1-1,-98 33 1,114-46 23,26-10 79,0 1 1,1 0 0,0 0 0,-1 0 0,-8 7-1,13-9 77,1 1 0,0-1 0,-1 0-1,1 0 1,0 1 0,0-1-1,0 0 1,0 1 0,0-1 0,1 1-1,-1 0 1,0-1 0,1 1 0,-1 0-1,1-1 1,-1 1 0,1 0 0,0-1-1,0 1 1,0 0 0,0 0-1,0-1 1,0 1 0,0 0 0,1 0-1,-1-1 1,2 4 0,2 8 341,2 0 0,0-1 1,0 0-1,9 11 0,36 46 404,-6-9-249,16 40 290,-42-66-585,0-2-1,3 0 0,30 35 0,-51-66-505,13 13 425,-6-10-2160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24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75 4480,'-5'-2'1922,"19"0"166,97-32 6226,3 12-5292,-42 14-2573,87 1 1,-85 11-446,-65-3-621,-1 0 0,1 1 0,-1 0 0,1 1 0,-1 0 0,12 6 0,-4 3-1857,-6 3-2310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12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13 4160,'-7'-12'3766,"10"16"-2162,-2 0-1438,0-1-1,0 0 0,-1 0 0,1 0 1,0 0-1,-1 1 0,0-1 1,0 0-1,0 0 0,-1 4 0,1 14 455,6 47 457,-4 0 0,-7 71 1,-18 100-76,10-122-225,3-28-429,9-81-164,0-1 0,0 1 0,1 0 0,0 0 0,1 0 0,0 0 0,3 14 0,-4-21-145,0-1 0,1 0-1,-1 0 1,0 1-1,0-1 1,1 0 0,-1 0-1,0 1 1,0-1-1,1 0 1,-1 0-1,0 0 1,1 0 0,-1 1-1,0-1 1,1 0-1,-1 0 1,0 0 0,1 0-1,-1 0 1,0 0-1,1 0 1,-1 0-1,0 0 1,1 0 0,-1 0-1,1 0 1,13-3 123,-5 1-29,-3 2-86,0 0 0,0-1-1,-1 0 1,1 0 0,0 0-1,-1-1 1,8-3 0,14-5-33,1 1 0,0 1 0,0 1 1,1 1-1,57-3 0,-10 17 397,-76-8-489,0 0 1,1 0-1,-1 0 1,0 0-1,1 0 0,-1 0 1,1 0-1,-1 0 1,0-1-1,1 1 1,-1 0-1,0 0 1,1 0-1,-1-1 1,0 1-1,0 0 0,1 0 1,-1-1-1,0 1 1,0 0-1,1-1 1,-1 1-1,0 0 1,0-1-1,0 1 1,0 0-1,1-1 1,-1 1-1,0 0 0,0-1 1,0 1-1,0-1 1,0 1-1,0-1 1,-1-19-4575,-10-17-3666,11 37 8312,-5-16-2533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12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5 130 5216,'0'0'104,"0"0"1,-1 0 0,1-1-1,0 1 1,-1 0 0,1-1-1,0 1 1,-1-1-1,1 1 1,0 0 0,0-1-1,0 1 1,-1-1 0,1 1-1,0 0 1,0-1-1,0 1 1,0-1 0,0 1-1,0-1 1,0 1 0,0-1-1,0 1 1,0 0-1,0-1 1,0 1 0,0-1-1,0 1 1,0-1 0,1 0-1,0 0 307,-1-1 0,1 1 0,0 0 0,1-1 0,-1 1 0,0 0 0,0 0 0,0 0 0,2-2 0,5-2 884,0 0-1,16-7 1,-21 11-1194,15-7 448,1 0 1,28-7-1,-3 6-528,1 2 1,76-3-1,-73 6-3509,-48 4 3283,1 0 0,-1 0-1,1 0 1,0 0 0,-1 0 0,1 0-1,-1-1 1,1 1 0,-1 0 0,1 0-1,-1 0 1,1-1 0,-1 1 0,6-11-4106,-6 6 2477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12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19 152 4800,'-15'-30'1557,"14"30"-1454,1-1-1,0 0 1,-1 0-1,1 1 1,0-1 0,0 0-1,-1 0 1,1 1-1,0-1 1,0 0 0,0 0-1,0 0 1,0 1-1,0-1 1,0 0-1,0 0 1,0 1 0,1-1-1,-1 0 1,0 0-1,0 1 1,1-1 0,-1 0-1,1 0 1,-1 1-1,1-2 1,16-10 2550,-12 8-1697,11-6-281,0 0 1,0 1 0,1 1-1,0 0 1,1 1 0,0 1-1,30-7 1,-17 8-626,1 0 0,-1 2 0,54 2 0,-74 1-440,-1 1 0,0 0 0,1 0 0,-1 1 0,0 0 0,0 1 0,0 1 0,14 6 1,3 8-1387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14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235 616 1984,'12'-21'4389,"-25"11"-1717,10 9-2541,0 0 0,0 1 0,0 0 1,0 0-1,0 0 0,0 0 0,0 0 0,0 1 0,-1-1 0,1 1 1,-4 1-1,-37 16 712,36-14-673,-3 2-24,0 0 0,1 1 0,0 0 0,0 1 0,0 0 0,1 1 0,1 0 0,-1 0 0,1 1 0,1 0 0,0 0 0,-9 18 0,14-23-95,-1-1-1,1 1 0,1-1 0,-1 1 1,1 0-1,0 0 0,0 0 1,0 0-1,1 0 0,0 0 0,-1-1 1,2 1-1,-1 0 0,2 6 1,-1-7 8,0 0 1,1 0 0,-1 0-1,1 0 1,0 0 0,0 0 0,1-1-1,-1 1 1,1-1 0,0 0 0,0 1-1,0-1 1,0-1 0,0 1-1,1 0 1,-1-1 0,6 3 0,12 6 137,0 0 1,1-2 0,25 7 0,-33-11-31,1-2 1,0 0 0,0 0-1,0-1 1,30-1 0,-42-1-145,0-1 1,0 1 0,1-1-1,-1 1 1,0-1 0,0 0-1,0 0 1,0 0 0,0-1-1,0 1 1,0-1 0,0 0-1,-1 0 1,1 0 0,0 0-1,-1 0 1,0 0 0,0-1-1,1 1 1,-1-1 0,-1 0-1,1 1 1,0-1 0,-1 0-1,1 0 1,-1 0 0,0 0-1,0 0 1,0-1 0,0 1-1,0-6 1,0-3 2,-1 0-1,-1 1 1,1-1-1,-2 0 1,0 0-1,0 1 1,-1-1-1,-6-15 1,6 18-88,-1 0 1,-1 1-1,1 0 0,-1-1 1,-1 2-1,1-1 1,-1 1-1,0-1 0,-1 2 1,-13-12-1,16 16 6,1 0 0,-1 0 0,1 0 0,-1 0 0,0 1 0,0 0 0,0 0 0,0 0 0,0 0 0,0 0 0,-7 1 0,10 0 41,0 0 1,0 0-1,0 0 0,0 0 1,0 0-1,-1 0 1,1 0-1,0 1 1,0-1-1,0 0 0,0 1 1,0-1-1,0 1 1,0-1-1,0 1 1,0 0-1,0-1 0,0 1 1,1 0-1,-1 0 1,0 0-1,0-1 1,1 1-1,-1 0 0,0 0 1,1 0-1,-1 0 1,1 0-1,-1 0 1,1 0-1,0 1 1,-1-1-1,1 0 0,0 0 1,0 0-1,0 0 1,0 0-1,0 0 1,0 1-1,0-1 0,0 0 1,0 0-1,0 0 1,1 2-1,0-1 29,-1 0 0,1 0 0,-1 0 0,1 0 0,0 0 0,0 0 0,0 0 0,0 0 0,0 0 0,0-1 0,1 1 0,-1 0 0,1-1 0,-1 1 0,1-1 0,0 1 0,-1-1 0,1 0 0,0 0 0,0 1 0,0-1 0,0-1 0,0 1 0,0 0 0,0 0 0,0-1 0,0 1 0,0-1 0,0 0 0,1 0 0,1 0 0,2 1 60,-1-2 0,0 1 0,1-1-1,-1 1 1,0-1 0,1-1 0,-1 1-1,0-1 1,0 0 0,0 0 0,9-6-1,-3 0 93,0-1-1,0 0 0,-1 0 0,0-1 0,-1-1 0,13-17 0,41-77 327,-13 18-561,41-56 149,-31 38 40,20-33-240,-77 134 99,-1 1 0,1 0 1,0-1-1,0 1 0,0 0 0,0 1 0,4-4 1,-6 6 16,-1 0 0,1-1 0,0 1 0,0-1 0,0 1 0,-1 0 0,1 0 0,0-1 0,0 1 0,0 0 0,0 0 0,0 0 0,-1 0 0,1 0 0,0 0 0,0 0 0,0 0-1,0 0 1,0 0 0,-1 1 0,1-1 0,0 0 0,0 1 0,0-1 0,-1 0 0,1 1 0,0-1 0,0 1 0,-1-1 0,1 1 0,0 0 0,-1-1 0,1 1 0,-1 0 0,1-1 0,-1 1 0,1 0 0,-1 0 0,1-1 0,-1 2 0,5 7-31,-1 0-1,-1 0 1,0 0 0,0 0-1,-1 0 1,0 1-1,-1-1 1,0 1-1,0 10 1,-1 16-33,-6 37 0,-7 33 121,-32 122-1,-52 99-131,31-117 337,7-18 71,54-177-231,0-1 0,-1-1 0,0 1 1,-12 16-1,17-27-59,-1-1 1,0 1-1,0-1 0,0 1 1,0-1-1,0 0 0,-4 3 1,5-5-26,1 1 0,-1-1 0,0 0 1,0 0-1,1 1 0,-1-1 0,0 0 1,0 0-1,0 0 0,1 0 0,-1 0 0,0 0 1,0 0-1,0 0 0,1 0 0,-1 0 0,0 0 1,0-1-1,0 1 0,1 0 0,-1 0 0,0-1 1,1 1-1,-1-1 0,0 1 0,1-1 0,-1 1 1,0-1-1,1 1 0,-1-1 0,1 1 1,-1-1-1,1 0 0,-1 1 0,0-2 0,-2-3 24,0 1 0,1-1 0,-1 0 1,1 0-1,0-1 0,0 1 0,0 0 0,1-1 0,-2-8 0,2 0-34,0-1 1,1-26 0,1 30 58,0 1 0,1-1 0,1 1 0,0-1 0,0 1 0,1 0 0,0 0 1,1 1-1,0-1 0,0 1 0,12-15 0,-8 13-19,1 1 1,-1 0-1,2 1 1,-1-1-1,1 2 1,1 0-1,0 0 1,17-8-1,8 0-104,0 1-1,1 2 1,0 1-1,1 2 1,57-6-1,30 8-7159,-103 9 3017,-1 6 1398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16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1060 1984,'0'0'640,"0"1"-549,0-1 0,1 0 0,-1 1 0,1-1 0,-1 1 0,1-1 0,-1 0 0,1 0 0,-1 1 0,1-1 0,-1 0 0,1 0 0,0 1 0,-1-1 0,2 0 0,5-1 255,1 0 0,0 0 0,0-1-1,-1 0 1,1-1 0,-1 0 0,1 0 0,-1 0 0,0-1 0,0 0 0,-1 0 0,1-1 0,10-10-1,5-5-101,-1 0 0,0-2 1,26-37-1,-30 37-149,74-104 294,-42 55-314,-44 65-75,129-189 205,-107 151-163,-2-1 0,29-73 0,-40 80 291,11-45 1,-24 68-505,-1 15 168,0 0-1,0 0 1,0 0-1,0 0 1,0 0 0,0 0-1,0 0 1,0 0-1,0 0 1,0 0 0,0-1-1,0 1 1,0 0-1,0 0 1,0 0 0,0 0-1,0 0 1,0 0 0,0 0-1,0 0 1,0 0-1,0 0 1,0 0 0,0 0-1,0 0 1,0 0-1,0 0 1,0 0 0,0 0-1,0 0 1,0-1-1,0 1 1,0 0 0,0 0-1,-1 0 1,1 0-1,0 0 1,0 0 0,0 0-1,0 0 1,0 0-1,0 0 1,0 0 0,0 0-1,0 0 1,0 0-1,0 0 1,0 0 0,0 0-1,0 0 1,0 0 0,0 0-1,0 0 1,-1 0-1,1 0 1,0 0 0,0 0-1,0 0 1,0 0-1,0 0 1,0 0 0,0 0-1,0 0 1,0 1-1,0-1 1,-5 5-105,-6 12 93,-29 74 540,3 0-1,5 3 1,4 0-1,3 2 0,-18 158 1,40-223-381,0-10 282,1 0 1,0 0 0,4 39 0,-2-59-361,0 0 0,0 0 1,1 0-1,-1 0 1,0 0-1,1 0 1,-1 0-1,0 0 0,1 0 1,-1 0-1,1-1 1,0 1-1,1 2 0,-2-3-39,0 0 0,1 0-1,-1 0 1,1 1 0,-1-1-1,1 0 1,-1 0-1,1 0 1,-1 0 0,1 0-1,-1 0 1,1 0-1,-1 0 1,1 0 0,-1 0-1,1 0 1,-1 0-1,1 0 1,-1 0 0,0-1-1,1 1 1,-1 0-1,1 0 1,-1 0 0,1-1-1,-1 1 1,0 0 0,1-1-1,-1 1 1,0 0-1,1-1 1,-1 1 0,0 0-1,1-2 1,4-4 66,0 0-1,-1-1 1,0 0 0,-1 0 0,4-9 0,1-1-32,25-48 70,47-68 0,21-2-86,-45 62-74,-13 12 25,-2-1 0,-4-2 0,40-91 0,-49 95 31,8-20-241,-24 49 109,7-18-350,-113 332-206,3-104 988,8-15-41,19-6 24,24-57 105,39-98-367,-10 21 32,11-23-49,-1 0 0,1 0-1,-1-1 1,1 1 0,-1 0 0,1 0 0,-1 0 0,0 0-1,1 0 1,-1-1 0,0 1 0,0 0 0,1-1 0,-1 1 0,0-1-1,0 1 1,-1 0 0,2-5 257,3-10-189,2 1 0,0-1 0,0 1 0,14-23 0,35-46-199,-32 55 73,43-41 0,-61 65-20,-1-1 0,1 1 0,-1 0 0,1 0 0,0 1 0,0-1 0,1 1 0,-1 0 0,0 0 0,1 0-1,8-2 1,-11 4 28,0 0 0,-1 0-1,1 0 1,0 0 0,-1 0-1,1 0 1,-1 1-1,1-1 1,-1 0 0,1 1-1,0 0 1,-1-1 0,1 1-1,-1 0 1,3 1-1,-2 0 4,0 0 0,0 0-1,-1 0 1,1 0-1,0 0 1,-1 0 0,1 1-1,-1-1 1,1 1-1,-1-1 1,1 6-1,5 15-21,-1 1-1,4 48 0,-7-49 116,0 1-1,1-1 1,2 0 0,9 27-1,-13-46-10,0 0 1,0 0-1,0 0 1,0-1-1,1 1 0,0-1 1,0 1-1,0-1 1,5 5-1,-7-7-39,1 0 0,-1 0 0,1 0 1,-1 0-1,1-1 0,-1 1 0,1 0 0,0-1 0,-1 1 0,1-1 1,0 1-1,0-1 0,-1 0 0,1 0 0,0 0 0,0 0 0,-1 0 1,1 0-1,0 0 0,0 0 0,-1-1 0,1 1 0,0-1 0,0 0 1,-1 1-1,1-1 0,1-1 0,1-1 10,0 0 1,0 0-1,0-1 0,0 1 0,-1-1 1,1 0-1,-1 0 0,0 0 0,0-1 1,3-6-1,3-9 24,9-25-1,-17 41-52,62-202 136,-63 204-146,2-1-51,-2 0 0,1-1-1,0 1 1,-1 0 0,1-1 0,-1 1 0,0 0 0,-1-8 0,2 11 42,-1 0 0,0 0 0,0-1 0,0 1 1,0 0-1,0-1 0,0 1 0,0 0 0,0 0 1,0-1-1,0 1 0,0 0 0,0-1 0,-1 1 1,1 0-1,0 0 0,0-1 0,0 1 0,0 0 0,0 0 1,-1-1-1,1 1 0,0 0 0,0 0 0,0-1 1,0 1-1,-1 0 0,1 0 0,0 0 0,0 0 1,-1-1-1,1 1 0,0 0 0,0 0 0,-1 0 0,1 0 1,0 0-1,-1 0 0,1 0 0,0 0 0,0 0 1,-1 0-1,1 0 0,0 0 0,-1 0 0,1 0 1,0 0-1,-1 0 0,1 0 0,0 0 0,0 0 0,-1 0 1,1 0-1,0 0 0,0 1 0,-1-1 0,1 0 1,0 0-1,0 0 0,-1 0 0,1 1 0,0-1 1,0 0-1,0 0 0,0 1 0,-1-1 0,-13 20-214,10-13 208,1 1-1,0-1 0,0 1 0,1 0 0,0 0 0,0 0 0,1 1 1,-1 15-1,2-9 51,0 0 0,1 1 0,1-1 1,3 15-1,-2-18 31,0 0 0,1-1 1,0 1-1,9 15 0,-9-21-16,-1 0-1,2 0 0,-1-1 1,0 1-1,1-1 0,0 0 0,0 0 1,1 0-1,6 4 0,2-2-23,-1 1 0,1-2 0,0 0 0,1-1-1,0 0 1,0-1 0,0-1 0,0 0 0,0-1-1,19 0 1,-20-2-735,0 0 1,-1-1-1,24-5 0,-34 6 420,-1-1 1,1 0-1,-1 1 0,1-1 1,-1 0-1,1 0 1,-1 0-1,0-1 0,0 1 1,1-1-1,-1 1 0,0-1 1,0 1-1,-1-1 0,4-4 1,9-11-1550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17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36 187 2912,'-30'-11'1312,"25"8"-1152,13-2 1824,5 5-1120,18-8 1472,4 1-1312,22-9 448,5 8-864,35-12 160,-2 6-448,16-7-32,-11 6-192,1-1-2112,-14 5 1120,19-9-3680,-17 9 2560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20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1207 2304,'1'-2'589,"1"1"0,0 0 0,-1 0-1,1 0 1,0 0 0,-1 1 0,1-1 0,3-1 0,18-8 1092,-11 2-1328,0 0 0,-1-1-1,0 0 1,0-1 0,-1 0 0,14-19 0,47-75 375,-10 10-390,64-49-24,-68 80-52,-37 45-407,-20 18 138,0 0 0,0 0 0,0-1 0,0 1 0,1 0 0,-1 0 0,0 0 0,0 0 0,0 0 0,0 0 0,0 0 0,0 0 0,0 0 0,0 0 0,1 0 0,-1 0 0,0-1 0,0 1 0,0 0 0,0 0 0,0 0 0,0 0 0,0 0 0,1 0 0,-1 0 0,0 0 0,0 0 0,0 0 0,0 0 0,0 0 0,0 0 0,0 0 0,1 0 0,-1 1 0,0-1 0,0 0 0,0 0 0,0 0 0,0 0 0,0 0 0,0 0 0,1 0 0,-1 0 0,0 0 0,0 0 0,-5 12-91,-1 3 203,0-1 1,1 1 0,1 0-1,0 0 1,-2 18 0,2-13 81,1 0 47,0 0 0,1 1 0,1-1 0,4 40 0,-2-50-119,0 0 0,1 0 1,0-1-1,1 1 1,0-1-1,1 1 0,0-1 1,0 0-1,1 0 1,0-1-1,12 16 1,-15-21-59,1-1 0,0 1 0,-1-1 0,1 0 0,0 0 0,1 0 0,-1 0 0,0 0 0,1-1 0,-1 1 0,1-1 0,-1 0 0,1 0 0,-1 0 0,1-1 0,0 1 0,-1-1 0,1 0 0,0 0 0,0 0 0,3-1 0,3-1 27,0 0 1,-1-1-1,1 0 0,-1 0 1,0-1-1,13-7 1,-10 4-4,0-1-1,0 0 1,-1 0 0,-1-1 0,1-1 0,9-12-1,49-69 100,-51 65-237,-3 3 31,-1 0 1,-1-1-1,-1-1 0,14-42 1,-25 65-34,0 0-1,-1 0 1,1 0 0,-1-1 0,0 1 0,0 0-1,0-1 1,0 1 0,0 0 0,0 0 0,-1-3-1,1 4 36,0 0-1,-1 0 0,1 1 0,0-1 1,-1 0-1,1 1 0,-1-1 0,1 1 0,-1-1 1,1 0-1,-1 1 0,0-1 0,1 1 1,-1 0-1,1-1 0,-1 1 0,0-1 1,0 1-1,1 0 0,-1-1 0,0 1 0,1 0 1,-1 0-1,0 0 0,0 0 0,1 0 1,-1 0-1,0 0 0,0 0 0,0 0 0,1 0 1,-1 0-1,0 0 0,0 0 0,1 0 1,-1 1-1,0-1 0,1 0 0,-2 1 0,-1 1 7,0-1-1,0 1 0,1 0 0,-1-1 1,0 1-1,1 1 0,0-1 0,-1 0 0,1 0 1,-4 6-1,1 0-26,0-1 1,0 1 0,-4 10-1,4-5 32,0 1 0,1 0 0,0 0 0,1 0 0,0 1 0,2 0 0,-1 21-1,2-27 64,0 0 0,1 0 0,0 0 0,0 0-1,1 0 1,0 0 0,1-1 0,0 1 0,0-1-1,1 0 1,0 0 0,1 0 0,6 10-1,-9-16-5,1 1-1,-1-1 0,1 0 0,-1 1 1,1-1-1,0 0 0,-1-1 0,1 1 1,0 0-1,0-1 0,0 0 0,1 1 1,-1-1-1,0 0 0,0-1 0,1 1 0,-1-1 1,0 1-1,1-1 0,3 0 0,2-1 0,-1 0-1,1-1 1,-1 0-1,0 0 1,0-1-1,12-5 1,200-107 340,-89 44-345,132-71-113,-262 141 65,5-1-87,-1-1 0,0 0-1,0 0 1,9-8 0,-17 16-262,-7 6 196,-3-1 122,0 1 0,0 0 0,1 1 0,-19 25 0,-34 59-8,45-64 31,14-23-11,-3 5-43,-12 25 0,18-35 80,2 0 0,-1 1 1,1-1-1,-1 1 1,1 0-1,1-1 1,-1 1-1,1 0 1,-1 0-1,2 7 1,-1-11 15,0 0 0,0 1 0,1-1 0,-1 0 0,0 0 0,1 1 0,-1-1 0,1 0 0,-1 0 0,1 0 0,0 0 0,-1 1 0,1-1 0,0 0 0,0 0 0,0 0 0,0-1 0,0 1 0,0 0 0,0 0 0,0 0 0,0-1 1,0 1-1,1-1 0,-1 1 0,2 0 0,0 0 7,-1-1 1,0 0 0,1 0 0,-1 0-1,0 0 1,1 0 0,-1 0 0,0 0 0,1-1-1,-1 1 1,0-1 0,1 0 0,-1 0-1,4-2 1,2-1 11,0-2 0,0 1 1,0-1-1,-1-1 0,12-12 0,31-43 107,-30 36-100,127-145 46,-107 128-98,-2-2 0,-2-1 0,-1-2 1,-3-2-1,37-76 0,-42 61-160,-2-1 1,25-112-1,-49 171 27,1 0 0,-1 0-1,0 0 1,-1-1 0,0-12 0,0 19 109,0 0-1,1 0 0,-2 0 1,1 0-1,0 0 0,0 0 1,0 0-1,0 0 1,-1 0-1,1 1 0,0-1 1,-1 0-1,1 0 1,-1 0-1,1 0 0,-1 0 1,1 0-1,-1 1 0,0-1 1,1 0-1,-1 0 1,0 1-1,1-1 0,-1 1 1,0-1-1,0 1 0,0-1 1,0 1-1,0-1 1,0 1-1,0 0 0,0-1 1,-1 1-1,-1 0-6,0 0 0,0 0 0,0 1 0,1-1 0,-1 1-1,0 0 1,1 0 0,-1 0 0,0 0 0,-3 3 0,0-1 7,0 1 0,0 1 0,0-1 0,1 1 0,0 0 0,0 0 0,0 0 0,-4 7 0,1-2-7,-11 15 22,1 0 0,-23 46 1,-20 57 208,47-95-140,-12 25 89,3 1 1,3 1-1,-14 65 0,28-94 17,1 0 0,2 1 0,1 0 0,1-1 0,2 1-1,1 0 1,1-1 0,8 33 0,-9-56-66,1 1 0,-1-1 0,1 0 0,1 1 1,5 9-1,-8-16-71,0-1 0,1 1 0,-1 0 0,0 0 0,1 0 0,-1-1 0,1 1 0,0-1 0,-1 1 0,1-1 0,0 0 0,0 1 0,0-1 0,0 0 0,0 0 0,0-1 0,0 1 0,0 0 0,1-1 0,-1 1 0,0-1 0,0 0 0,1 1 0,-1-1 0,5-1 0,-1 0-4,0-1 1,-1 0-1,1 0 1,0 0 0,0-1-1,-1 0 1,0 0-1,1 0 1,-1-1-1,8-7 1,5-6 30,22-26 1,86-115 206,-90 113-235,8-11-367,-38 50 75,-6 10-130,-7 14 141,-5 15 221,1 1 0,1 1 1,-7 49-1,14-69 25,2-8 20,-4 20 122,-3 40 1,8-61-65,0 1 1,0 0 0,0-1 0,1 1-1,0 0 1,0-1 0,1 1 0,0-1-1,0 1 1,0-1 0,6 10 0,-7-15-36,-1 0 0,1-1 0,-1 1 0,1 0 0,-1-1 0,1 1 1,-1 0-1,1-1 0,0 1 0,-1-1 0,1 1 0,0-1 0,-1 0 0,1 1 1,0-1-1,0 0 0,-1 1 0,1-1 0,0 0 0,0 0 0,-1 0 0,1 1 1,0-1-1,1 0 0,-1-1-2,1 1-1,0 0 1,-1-1 0,1 1-1,-1-1 1,1 0 0,-1 1 0,0-1-1,1 0 1,-1 0 0,2-2-1,3-2 11,-1 0-1,0-1 0,-1 1 0,6-8 1,1-6 36,13-27 0,-4 6-37,49-92-126,-63 122-7,0-1 0,-1 0 0,5-20 0,-19 69-3,0 0-1,3 1 1,1-1 0,2 1 0,2 46 0,6-50 216,-5-33-82,1 0 0,-1 1-1,1-1 1,-1 0 0,1-1 0,0 1 0,0 0 0,0 0 0,0 0 0,0 0 0,0-1-1,1 1 1,-1 0 0,3 2 0,-3-4-17,0 0 1,0 1-1,0-1 1,0 0-1,0 1 1,0-1-1,0 0 1,0 0-1,0 0 0,0 0 1,0 0-1,0 0 1,0 0-1,0 0 1,0-1-1,0 1 1,0 0-1,0 0 0,0-1 1,-1 1-1,1-1 1,0 1-1,0-1 1,0 1-1,0-1 1,-1 0-1,2 0 0,21-24 252,-19 20-232,40-46-67,2 1 0,87-71 0,-38 56-44,-75 55 55,1 0-1,-1 2 1,1 0 0,24-5 0,-12 3 26,-11 8 1,-12 3-372,-17 1 318,-1 0-1,1 1 1,-1 0 0,1 0 0,0 1 0,-11 7 0,2 0-6,0 1 0,1 0 0,0 2 0,1-1 0,-24 31 0,22-23 35,1 1 0,1 1-1,-20 45 1,32-63 17,0 0 0,1-1 1,0 1-1,-1 0 0,1 0 0,1 0 0,-1 0 0,1 0 1,0 0-1,0 0 0,0 0 0,1 0 0,-1-1 0,1 1 1,1 0-1,-1 0 0,1 0 0,2 5 0,-1-5 10,0 1-1,1-1 1,-1 0-1,1 0 0,1-1 1,-1 1-1,0-1 1,1 0-1,0 0 1,0 0-1,0-1 0,1 0 1,-1 0-1,7 3 1,-5-3 24,1 0 1,0-1-1,0 1 1,0-1 0,0-1-1,0 0 1,0 0-1,0 0 1,1-1-1,-1 0 1,0-1 0,15-3-1,-14 2-1,0-1-1,-1 0 1,1 0-1,-1-1 1,0-1 0,0 1-1,0-1 1,0 0-1,-1-1 1,0 0-1,8-9 1,9-11-37,-1-1 0,31-49 0,28-67-25,-76 133 3,0-1-27,0 0 0,0 0 0,-1-1 0,-1 1 0,4-17-1,-9 18-132,-5 10-58,4 1 207,1 0 1,-1 0-1,0 1 1,1-1 0,-1 0-1,1 1 1,-3 2-1,-1 4 13,0 0 0,0 1-1,1-1 1,0 1-1,0 0 1,1 0-1,1 1 1,-1-1 0,1 0-1,0 14 1,0-8 18,2 0 0,0 0 0,1 0 0,0 0 1,7 27-1,-7-36 20,0-1 0,1 0 0,0 1 0,0-1 1,0 0-1,1 0 0,-1 0 0,1 0 0,0-1 1,1 1-1,-1-1 0,1 0 0,0 0 0,0 0 1,0 0-1,1-1 0,-1 0 0,1 0 0,0 0 1,0 0-1,0-1 0,0 1 0,0-1 0,6 1 1,3 0 24,1-1 1,-1 0-1,0-1 1,1 0-1,-1-2 1,1 1-1,19-5 1,-14 2 16,1-2 0,-1-1 0,0 0 0,28-13 0,-17 2-25,0-2-1,-1-1 1,28-25 0,-18 14-30,73-53-6,-102 76-50,0 0-1,-1 0 0,16-17 1,-25 22-106,-6 4 53,-11 11-70,-25 34 48,1 2 1,-56 92-1,84-122 129,1 1-1,0 0 0,-7 20 1,16-34 17,0 1 1,0-1 0,1 0 0,0 1-1,0-1 1,0 1 0,1-1 0,-1 1 0,1-1-1,0 1 1,1-1 0,0 1 0,0-1 0,0 1-1,0-1 1,1 1 0,2 4 0,-4-9-15,1 0 1,-1 0-1,1 0 1,-1-1-1,1 1 1,-1 0 0,1-1-1,0 1 1,-1 0-1,1-1 1,0 1-1,-1-1 1,1 1 0,0-1-1,0 1 1,0-1-1,-1 1 1,1-1-1,0 0 1,0 0 0,0 1-1,0-1 1,0 0-1,0 0 1,-1 0-1,1 0 1,0 0-1,0 0 1,0 0 0,0 0-1,0 0 1,0-1-1,0 1 1,-1 0-1,1-1 1,0 1 0,0 0-1,1-2 1,2 0 15,0 0 0,0-1 1,0 0-1,-1 0 1,1 0-1,3-4 0,2-3 49,-1-1-1,0 0 1,9-17-1,-6 10 11,113-193-103,-116 196 9,83-152-99,49-170-1361,-62 86 822,-77 248 619,3-12-166,4-26 0,-8 38 145,0 0 1,0 0 0,1-1-1,-2 1 1,1 0 0,0 0 0,-1 0-1,1 0 1,-1 0 0,0 0-1,0 0 1,0 0 0,0 1-1,-3-6 1,3 8 35,1-1 1,-1 1-1,1-1 1,-1 0-1,1 1 1,-1-1-1,1 1 0,-1-1 1,0 1-1,1 0 1,-1-1-1,0 1 0,1 0 1,-1-1-1,0 1 1,0 0-1,1 0 0,-1 0 1,0 0-1,0-1 1,1 1-1,-1 0 0,0 0 1,0 0-1,1 1 1,-2-1-1,-17 9-150,16-8 124,-5 5 26,0 0 0,1 0 0,-1 1 0,2 0 0,-1 0 0,1 0 1,0 1-1,0 0 0,-4 10 0,8-15 15,-23 38 155,2 1-1,2 1 1,2 1 0,2 1 0,-16 64-1,26-83-40,2 1-1,1 0 1,1-1-1,2 1 1,0 0-1,2 0 1,1 0-1,1 0 1,6 26-1,-5-35-57,1 0 1,1-1-1,1 0 0,0 0 0,1 0 1,1-1-1,0 0 0,1-1 1,1 0-1,0-1 0,1 0 0,1 0 1,28 22-1,-34-30-321,1 0-1,1 0 1,-1-1 0,1-1-1,0 1 1,0-1 0,0-1-1,1 0 1,-1 0 0,1-1-1,-1 0 1,1 0 0,0-1-1,0-1 1,14 0 0,-9-2-1163,0-2-1,18-5 1,32-10-1520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22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10 624 1984,'-9'5'6501,"10"-12"-4341,13-12-1488,-1 0 0,-1-1 1,-1 0-1,16-40 0,10-18-113,-17 43-267,1 2 0,34-44 0,-37 56-102,1 0-1,1 1 1,1 1-1,27-19 1,-32 26-33,-4 3 29,1 0 0,0 1 1,0 0-1,0 1 0,17-6 0,-29 13-185,-1 0-1,1-1 1,-1 1-1,1 0 1,-1 0-1,1 0 1,0 0-1,-1-1 1,1 1-1,-1 0 0,1 0 1,0 0-1,-1 0 1,1 0-1,-1 1 1,1-1-1,0 0 1,-1 0-1,1 0 1,-1 0-1,1 1 1,-1-1-1,1 0 0,-1 0 1,1 1-1,-1-1 1,1 1-1,-1-1 1,1 0-1,-1 1 1,1-1-1,-1 1 1,0-1-1,1 1 0,-1-1 1,0 1-1,1-1 1,-1 1-1,0-1 1,0 1-1,0 0 1,1-1-1,-1 1 1,0-1-1,0 1 0,0 0 1,0-1-1,0 1 1,0-1-1,0 1 1,0 0-1,0-1 1,-1 1-1,1 6 20,-2 0-1,1 0 1,-4 11 0,5-17-17,-37 108 125,-8 31 21,21-72 715,23-64-487,5-8-137,9-13-33,-12 16-199,8-11 44,9-12 23,0 1 1,33-30-1,92-57-230,-119 95 82,0 1 0,46-18 0,-35 20-80,-32 11 121,0 0 0,0 1 0,0-1 0,0 1 0,0 0-1,0 0 1,0 0 0,0 0 0,5 2 0,-7-2 28,0 0 0,0 1 0,-1-1 0,1 1 0,0-1 0,0 1 0,-1-1 0,1 1 0,0 0 0,-1-1 0,1 1 0,-1 0 0,1-1 0,-1 1 0,1 0 0,-1 0 0,1 0 0,-1-1 0,0 1 0,1 0 0,-1 0 0,0 0 0,0 0 1,0 0-1,0 0 0,0 1 0,-2 26 16,1-22-19,-9 52 18,-20 65 0,29-119 55,-6 22 284,8-21-60,7-14 118,29-55-208,10-14 44,-40 66-304,2 1 0,-1 0 0,2 1 0,15-14 0,-24 23 33,-1 1-1,1-1 0,0 0 0,0 1 0,-1-1 1,1 1-1,0-1 0,0 1 0,0 0 1,0-1-1,0 1 0,0 0 0,0-1 0,-1 1 1,1 0-1,0 0 0,0 0 0,0 0 1,2 0-1,-3 0 13,1 0 0,0 1 0,-1-1 0,1 0 0,-1 1 0,1-1 0,-1 1 0,1-1 1,-1 1-1,1-1 0,-1 1 0,1-1 0,-1 1 0,0-1 0,1 1 0,-1 0 0,0-1 0,1 1 0,-1 0 0,0 0 1,2 6-17,-1-1 0,0 0 0,-1 1 0,0 9 0,0-12 36,0 19 10,1 51 34,0-67-32,0 1-1,0-1 1,0 0 0,1 0-1,0-1 1,0 1-1,6 11 1,-6-16 20,-1 1 0,1-1 0,0 0-1,-1 0 1,1 0 0,0 0 0,0 0 0,1 0 0,-1-1-1,0 1 1,1-1 0,-1 1 0,0-1 0,1 0 0,0 0-1,-1 0 1,1 0 0,0 0 0,-1-1 0,1 1 0,3-1-1,2 0 34,1 0-1,-1-1 1,1 0-1,-1 0 0,16-5 1,6-3 26,0-2 0,-1-1-1,28-17 1,79-53-58,-66 29-43,-17 14-22,45-34-741,-118 91 687,0 2 0,2 0 0,0 1 0,-19 31 0,35-50 80,-56 89 185,53-82-169,0 1 0,0 0 0,1 0 0,1 1 0,-1 0 1,2-1-1,-3 16 0,5-23 15,0-1 1,0 1-1,0 0 1,0 0-1,1-1 1,-1 1-1,1 0 1,-1-1-1,1 1 1,0 0-1,0-1 1,0 1-1,2 2 1,-3-5-12,1 1 0,0 0-1,-1 0 1,1 0 0,0-1 0,0 1-1,0 0 1,0-1 0,-1 1 0,1-1 0,0 1-1,0-1 1,0 0 0,0 1 0,0-1 0,0 0-1,0 1 1,0-1 0,0 0 0,0 0 0,0 0-1,1 0 1,-1 0 0,0 0 0,0 0 0,0-1-1,0 1 1,0 0 0,0 0 0,0-1 0,0 1-1,0-1 1,0 1 0,-1-1 0,2 0 0,3-2 57,1-1 0,-2 0 0,1 1 0,0-2 0,-1 1 0,6-7 0,22-34 105,-27 39-174,22-33-33,142-198-290,-161 230-15,-8 14-49,-8 16 30,3-8 337,0 1 0,1 0 0,1 1 1,-3 31-1,5-39 51,1 1 0,0-1 1,1 1-1,0-1 0,0 1 1,1-1-1,0 0 0,1 0 1,0 0-1,5 10 0,-4-13 22,-1-1 0,1 0 0,0-1 0,0 1 0,0-1 0,1 0 0,-1 0 0,1 0 0,0-1-1,0 1 1,1-1 0,-1 0 0,1-1 0,-1 1 0,1-1 0,0 0 0,0-1 0,0 1 0,0-1 0,0-1-1,0 1 1,0-1 0,0 0 0,0 0 0,0 0 0,0-1 0,0 0 0,0-1 0,12-3 0,-3-2 8,-1-1 1,1-1 0,-1 0-1,-1-1 1,0 0 0,0-1-1,11-14 1,11-13-38,-1-1-1,-3-2 1,49-85 0,-27 48-319,-53 77 257,1-1 0,0 1 0,0 0 1,0 0-1,-1 1 0,1-1 0,0 0 1,0 0-1,0 0 0,0 0 0,0 1 0,1-1 1,-1 1-1,0-1 0,0 1 0,0-1 1,2 0-1,-3 1 21,1 0 0,-1 0-1,1 0 1,-1 0 0,0 1 0,1-1 0,-1 0 0,0 0 0,1 0-1,-1 0 1,0 0 0,1 0 0,-1 1 0,0-1 0,1 0 0,-1 0-1,0 0 1,0 1 0,1-1 0,-1 0 0,0 1 0,0-1 0,1 0-1,-1 1-4,1 0-1,-1 1 0,1-1 0,-1 0 1,0 0-1,0 0 0,1 0 0,-1 0 1,0 0-1,0 3 0,-3 31-84,-1 0 0,-1 0 0,-13 44 0,-2 11 297,14-52-87,-4 22-24,8-53-23,0 0 0,0-1-1,0 1 1,-1-1 0,0 0-1,-4 7 1,7-13-55,0 0 0,0 0 0,-1 1 0,1-1 0,0 0 0,0 0 0,0 0 0,0 1 0,0-1 0,-1 0 0,1 0 0,0 0 0,0 0 0,0 0 0,-1 0 0,1 1 0,0-1 0,0 0 0,0 0 0,-1 0 0,1 0 0,0 0 0,0 0 0,-1 0 0,1 0 0,0 0 0,0 0 0,0 0 0,-1 0 0,1 0 0,0 0 0,0 0 0,-1 0 0,1 0 0,0 0 0,0-1 0,0 1 0,-1 0 0,1 0-1,0 0 1,0 0 0,0 0 0,0 0 0,-1-1 0,1 1 0,0 0 0,0 0 0,0 0 0,0 0 0,0-1 0,-1 1 0,-5-11 147,6 10-170,-4-8-9,2 0 1,-1 0 0,1 0-1,1 0 1,-1-1 0,1-11 0,-2-11-145,3 30 153,-1 1 1,1 0-1,0-1 1,-1 1-1,1-1 0,0 1 1,0 0-1,0-1 1,0 1-1,0-1 0,1 1 1,-1 0-1,0-1 1,1 1-1,-1 0 0,1-1 1,-1 1-1,2-3 1,9 21-392,-6-11 414,1 0 1,-1 0-1,2 0 0,-1-1 0,1 0 0,-1 0 0,2-1 1,-1 0-1,0 0 0,1 0 0,-1-1 0,1 0 0,0-1 1,0 0-1,0 0 0,12 1 0,-9-2 28,0-1-1,0 0 1,0-1-1,0 0 1,0 0-1,0-1 1,0 0-1,0-1 1,0-1 0,-1 0-1,17-8 1,-2-3 58,0-1 1,-1-1 0,30-27 0,55-65 16,-64 55-105,-28 33-132,1 1-1,25-22 1,-42 41 93,0-1 1,0 1-1,1 0 1,-1 0-1,0 0 1,1 1-1,-1-1 1,1 0-1,-1 0 1,1 1-1,-1-1 1,1 1-1,-1-1 1,1 1-1,1 0 1,-2 0 21,0 0 0,0 1 0,0-1 0,0 1 0,0-1 0,-1 1 0,1-1 0,0 1 0,0 0 0,-1-1 0,1 1 0,0 0 0,-1 0 1,1-1-1,-1 1 0,1 0 0,-1 0 0,1 0 0,-1 0 0,0 0 0,1 0 0,-1 0 0,0-1 0,0 1 0,0 0 0,0 1 0,3 17-53,-1 0-1,-1 0 1,-1 0-1,0 0 1,-5 23 0,4-34 50,-19 153-66,17-144 199,0 1 0,-8 20 0,10-35-101,-9 21 209,9-23-215,1-1 0,-1 1 1,1 0-1,-1 0 0,0-1 1,1 1-1,-1 0 0,0-1 0,1 1 1,-1-1-1,0 1 0,0-1 0,0 1 1,0-1-1,1 0 0,-1 1 1,0-1-1,0 0 0,0 0 0,0 0 1,0 1-1,0-1 0,0 0 0,0 0 1,0 0-1,-1-1 0,0 1 2,0-1 0,0 0-1,0 0 1,-1 0-1,1 0 1,0 0 0,0-1-1,0 1 1,1-1-1,-1 1 1,0-1 0,0 0-1,1 1 1,-3-4-1,-19-33 83,17 27-81,-55-108-20,61 118-1,0 1 1,0 0 0,0 0-1,0 0 1,0 0 0,0 0-1,0 0 1,0 0 0,0 0 0,0 0-1,0 0 1,0 0 0,0-1-1,0 1 1,0 0 0,0 0-1,0 0 1,0 0 0,0 0-1,0 0 1,0 0 0,0 0 0,0 0-1,0 0 1,0-1 0,0 1-1,0 0 1,0 0 0,0 0-1,0 0 1,0 0 0,0 0-1,0 0 1,0 0 0,0 0 0,0 0-1,0 0 1,1 0 0,-1 0-1,0-1 1,0 1 0,0 0-1,0 0 1,0 0 0,0 0-1,0 0 1,0 0 0,0 0 0,0 0-1,0 0 1,1 0 0,-1 0-1,7 2-100,7 5 40,13 15 180,45 48 0,-51-47-872,2-1-1,43 33 0,-52-45-1663,-11-7 1459,1 0 0,1 0 1,-1-1-1,0 0 0,1 1 0,-1-1 0,1-1 1,6 3-1,14 3-2045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25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1188 4224,'0'44'1365,"-2"-21"-826,-26 168 4447,20-122-3589,-50 395 4198,56-453-4834,2-15 237,2-19-357,41-189-129,-10 70-352,-18 80-43,47-171 443,-42 166-411,34-76-1,-42 118-153,1 0 0,0 0 0,2 2 0,1-1 0,34-36 0,-42 51-22,1 1 0,0 0 0,1 1 0,13-9 0,-18 13 5,0 0 0,1 1 0,-1-1 0,1 1-1,0 0 1,0 0 0,-1 1 0,1 0 0,0 0 0,7 0-1,-11 1 15,1 0-1,-1 0 0,1 1 0,-1-1 0,0 1 0,1-1 1,-1 1-1,1 0 0,-1 0 0,0 0 0,0 0 0,0 0 1,1 0-1,-1 1 0,0-1 0,2 4 0,-1-2-1,0 0 1,-1 0-1,0 1 0,1-1 0,-1 1 0,-1-1 0,1 1 0,0 0 0,1 5 0,-1 2-5,1 1-1,-2 0 1,1 0-1,-2 0 1,0 0-1,-1 12 1,-1-1 26,-1 0 0,-2-1-1,0 0 1,-1 0 0,-1 0 0,-1-1 0,-1 0-1,-12 20 1,15-30 55,-1 0-1,0 0 1,-1-1 0,0 0-1,-1-1 1,0 0-1,0 0 1,-1-1-1,0 0 1,-1 0 0,1-1-1,-1-1 1,-1 0-1,1 0 1,-21 6 0,27-11-31,0 0-1,1 0 1,-1-1 0,0 0 0,0 1 0,0-1 0,0-1 0,0 1 0,1-1 0,-1 0 0,0 0-1,1 0 1,-1-1 0,-4-1 0,6 1-33,1 1-1,-1 0 1,1-1-1,0 1 0,-1-1 1,1 0-1,0 1 1,0-1-1,0 0 1,0 0-1,1-1 1,-1 1-1,0 0 1,1-1-1,0 1 1,-1-1-1,1 1 0,0-1 1,0 1-1,1-1 1,-1 0-1,0 0 1,1 1-1,-1-6 1,2 6-11,-1 0 0,0 1 0,1-1 0,-1 1 1,1-1-1,-1 1 0,1-1 0,0 1 0,0-1 0,-1 1 1,1 0-1,0-1 0,0 1 0,0 0 0,1 0 0,-1 0 1,0 0-1,0 0 0,1 0 0,-1 0 0,2-1 0,5-2-7,-1 0 0,14-4-1,-16 6-6,37-12-22,1 2 0,46-7 0,21-4 89,-53 6-48,0-2 0,60-30 1,98-66-7,-208 111 9,0 0 0,0 0 0,0 0 0,-1-1 0,0 0 0,0 0 0,0-1-1,0 0 1,7-10 0,-13 16-2,0 0-1,0 0 1,1 0-1,-1-1 1,0 1-1,0 0 0,0 0 1,0 0-1,0 0 1,0-1-1,0 1 1,0 0-1,0 0 1,0 0-1,1 0 1,-1-1-1,0 1 0,0 0 1,0 0-1,0 0 1,0-1-1,0 1 1,0 0-1,-1 0 1,1 0-1,0 0 1,0-1-1,0 1 0,0 0 1,0 0-1,0 0 1,0 0-1,0-1 1,0 1-1,0 0 1,-1 0-1,1 0 1,0 0-1,0 0 0,0-1 1,0 1-1,0 0 1,-1 0-1,1 0 1,0 0-1,0 0 1,0 0-1,0 0 1,-1 0-1,1 0 0,0 0 1,0 0-1,0 0 1,-1 0-1,0 0-10,-1 0 0,0 0 1,1 0-1,-1 0 0,0 1 0,1-1 0,-1 1 0,-2 1 0,-14 6 2,1 1 0,0 1-1,0 1 1,1 0-1,1 1 1,0 1 0,1 0-1,0 1 1,-16 21 0,9-7 100,1 1 1,2 1 0,1 0 0,-21 50-1,36-74-50,-14 36 214,15-38-189,0-1 0,0 0 1,1 1-1,-1-1 0,1 1 1,0-1-1,0 1 0,0 0 1,1 4-1,-1-8-45,0 1-1,0-1 1,0 0 0,0 1 0,0-1-1,0 0 1,0 1 0,0-1 0,0 0-1,0 1 1,1-1 0,-1 0-1,0 1 1,0-1 0,0 0 0,1 0-1,-1 1 1,0-1 0,0 0 0,1 0-1,-1 1 1,0-1 0,0 0 0,1 0-1,-1 0 1,0 1 0,1-1 0,-1 0-1,0 0 1,1 0 0,-1 0-1,0 0 1,1 0 0,-1 0 0,0 0-1,1 0 1,-1 0 0,0 0 0,1 0-1,-1 0 1,0 0 0,1 0 0,-1 0-1,0 0 1,1 0 0,-1-1 0,1 1-1,12-10 133,-11 8-95,12-13 17,0-1 1,-1 0-1,-1 0 1,14-25-1,-14 21-61,123-222-251,-134 239 212,5-11-42,-6 14 56,1-1 0,-1 1 0,0 0 0,0-1 0,0 1 0,0 0 0,0-1 0,0 1 0,0 0 0,0-1 0,0 1 0,0 0 0,0-1 0,0 1 0,0-1 0,0 1 0,0 0 0,0-1 0,0 1 0,0 0 0,-1-1 0,1 1 0,0 0 0,0-1 0,0 1 0,-1 0 0,1-1 0,-3 6-237,-8 15 85,3-6 85,1-1-1,-7 19 0,5-4 52,1 0 0,-6 40 0,13-60 68,1 0 0,0 1 1,0-1-1,0 0 1,1 0-1,1 1 0,-1-1 1,4 11-1,-4-16-12,0-1 0,0 1 0,1 0 0,-1 0 0,0-1 0,1 1 0,0-1 0,0 1-1,-1-1 1,1 1 0,1-1 0,-1 0 0,0 0 0,0 0 0,1-1 0,-1 1 0,1 0 0,0-1 0,-1 0 0,1 1-1,0-1 1,0 0 0,0-1 0,0 1 0,0 0 0,3-1 0,3 0 2,-1 0 1,1-1-1,0 0 1,-1 0 0,1-1-1,-1 0 1,0-1-1,1 0 1,-1 0-1,8-5 1,1-2 7,1 0 0,-1-2 0,18-15 1,8-11-93,-2-2 0,-1-2 0,49-68 0,-81 98 80,-8 10-21,1 1 1,0-1-1,0 1 0,0-1 1,0 1-1,0 0 1,0-1-1,0 1 0,0 0 1,1 0-1,-1 0 0,0 0 1,1 0-1,2-1 0,-3 1-17,1 1 0,0-1 0,-1 1 0,1-1 0,-1 1 0,1 0 0,0 0 0,-1 0-1,1 0 1,0 0 0,-1 0 0,1 1 0,0-1 0,-1 0 0,1 1 0,-1-1 0,1 1 0,-1 0 0,3 0 0,-2 1 1,0 0 1,0 0 0,0-1 0,0 1 0,-1 0-1,1 0 1,0 1 0,-1-1 0,0 0 0,1 0 0,0 3-1,1 3-11,0 0-1,-1 0 1,0 0-1,0 1 1,-1-1-1,0 0 1,0 9-1,-2 22-81,-2-1-1,-10 56 0,12-89 127,0 1 0,1-1 0,0 1 0,-1-1 0,2 1 0,0 9 0,-1-14-6,1 1 1,-1-1-1,0 0 0,0 0 1,1 1-1,-1-1 0,1 0 1,-1 0-1,1 0 0,0 1 1,-1-1-1,1 0 0,0 0 1,0 0-1,-1 0 0,1 0 1,0 0-1,0-1 0,0 1 1,0 0-1,1 0 0,-1-1 1,0 1-1,0-1 0,0 1 1,0-1-1,1 1 0,-1-1 1,0 0-1,0 1 1,1-1-1,-1 0 0,0 0 1,1 0-1,1 0 0,4-1 2,0-1 0,-1 0 0,1 0 0,0 0 0,-1-1-1,1 0 1,9-5 0,44-33-63,-8-3 85,-1-2-1,-3-1 0,44-58 1,-64 71-70,-2-2 0,40-71 1,21-89-322,-84 188 343,138-341-716,-114 282 358,-26 65 340,-1 1 0,1-1 0,0 1 0,-1-1 0,0 1 0,1-1 0,-1 1 0,0-1 0,1 0 0,-1 1 0,0-1 0,0 1 0,-1-1 1,1 0-1,0 1 0,0-1 0,-1 1 0,1-1 0,-1 1 0,-1-4 0,2 5 12,-1-1 0,0 1 0,1-1 1,-1 1-1,0-1 0,1 1 0,-1 0 0,0-1 0,0 1 1,0 0-1,1 0 0,-1 0 0,0-1 0,0 1 0,0 0 0,1 0 1,-1 0-1,0 0 0,0 0 0,0 1 0,0-1 0,1 0 1,-1 0-1,0 0 0,0 1 0,1-1 0,-1 0 0,0 1 1,0-1-1,1 1 0,-2 0 0,1-1-10,-3 3 5,0 0 1,-1 1-1,1-1 1,0 1-1,0 0 1,1 0-1,-1 0 1,1 1-1,0-1 1,-3 6 0,3-4 5,-13 20-56,2 1 0,-16 38 0,-13 59 119,32-92 53,-18 58-30,-21 114 1,42-159-23,3 1 1,1 0-1,2 0 0,6 73 0,-2-108 26,-1 1 0,4 12 1,-4-20-4,1 0 1,-1-1 0,1 1 0,0 0 0,0 0 0,0-1 0,1 1 0,-1-1 0,4 4 0,-5-6-52,0 0 0,0-1 0,0 1 0,0 0 0,0 0 1,0-1-1,0 1 0,0-1 0,0 1 0,0-1 1,0 1-1,0-1 0,0 0 0,1 0 0,-1 1 0,0-1 1,0 0-1,0 0 0,0 0 0,1 0 0,-1 0 0,0-1 1,0 1-1,0 0 0,0 0 0,1-1 0,-1 1 0,0-1 1,0 1-1,0-1 0,0 1 0,0-1 0,0 0 1,0 0-1,1-1 0,4-3 20,0 0 0,0-1 1,-1 0-1,5-8 0,-8 12-33,29-39 122,65-81-160,-68 91-84,51-47 0,-71 68-459,-21 20 271,4 1 295,0 1 0,1 0 0,0 0 0,1 1 0,1 0 0,0 0-1,-8 22 1,4-2 90,2 1 0,-5 37 0,12-62 10,0-1-1,1 1 1,0 0 0,0-1-1,1 1 1,1 9 0,-1-16-71,-1 0 0,1 0 0,-1 0 0,1 1-1,0-1 1,-1 0 0,1 0 0,0 0 0,1 0 0,-1 0 0,0 0 0,0 0 0,1-1 0,-1 1 0,1 0 0,0-1 0,-1 1 0,1-1 0,0 0 0,0 1 0,0-1 0,0 0 0,0 0 0,0 0-1,0 0 1,1-1 0,-1 1 0,2 0 0,7-1 28,1 0-1,-1-1 0,0 0 1,19-5-1,-6 1 3,25-6-6,-1-2 0,0-1 0,-1-3-1,46-24 1,-54 22-154,0-2 0,-2-2 0,63-48 0,-108 75-56,0 1 0,1 0 0,-11 10 0,-8 16 116,2 1 0,1 1 0,-23 44 0,29-47 66,11-22 19,1 0 0,0 1 0,1 0 0,0 0 0,-3 12 0,6-20-25,1 0-1,0 0 0,0 1 1,-1-1-1,1 0 1,0 0-1,0 1 0,0-1 1,0 0-1,0 0 1,0 1-1,1-1 0,-1 0 1,0 0-1,1 1 0,-1-1 1,1 0-1,-1 0 1,2 1-1,-2-1-1,1 0-1,0 0 1,0-1-1,0 1 1,0-1 0,0 1-1,0 0 1,0-1 0,0 0-1,0 1 1,0-1-1,0 0 1,0 1 0,0-1-1,0 0 1,0 0-1,2 0 1,2 0 16,1 0 0,-1-1-1,1 0 1,0 0 0,-1-1 0,8-2 0,10-6-14,-1-2 0,0 0 0,-1-1 1,-1-1-1,21-18 0,-30 23-11,257-207-129,-234 188-61,-2-2 1,-2-1-1,-1-1 0,38-55 0,42-93-307,-39 62 347,69-83-118,-35 54 1,-93 132 211,-1-2 1,0 1-1,-1-1 1,9-27 0,-17 42 29,-1 1 1,1 0-1,-1 0 0,0 0 1,0-1-1,1 1 1,-1 0-1,0-1 1,0 1-1,0 0 1,-1 0-1,1-1 1,-1-1-1,1 2 14,0 1 0,0 0-1,0 0 1,-1-1 0,1 1 0,0 0 0,0 0-1,-1 0 1,1-1 0,0 1 0,0 0 0,-1 0-1,1 0 1,0 0 0,0 0 0,-1-1 0,1 1-1,0 0 1,-1 0 0,1 0 0,0 0 0,-1 0-1,1 0 1,-1 0 0,-13 5-288,-6 7 268,0 2 1,1 0-1,0 1 1,1 0-1,1 2 1,0 0-1,2 1 1,0 1-1,1 0 1,-16 28-1,-11 32 66,-40 109 0,45-98 23,7-17 152,-24 92 1,41-115 114,2 0 1,-6 93-1,15-130-196,1 0-1,1 0 0,0 0 0,5 24 1,-5-33-69,0 1 1,1 0 0,0-1 0,0 1 0,0-1-1,0 1 1,1-1 0,-1 0 0,1 0-1,0 0 1,0-1 0,1 1 0,-1-1 0,1 1-1,-1-1 1,7 3 0,-7-4-38,-1-1 0,1 0 0,0 0 0,1 0 0,-1 0 0,0-1 0,0 1 0,0-1 0,0 0 0,0 0 0,1 0 0,-1 0 0,0 0 0,0-1 0,0 1 0,0-1 1,1 0-1,3-2 0,4-1-12,-1-1 1,0-1 0,18-12 0,51-39-28,105-98 0,-181 152 15,9-9-21,15-17-1,-25 27 9,0-1 0,0 1 0,-1-1-1,1 1 1,-1-1 0,1 1 0,-1-1 0,0 0 0,0 1 0,0-1 0,0 0 0,-1 0 0,1 0-1,-1 0 1,0-3 0,0 5 10,0 1 0,0 0 0,0-1 0,0 1 0,0-1-1,0 1 1,0 0 0,0-1 0,-1 1 0,1-1 0,0 1-1,0 0 1,0-1 0,-1 1 0,1 0 0,0-1 0,0 1 0,-1 0-1,1 0 1,0-1 0,-1 1 0,1 0 0,-1 0 0,1-1 0,0 1-1,-1 0 1,-5-2-35,1 0-1,-1 1 1,1 0 0,-1 0-1,0 0 1,1 1 0,-1 0-1,0 0 1,1 0-1,-1 1 1,-7 1 0,4 0-2,-1 0 0,1 1 1,-1 0-1,1 0 0,0 1 1,-8 5-1,9-4 83,1 0 0,-1 1 0,1-1 0,1 2-1,-1-1 1,1 1 0,0 0 0,0 0 0,1 1 0,0-1 0,1 1 0,-1 1-1,2-1 1,-1 0 0,-3 12 0,6-13 33,-1 0-1,1 0 1,0-1-1,0 1 1,1 0-1,0 0 1,0 0-1,1 0 1,-1 0-1,2-1 1,-1 1-1,1 0 1,0-1-1,0 1 1,1-1-1,0 0 1,0 1-1,0-1 1,1-1-1,7 10 1,-2-6 7,0 0 0,1 0 0,0-1 0,0-1 0,1 0 0,0 0 0,0-1 0,1 0 0,23 8 0,-13-8-229,0 0 0,0-1 0,0-1 0,40 2 0,-47-6-752,0 0-1,0-1 1,0 0 0,-1-1-1,20-6 1,-29 6 25,1 0 0,0 0 0,-1 0 0,0-1 0,1 0 0,7-6 0,-10 6 236,-1 1-1,1 0 0,-1-1 0,0 1 0,0-1 0,0 0 1,0 1-1,0-1 0,-1 0 0,1 0 0,-1-1 1,2-4-1,2-16-2865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26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 6304,'-18'-11'2848,"23"14"-2464,-5-6 64,3 3-320,7 8-224,-2-5-64,1 5 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25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34 3232,'-2'-18'1243,"1"17"-1165,1 0 0,8-13 5808,0 22-4087,-8-7-1635,5 9 142,-1-1 1,0 1 0,-1 0 0,0 1 0,0-1 0,-1 1 0,1 13 0,1 5 160,49 369 3896,-32-19-2145,-14-386-2186,9-25-32,-5 10 0,18-32 127,3 1-1,66-80 0,-25 41-307,70-113-1,-118 174-95,-21 22 19,-6 8 63,-5 4-163,-6 8-13,0 0-1,-19 22 0,-9 8 117,5-10 91,-49 46 141,83-74 35,-1 1 0,1-1 0,0 0 0,0 0 0,0 1 0,0-1 0,0 1 0,1 0-1,0 0 1,0-1 0,0 1 0,0 0 0,1 0 0,-1 0 0,1 0 0,0 0 0,0 0 0,0 0 0,1 0 0,-1 0 0,2 3 0,2 8 161,1 0 1,1-1 0,14 28-1,-15-32-10,23 45 532,2-1 0,40 54 0,-55-90-620,1 0 0,0-1-1,1-1 1,1 0 0,39 25-1,-35-30-1162,-22-43-12239,-1 25 12185,1 0 1,1 1 0,-1-1 0,3-9-1,8-22-879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26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8384,'-5'-3'3808,"54"-2"-3328,0 2 2496,7 3-1729,37 0 1057,-1 3-1344,30-3-544,-7 0-256,11 0 32,-7 5-96,-9-2-3552,-13 0 1889,-1-3-6881,-12 0 4736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45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59 1472,'2'-6'1057,"-1"6"-891,-1-1 1,0 1 0,0-1 0,1 1 0,-1 0 0,0-1 0,0 1 0,1-1-1,-1 0 1,0 1 0,0-1 0,0 1 0,0-1 0,0 1 0,0-1 0,0 1 0,0-1-1,0 1 1,0-1 0,0 1 0,0-1 0,0 1 0,0-1 0,-1 1 0,1-1 0,0 0-1,-1-2 86,0 1 0,-1-1-1,1 1 1,0 0 0,-1-1-1,0 1 1,1 0-1,-1 0 1,0 0 0,-4-3-1,5 4-202,-1 0 0,1 0 1,-1 1-1,0-1 0,1 0 0,-1 1 0,0 0 0,0-1 0,1 1 0,-1 0 0,0 0 0,0 0 0,1 0 0,-1 0 0,0 0 0,0 0 0,0 1 1,1-1-1,-4 2 0,-1 0-23,1 0 0,-1 1 0,0 0-1,1 0 1,0 0 0,0 1 0,0 0 0,0 0 0,1 0 0,-1 0 0,1 1 0,0 0 0,-3 5 0,2-2-39,0 0 0,0 0 0,1 0 0,0 1-1,1 0 1,0-1 0,1 1 0,-3 12 0,5-20 43,0 0 0,0 0 0,-1 1 0,1-1 0,0 0 0,0 0 0,0 0 0,0 1 0,1-1 0,-1 0 0,0 0 0,0 0 0,1 0 0,-1 0 0,1 1 0,-1-1 0,1 0 0,0 1 0,0-1 9,-1-1 1,1 1-1,0-1 0,-1 1 1,1-1-1,0 0 1,0 1-1,0-1 1,-1 0-1,1 1 1,0-1-1,0 0 0,0 0 1,0 0-1,-1 0 1,1 0-1,0 0 1,0 0-1,1 0 1,2 0 62,0-1 0,0 0 0,0-1 0,0 1 0,-1 0 0,1-1 0,0 0 0,6-4 0,-3 0-5,1 0-1,-1-1 1,0 0-1,0 0 1,-1 0-1,11-16 1,-14 18-79,0 1 1,-1-1 0,1 0 0,-1 0 0,0 0-1,-1 0 1,1-1 0,-1 1 0,0 0 0,0-1-1,-1 1 1,0-1 0,0-8 0,0 13-33,0 0 1,0 0 0,0 1-1,0-1 1,0 0-1,0 0 1,-1 1 0,1-1-1,0 0 1,0 0-1,-1 1 1,1-1 0,0 0-1,-1 1 1,1-1-1,-1 0 1,1 1-1,-1-1 1,1 1 0,-1-1-1,1 1 1,-1-1-1,0 1 1,1-1 0,-1 1-1,0 0 1,1-1-1,-1 1 1,0 0 0,0-1-1,1 1 1,-1 0-1,0 0 1,0 0-1,1 0 1,-1 0 0,0 0-1,0 0 1,1 0-1,-1 0 1,0 0 0,0 0-1,1 0 1,-1 1-1,0-1 1,0 0-1,1 0 1,-1 1 0,-1 0-1,-2 1-64,-1 1-1,1-1 0,-1 1 1,1 0-1,0 1 0,-5 3 1,-7 11 243,1 0 0,0 0 1,1 2-1,-14 25 0,28-45-182,0 0 0,0 1 0,-1-1 0,1 0 0,0 1 0,0-1 0,0 0 0,0 1 0,-1-1 0,1 0 0,0 0 0,0 1 0,0-1 0,0 0-1,0 1 1,0-1 0,0 0 0,0 1 0,0-1 0,0 0 0,0 1 0,0-1 0,0 0 0,1 1 0,-1-1 0,0 0 0,0 1 0,0-1 0,0 0 0,0 1 0,1-1 0,-1 0 0,0 0 0,0 1-1,1-1 1,-1 0 0,0 0 0,0 0 0,1 1 0,-1-1 0,0 0 0,0 0 0,1 0 0,18 4-3573,-11-3 1269,9 3-260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2:46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72 2976,'0'-2'300,"0"0"0,0 0 1,-1 0-1,1 0 0,-1 0 0,1 0 1,-1 1-1,0-1 0,1 0 0,-1 0 1,0 1-1,0-1 0,0 1 0,0-1 0,-1 1 1,1-1-1,0 1 0,-1-1 0,1 1 1,-1 0-1,1 0 0,-1 0 0,0 0 1,1 0-1,-1 0 0,-2 0 0,2 0-234,-1 0 0,1 0 0,-1 0 1,1 0-1,-1 1 0,1-1 0,-1 1 0,1 0 0,-1-1 0,1 1 0,-1 1 0,0-1 0,1 0 0,-1 1 0,1-1 0,-1 1 0,1-1 0,-1 1 0,1 0 0,0 0 1,-1 1-1,-3 2 0,2-1 17,-1 0 0,1 1 0,0 0 1,0 0-1,0 0 0,0 1 0,1-1 1,0 1-1,-4 6 0,-9 19 133,7-15-74,0 1-1,2 0 1,0 0 0,0 1 0,-6 29 0,7-14-59,2 0 1,0 37 0,3-63-36,1 1 0,1-1 0,-1 0 0,1 0 0,1 0 0,-1 0 0,1-1 0,0 1 0,0 0 0,0-1 0,1 1 0,0-1 0,0 0 0,0 0 0,1 0 0,0 0 0,0 0 0,0-1 0,0 0 0,1 0 0,-1 0 0,1 0 0,0-1 0,1 0 0,-1 0 0,0 0 0,1-1 0,0 1 0,-1-1 0,1-1 0,6 2 0,4-1 59,0-1 0,0-1 1,27-2-1,46-12 247,-70 11-227,0-2 0,0 0 0,0-1-1,-1-1 1,18-9 0,-29 13-69,-1-1 0,1 0 0,-1 0 0,0-1 1,-1 0-1,1 0 0,-1 0 0,1 0 0,-2-1 1,1 0-1,-1 0 0,0 0 0,0-1 0,0 1 0,-1-1 1,3-8-1,-2 1 4,-1 1-1,-1-1 1,0 0 0,-1 0 0,0 0-1,-1 0 1,0 1 0,-5-25 0,3 28-69,0-1 1,-1 1 0,0 0-1,-1 0 1,0 0 0,-1 0-1,0 0 1,0 1 0,-1 0-1,0 0 1,-14-15 0,11 16-63,-1-1 1,1 1-1,-2 0 1,1 1-1,-1 1 1,0-1-1,0 2 1,-14-6-1,16 8-31,1 1 0,-1-1 1,0 2-1,0-1 0,0 1 0,0 1 0,1-1 0,-1 2 1,0-1-1,0 1 0,0 0 0,-14 5 0,17-4 56,1 0-1,-1 1 1,1 0-1,0 0 0,0 0 1,0 1-1,0 0 1,1-1-1,0 2 1,-1-1-1,1 0 1,1 1-1,-5 6 1,4-5-273,0 0 0,1 0 0,0 0 0,0 1 0,0 0 0,1-1 0,0 1 0,0 0 0,1 0 0,0 0 1,-1 9-1,6 11-1123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3:00.3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3352 24 832,'5'-2'6234,"-16"0"-4506,-42-10-885,48 12-793,1-1 1,0 1-1,-1-1 1,1 1-1,0 0 0,-6 2 1,-17-1 172,-105-5 289,-49 0-224,100 6 103,-76 3 135,-43-3-4,40-2-313,-23 10 152,-78 2-45,-345-12 164,473-7-231,-31 2-188,115 7-96,1 2 0,-1 2 1,-69 19-1,76-15 61,0-3 0,-1 0 0,-61 0 1,8-1 39,52-2-119,-90 12 212,63-4 316,50-8-560,0-1-1,-34 1 1,21 4-843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3:02.6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1 346 2560,'5'-1'7459,"7"-2"-4980,27-4-2348,-29 5 28,-1 0 0,0-1-1,0 0 1,16-8 0,15-5 87,133-28 351,-107 30-317,105-38 0,-142 38-278,-1 0 0,-1-2 0,33-25 0,-28 19 12,-19 12-5,16-15-1,-23 18-70,0 1-1,1 0 0,0 0 0,1 1 1,-1 0-1,10-5 0,-17 10 58,0 0 0,0 0 0,0 0 0,0 0 0,0 0 0,0 0 0,0 0 0,0 0 0,0 0 0,0 0 1,0 0-1,0 0 0,0 0 0,0 0 0,0 0 0,0 0 0,0 0 0,0 0 0,0 0 0,0 0 0,0 0 0,0 0 0,0 0 0,0 0 0,0 0 0,0 0 0,0 0 0,0 0 0,0 0 0,0 0 0,0 0 0,0-1 0,-6 5 68,-8 14-38,3-4-28,0 0 0,0-1 0,-1-1 0,-16 13 1,9-11 38,-1-1 1,0-1-1,-1-1 1,-25 10-1,9-8 68,-67 15-1,-216 44 244,265-58-289,80-18 83,1 1 0,-1 1-1,1 1 1,45 5 0,-24-1-125,-1-2-40,0 3-1,63 14 0,-89-13 14,1 1 1,-1 1-1,0 0 0,-1 2 0,0 0 1,0 1-1,26 19 0,-35-19 145,6 3 120,-16-13-231,0 0 0,0 0 0,1 1 0,-1-1-1,0 0 1,0 0 0,0 0 0,1 0 0,-1 0 0,0 0 0,0 0 0,1 0 0,-1 0 0,0 0 0,0 0-1,1 0 1,-1 0 0,0 0 0,0 0 0,0 0 0,1 0 0,-1 0 0,0 0 0,0 0 0,1 0 0,-1 0 0,0 0-1,0 0 1,0 0 0,1-1 0,-1 1 0,0 0 0,0 0 0,0 0 0,1 0 0,-1-1 0,0 1 0,0 0-1,0 0 1,0 0 0,0-1 0,1 1 0,-1 0 0,0 0 0,0 0 0,0-1 0,0 1 0,0 0 0,0 0 0,0-1-1,0 1 1,0 0 0,0 0 0,0-1 0,1-14 190,0-1 0,-1 1 1,-1-17-1,-1 16-329,2-1 1,2-32 0,-1 44-423,0 1 0,0 0 0,0-1 1,0 1-1,3-5 0,-4 7 103,1 1 0,0-1-1,1 1 1,-1-1 0,0 1 0,0 0 0,1 0 0,-1-1-1,0 1 1,1 0 0,-1 0 0,1 0 0,0 0 0,2-1-1,18-4-2566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3:11.2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5 226 2816,'-4'-16'2594,"4"16"-2496,0 0 1,0-1-1,0 1 1,0-1-1,0 1 0,0 0 1,0-1-1,0 1 0,0-1 1,0 1-1,0 0 1,0-1-1,0 1 0,0-1 1,0 1-1,0 0 1,1-1-1,-1 1 0,0 0 1,0-1-1,0 1 1,1 0-1,-1-1 0,0 1 1,0 0-1,1 0 0,-1-1 1,0 1-1,1 0 1,-1 0-1,0-1 0,1 1 1,-1 0-1,0 0 1,1 0-1,0 0 0,3 20 921,-3-14-854,0 1-1,0 0 1,-1 0 0,-1 13-1,1 19 240,13 70 1046,-12-102-1391,1-1-1,0 1 0,5 9 0,-5-11 249,0-1-1,0 1 1,0 0-1,-1 0 1,1 1-1,0 9 1,-2-17-188,0 1-1,1 0 1,-1-1 0,1 1-1,0-1 1,-1 1 0,1 0-1,0 0 1,1-2 0,5-10 91,0-13-139,0 0-1,-2 0 0,3-47 1,-1 2-124,0 27-37,13-84-315,-19 123 387,0-1 1,0 1-1,1 0 1,0 0-1,0-1 1,1 1-1,-1 1 1,5-7-1,-6 9 11,0 1 1,1-1-1,-1 1 0,1-1 0,-1 1 0,1-1 0,0 1 0,-1 0 0,1 0 1,0 0-1,0 0 0,0 0 0,0 0 0,0 1 0,0-1 0,0 1 0,0-1 1,0 1-1,0 0 0,0 0 0,0-1 0,0 2 0,0-1 0,0 0 0,4 1 1,8 4 2,1 0 0,-1 2 0,0-1 1,0 2-1,24 17 0,-19-12-101,4 1 145,-15-7 59,1-1 0,1-1 0,-1 0 0,1 0 0,11 4 0,-19-8 48,1 1-470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3:11.7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2560,'3'5'10525,"-2"0"-11589,-1 238 3443,4-226-2091,-4-15-310,1 0-276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3:12.2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40 2656,'0'0'289,"0"-1"0,0 0 1,1 0-1,-1 0 0,0 0 0,1 0 1,-1 0-1,0 1 0,1-1 0,0 0 1,-1 0-1,1 1 0,0-2 290,0 2-290,-1-1 0,1 0 0,0 1 0,0-1 1,0 1-1,-1 0 0,1-1 0,0 1 1,0-1-1,1 1 0,32-9 1644,-10 3-922,-18 4-946,0 0 0,0 1 0,0 0 0,1 0 0,-1 0 0,0 1 0,7 0 0,-11 0-51,-1 1 1,1-1 0,-1 0 0,1 0-1,0 1 1,-1-1 0,1 1-1,-1-1 1,1 1 0,-1 0 0,0 0-1,1 0 1,-1 0 0,2 1 0,-2-1-11,-1 0-1,1 0 1,-1 0 0,1 0 0,-1 0 0,1 0 0,-1 0 0,0 0 0,1 0 0,-1 0 0,0 0 0,0 1 0,0-1 0,0 0 0,0 0 0,0 0 0,0 0 0,0 0 0,0 1 0,-1-1 0,1 0 0,-1 2 0,-6 13 124,0 0 0,-1 0 0,0-1 0,-19 25 0,17-26 20,0 0-1,1 1 1,0 1-1,2-1 0,-8 21 1,15-35-113,-1 0-1,1-1 1,0 1 0,-1 0 0,1 0 0,0-1 0,0 1-1,0 0 1,0 0 0,0-1 0,0 1 0,0 0-1,0 0 1,0-1 0,0 1 0,0 0 0,0-1-1,0 1 1,1 0 0,-1 0 0,0-1 0,1 1-1,-1 0 1,0-1 0,1 1 0,-1 0 0,1-1-1,0 2 1,2-1 26,-1 0 1,0 0-1,1-1 0,-1 1 0,1 0 0,-1-1 0,6 1 0,7 0 10,1 0 0,0-1 0,0-1-1,19-3 1,7-4-2323,-17 4 871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3:13.0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32 2976,'-7'0'9126,"15"1"-7170,17 0-1993,75-10 1122,97-6-469,-139 15-517,69 10 0,-106-8-63,0 0 0,0-2 1,0 0-1,26-5 0,-35 3-1408,1-1-1,16-6 1,-12 5-212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3:17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45 2816,'0'0'109,"0"0"1,0-1 0,0 1-1,0 0 1,1-1-1,-1 1 1,-1-1-1,1 1 1,0 0-1,0-1 1,0 1 0,0 0-1,0-1 1,0 1-1,0 0 1,0-1-1,-1 1 1,1 0-1,0-1 1,0 1 0,0 0-1,-1-1 1,1 1-1,0 0 1,0 0-1,-1-1 1,1 1-1,0 0 1,-1 0 0,1 0-1,0-1 1,0 1-1,-1 0 1,1 0-1,-1 0 1,1 0-1,0 0 1,-1 0 0,1 0-1,0 0 1,-1-1-1,1 1 1,0 1-1,-1-1 1,1 0-1,-1 0 1,1 0 0,0 0-1,-1 0 1,-9 0 364,-8-2-125,1 1-1,-1 1 1,1 0 0,-1 2 0,1 0-1,0 0 1,0 2 0,0 0 0,-17 7 0,21-6-274,0 1 1,1-1-1,-1 2 1,1 0 0,1 0-1,-1 1 1,-17 16 0,26-20-52,-1-1 1,1 1 0,0 0-1,0 0 1,0 0 0,0 1-1,1-1 1,-1 1-1,1-1 1,0 1 0,1 0-1,-1 0 1,1 0 0,0 0-1,0 0 1,1 0 0,-1 0-1,1 0 1,0 0 0,1 0-1,-1 0 1,1 0 0,0 0-1,2 5 1,-1-4 28,1 0 0,-1 0 0,2 0 0,-1-1-1,0 1 1,1-1 0,0 0 0,1 0 0,-1-1 0,1 1 0,0-1 0,0 0 0,0 0 0,7 3 0,-6-3 10,0-1 0,0 1 0,1-2 1,0 1-1,-1-1 0,1 0 0,0 0 1,0 0-1,0-1 0,0 0 0,0-1 1,12 0-1,-10-2 38,-1 1 1,1-1-1,-1-1 1,0 0-1,0 0 1,0-1-1,0 0 1,0 0-1,-1 0 1,0-1-1,0 0 1,0-1-1,-1 0 1,1 0-1,8-11 1,-10 10-72,0 0-1,0 0 1,0 0 0,-1-1 0,0 1 0,-1-1 0,0 0-1,0 0 1,0-1 0,-1 1 0,-1-1 0,1 1 0,-1-1-1,-1 1 1,0-13 0,0 16-70,-1 0-1,0 0 1,0 0-1,0 0 1,0 0-1,-1 0 1,0 0-1,0 1 1,-4-8-1,4 10-24,-1-1-1,1 0 1,0 1-1,-1-1 1,0 1 0,1-1-1,-1 1 1,0 0-1,0 1 1,0-1-1,-1 0 1,1 1-1,0 0 1,-6-2 0,-1 1-17,0 0-1,1 1 1,-1 0 0,0 0 0,0 1 0,0 1 0,0 0 0,0 0 0,0 1 0,0 0 0,1 0 0,-1 1 0,1 1 0,-1 0 0,1 0 0,1 1 0,-12 7 0,14-8 127,0 0 1,1 0-1,-1 0 0,1 1 0,0 0 0,0 0 0,1 1 0,-1-1 0,1 1 0,1 0 0,-1 0 0,1 1 0,0-1 1,0 0-1,1 1 0,0 0 0,0 0 0,0 0 0,1-1 0,0 1 0,1 1 0,-1-1 0,1 0 0,1 0 0,1 9 1,-1-10 5,1 0 1,0 1-1,0-1 1,0-1-1,1 1 1,0 0-1,0 0 1,1-1-1,-1 0 1,1 0-1,1 0 1,-1 0-1,0-1 1,1 1-1,0-1 1,10 6 0,-11-7-14,1 0 0,0-1 0,0 0 1,-1 0-1,1 0 0,1 0 1,-1-1-1,0 0 0,0 0 0,0 0 1,1-1-1,-1 0 0,0 0 1,1 0-1,-1-1 0,0 1 0,0-1 1,1 0-1,-1-1 0,10-3 0,-7 0 21,1 0 0,0 0-1,-1 0 1,0-1 0,-1-1-1,1 1 1,-1-1 0,0 0-1,-1-1 1,0 1-1,0-2 1,-1 1 0,1 0-1,5-16 1,-7 14-47,0 0 1,0-1-1,-1 0 0,-1 0 1,0 0-1,-1 0 0,0 0 1,0 0-1,-1 0 0,0 0 1,-1 0-1,-4-18 0,4 25-64,0 0-1,0 0 1,-1 0-1,1 0 0,-1 1 1,0-1-1,0 0 1,0 1-1,0 0 0,-1-1 1,1 1-1,-1 0 0,0 0 1,0 1-1,0-1 1,0 1-1,-1-1 0,-4-2 1,3 3-19,0 0 1,0 0 0,0 1-1,-1-1 1,1 1 0,0 0-1,-1 1 1,1-1-1,0 1 1,-1 0 0,1 0-1,-11 2 1,6 0 43,0 1 0,0 0-1,-1 0 1,2 1 0,-1 0 0,0 1 0,1 0 0,0 0-1,-10 8 1,15-10 42,1 0 0,-1 0-1,0 1 1,1-1-1,0 1 1,0 0-1,0 0 1,0 0 0,1 0-1,0 0 1,0 1-1,0-1 1,0 1 0,0-1-1,1 1 1,0 0-1,0 0 1,0-1-1,1 1 1,0 0 0,0 0-1,0 5 1,1-3 47,1 0-1,0 0 1,0 0 0,0 0-1,1 0 1,0 0 0,0-1-1,0 0 1,1 1 0,5 6-1,-2-5 4,0-1 0,0 1 0,0-1 0,1 0 0,0-1 0,0 0 0,10 5 1,-9-6-11,0 0 0,0-1 1,0 0-1,1-1 1,-1 0-1,1-1 1,12 2-1,-15-3-14,0 0-1,0-1 1,1 0 0,-1-1 0,0 1 0,-1-2-1,1 1 1,0-1 0,0 1 0,11-6-1,-11 3-23,1-1 0,-1 1-1,0-2 1,0 1 0,-1-1-1,1 0 1,-1 0 0,0 0-1,-1-1 1,0 0-1,0 0 1,0-1 0,-1 1-1,0-1 1,0 0 0,-1 0-1,0 0 1,-1-1 0,0 1-1,0-1 1,0 1-1,-1-1 1,-1 0 0,0-11-1,0 16-52,0 1-1,-1 0 1,0 0-1,0 0 0,1 0 1,-2 0-1,1 0 0,0 0 1,-1 0-1,1 0 1,-1 0-1,0 1 0,0-1 1,0 1-1,0-1 0,0 1 1,-5-4-1,3 3-3,-1 1-1,1-1 1,-1 1-1,0 0 1,0 0 0,0 0-1,0 0 1,0 1-1,-1 0 1,-4 0-1,-5 0-3,1 1-1,-1 0 0,1 1 1,-1 0-1,1 2 0,0-1 1,-20 8-1,18-5 43,1 2-1,-1 0 1,1 1 0,1 0-1,-1 1 1,2 1 0,-24 21 0,30-25 20,1 0 0,-1 1 0,2 0 0,-1 0 0,1 0 0,0 1 0,0 0 0,1 0 0,0 0 0,1 0 0,0 1 0,0-1 0,1 1 0,0 0 0,0 0 0,0 13 0,2-18 17,0 0 1,0 0-1,1 0 0,-1 0 1,1 0-1,0-1 0,0 1 0,0 0 1,0 0-1,1-1 0,0 1 1,0-1-1,0 0 0,0 1 0,0-1 1,0 0-1,1 0 0,0 0 1,0-1-1,-1 1 0,1-1 0,1 1 1,-1-1-1,0 0 0,1 0 1,-1-1-1,1 1 0,-1-1 0,1 1 1,4 0-1,0 0 21,0-1-1,0 0 1,0 0-1,1-1 1,-1 0-1,0 0 1,0-1 0,0 0-1,1 0 1,-1-1-1,0 0 1,0 0-1,11-6 1,-7 1-34,0 0 0,-1 0 0,0-1 0,0 0-1,0-1 1,-1-1 0,-1 1 0,0-2 0,0 1 0,-1-1 0,0 0-1,-1-1 1,-1 0 0,1 0 0,-2-1 0,0 1 0,0-1 0,-1 0 0,4-25-1,-8 33-65,1 0-1,-1 0 0,0 0 0,0 0 0,0-1 0,-1 1 0,0 0 1,0 0-1,0 0 0,-3-7 0,3 10 22,0 0-1,-1-1 1,1 1 0,-1 0-1,0 0 1,1-1-1,-1 1 1,0 1 0,0-1-1,-1 0 1,1 0-1,0 1 1,0-1 0,-1 1-1,1 0 1,-1 0-1,1 0 1,-1 0 0,0 0-1,1 0 1,-4 0-1,-5 0-16,0 0-1,-1 0 0,1 1 1,0 1-1,0 0 0,0 0 0,0 1 1,0 1-1,0 0 0,1 0 1,-1 1-1,-10 5 0,9-3 45,1 0 0,-1 1 0,2 0 0,-1 1 0,1 0 0,0 0 0,1 1 0,0 1 0,0-1 0,-8 14 0,14-18 7,0 0 0,0 1 0,0 0 0,1-1 0,0 1 1,0 0-1,1 0 0,-1 0 0,0 11 0,2-15 7,0-1 0,0 1 0,0 0 0,0 0-1,0-1 1,0 1 0,1 0 0,-1 0 0,0-1 0,1 1 0,0 0 0,-1-1 0,1 1 0,0 0 0,0-1 0,0 1 0,0-1 0,0 0 0,0 1 0,0-1 0,0 0 0,1 0 0,-1 1 0,1-1-1,-1 0 1,0 0 0,1 0 0,0-1 0,-1 1 0,1 0 0,0-1 0,-1 1 0,1-1 0,0 1 0,-1-1 0,1 0 0,0 0 0,2 0 0,3 0 24,0 0 1,-1-1-1,1 0 0,0 0 1,-1-1-1,1 1 1,0-2-1,-1 1 1,0-1-1,0 0 0,0 0 1,10-7-1,5-5 106,37-35 0,-58 50-147,7-6-7,-1 0 0,0-1-1,0 1 1,-1-1 0,0-1 0,8-14 0,-12 22-6,-1-1 0,1 1 1,-1-1-1,0 1 0,1-1 0,-1 0 0,0 1 1,0-1-1,0 1 0,1-1 0,-1 0 1,0 1-1,0-1 0,0 0 0,0 1 0,0-1 1,0 0-1,0 1 0,0-1 0,-1 0 0,1 1 1,0-1-1,0 0 0,0 1 0,-1-1 0,1 0 1,0 1-1,-1-1 0,1 1 0,0-1 0,-1 1 1,1-1-1,-1 1 0,1-1 0,-1 1 0,1-1 1,-1 1-1,1 0 0,-1-1 0,0 1 0,1 0 1,-1-1-1,0 1 0,1 0 0,-2 0 1,0-1-44,-1 1 1,0 0 0,0 0 0,1 0 0,-1 0 0,0 0 0,0 0 0,-4 2 0,-5 2 15,1 0 0,0 0 0,0 2 1,0-1-1,1 1 0,0 1 0,-11 8 1,-4 7 46,-27 28 0,43-40 93,1 0-1,0 0 0,1 0 0,-10 18 1,17-27-90,-1-1 1,1 0-1,0 1 1,0-1-1,0 0 0,-1 1 1,1-1-1,0 0 1,0 1-1,0-1 1,0 1-1,0-1 1,0 0-1,0 1 0,0-1 1,0 0-1,0 1 1,0-1-1,0 1 1,0-1-1,0 0 0,0 1 1,1 0-1,6 0 285,11-8-8,-9-1-352,0 1-1,-1-1 0,-1-1 0,1 1 0,-1-1 1,8-15-1,6-5-1460,-21 28 1418,1 0 1,-1 1 0,1-1 0,-1 0-1,1 1 1,0-1 0,-1 1-1,1-1 1,0 1 0,-1-1-1,1 1 1,0-1 0,1 0-1,-1 1 33,-1 0-1,0 0 1,1 0-1,-1 0 1,0 0-1,1 0 1,-1 0-1,0 0 0,1 0 1,-1 1-1,0-1 1,1 0-1,-1 0 1,0 0-1,1 0 1,-1 0-1,0 1 1,1-1-1,-1 0 0,0 0 1,0 1-1,1-1 1,-1 1-1,2 1-481,-1 1 1,1 0-1,-1 0 0,1 0 0,0 7 1,1-2-209,5 19-905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26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17 5216,'-1'-4'403,"1"-8"1920,6 16-1209,-4-1-771,0 0 1,0 0-1,-1 0 0,1 0 1,-1 0-1,1 1 1,-1-1-1,0 0 1,0 1-1,0 4 1,3 36 1557,-4-29-1356,1 37 1287,-7 67 1,-16 53-185,12-97-1170,-30 231 1160,39-300-1608,1-5-21,0-1 0,-1 1-1,1 0 1,0-1 0,0 1 0,0-1-1,0 1 1,0-1 0,-1 1-1,1-1 1,0 1 0,0 0-1,1-1 1,-1 1 0,0-1 0,0 1-1,0-1 1,0 1 0,0-1-1,1 2 1,0-2 322,19-4-406,-13 2 123,-1-2 1,1 1-1,8-7 1,13-7 29,5 2-97,0 1 0,0 1-1,2 2 1,58-12 0,-65 19 4,31 0 0,-49 3-7,1 2-1,-1-1 1,0 2 0,1-1-1,-1 1 1,12 4-1,-22-6-31,1 0 0,0 1-1,-1-1 1,1 0 0,-1 0-1,1 0 1,0 1 0,-1-1-1,1 0 1,-1 1 0,1-1-1,-1 0 1,1 1 0,-1-1-1,1 1 1,-1-1 0,1 0-1,-1 1 1,0-1 0,1 1-1,-1 0 1,0-1 0,1 1 0,-1-1-1,0 1 1,0-1 0,1 2-1,-2-1-120,1 0-1,0 0 1,-1 0-1,1 0 0,0-1 1,-1 1-1,1 0 1,-1 0-1,1 0 1,-1-1-1,0 1 1,1 0-1,-1-1 0,0 1 1,0 0-1,0 0 1,-6 3-1419,1 0 1,-1 0-1,-11 4 1,3-2-2039,5-3 1216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3:26.1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7 544 736,'-7'4'14482,"20"-7"-14449,-8 3 822,3-3-676,1 0 0,-1 0-1,1 0 1,-1-1 0,0 0-1,0-1 1,0 0-1,-1 0 1,8-8 0,7-2-67,22-17 238,48-45 0,-69 56-229,-2-2 0,0-1 0,27-39 0,29-41-478,-50 68 340,-15 21 23,-6 8-8,0 0 0,0 0-1,-1-1 1,6-12 0,-9 17 165,2 1-283,-3-2 88,-1 3 39,0 1 0,0-1 0,0 1 0,0-1 0,0 1 0,0-1 0,0 1 0,0 0 0,0-1 0,1 1 0,-1-1 0,0 1 0,0-1 0,0 1 0,1-1 0,-1 1 0,0 0 0,1-1 0,-1 1 0,0-1 0,1 1 0,-1 0 0,0-1 0,1 1 0,-1 0 0,0 0 0,1-1 0,-1 1 0,1 0 0,0 0-13,-1 0 0,0-1-1,1 1 1,-1 0 0,0 0-1,1 0 1,-1 0 0,0-1-1,0 1 1,1 0 0,-1 0-1,0-1 1,0 1 0,1 0-1,-1 0 1,0-1-1,0 1 1,0 0 0,0-1-1,1 1 1,-1 0 0,0-1-1,0 1 1,0 0 0,0-1-1,0 1 1,0 0 0,0-1-1,7-7-36,-5 8-362,-7 8-80,3-4 458,1 0-1,-1 1 1,1-1-1,0 0 1,0 0 0,0 6-1,-3 11 39,-4 22-44,1 0 1,-2 59-1,7-70 88,1 3-15,4 59 0,-3-93-10,0 1 1,0 0-1,0-1 1,0 1-1,1-1 0,-1 1 1,1-1-1,-1 1 0,1-1 1,0 1-1,0-1 0,-1 0 1,1 1-1,0-1 0,2 2 1,-3-3-13,1 1 1,0-1-1,0 1 1,0-1-1,-1 0 1,1 1 0,0-1-1,0 0 1,0 0-1,0 1 1,0-1-1,0 0 1,0 0-1,-1 0 1,1 0 0,0 0-1,0-1 1,0 1-1,0 0 1,0 0-1,0 0 1,-1-1 0,1 1-1,0-1 1,0 1-1,1-1 1,10-6 105,1-1 0,-2-1 0,1 1 0,19-21 0,37-48-17,-22 23-29,-39 46-59,44-49 86,51-72 0,-74 91-387,-26 31-80,-8 8 76,-8 12 123,5 2 262,1 1 0,0-1 0,1 2-1,0-1 1,2 1 0,0 0 0,1 0 0,1 1-1,0-1 1,1 1 0,1-1 0,1 1 0,0 0 0,2-1-1,0 1 1,5 22 0,-4-31-27,0 0 0,0-1-1,1 1 1,0-1 0,1 0 0,0 0-1,0 0 1,1 0 0,0-1 0,13 13-1,-14-15-76,0-1-1,1 1 0,0-1 1,0 0-1,0-1 0,0 1 0,1-1 1,-1-1-1,1 1 0,0-1 1,0 0-1,0 0 0,0-1 1,13 1-1,10-2-341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3:28.3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11 176 2816,'-2'-5'3418,"-7"7"-474,213 1 1939,221-6-4384,-28-35 394,-376 36-864,78-9 182,284-28 181,53 14 280,117 7 453,-323-3-655,-73 4-273,-132 15-134,29 2 1,-45 1-456,1 0 1,-1 0-1,1 1 1,-1 0-1,0 1 1,11 4 0,11 8-1113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3:29.1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35 3072,'0'0'135,"0"0"0,-1 0 0,1 0 1,-1 0-1,1 0 0,0 0 0,-7 3 2704,7-2-2704,0-1 1,0 0-1,-1 1 0,1-1 0,0 0 0,0 1 1,0-1-1,0 0 0,0 1 0,0-1 0,0 1 1,0-1-1,0 0 0,0 1 0,0-1 0,0 0 1,0 1-1,0-1 0,0 0 0,0 1 0,1 0 0,-1 3-382,1-3 424,1 0 0,0 0 0,-1 0 0,1-1 0,0 1 0,0 0 0,0-1 0,0 1 0,0-1 0,3 1 0,-4-1-98,11 2 300,1-1 0,0 0-1,0-1 1,17-2-1,18 0 220,333-14 2332,-79 2-1706,-223 11-1008,359-8 662,-352 10-752,481-11 521,-361 10-1508,-121 3-3078,-53-1-717,-4 3 1414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3:30.1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 41 1248,'-4'2'264,"-1"0"-1,0 0 1,0 0-1,0-1 1,0 0 0,-8 2-1,-14 3 2185,72-9 2357,410-35 785,207 19-2423,35 60-1551,14 52-1216,-459-56-439,-147-25-3463,-55-5 1316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10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22 2912,'12'-22'6707,"-16"37"-6054,-85 292 3544,56-204-3200,-53 116 0,76-195-869,-1 1 248,-15 24 0,18-42 18,3-7-2088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11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264 170 2144,'8'-7'860,"0"0"0,-1 0-1,0-1 1,0 0 0,9-15 0,-14 20-564,0-1 1,0 1-1,0-1 1,-1 0-1,1 0 1,-1 0-1,0 0 1,0 0-1,0 0 1,-1 0-1,1 0 1,-1-1-1,0 1 1,0 0-1,0 0 1,-1 0-1,-1-5 1,2 7-255,-1 1 1,1 0-1,-1-1 1,0 1 0,0 0-1,1 0 1,-1 0-1,0 0 1,0 0-1,0 0 1,0 0 0,0 0-1,0 0 1,0 0-1,-1 0 1,1 1-1,0-1 1,0 0 0,-1 1-1,1-1 1,0 1-1,-1-1 1,1 1-1,0 0 1,-1 0 0,1 0-1,-2-1 1,-27-7 589,21 6-503,-1 2 1,1 0 0,-16 1 0,0 0-201,18-1 46,1 1 0,0 0 0,0 0 0,-1 1 0,1 0 0,0 0 0,0 0 0,1 1 1,-1-1-1,0 2 0,1-1 0,0 0 0,-1 1 0,2 0 0,-1 0 0,-7 8 1,4-3 59,0 1 1,1-1-1,0 2 1,1-1-1,0 0 1,0 1-1,-6 20 1,5-9 79,1 1 1,2 0-1,0 1 1,1-1-1,1 45 1,4-20 345,17 88 1,-13-93-202,-2-1 0,-1 1 1,-3 0-1,-8 71 0,7-87-144,-3 14 152,4-41-320,0-1 0,0 1 0,0 0 0,0 0 0,0-1 0,0 1-1,0 0 1,-1 0 0,1 0 0,0-1 0,0 1 0,0 0 0,0 0 0,-1 0 0,1-1 0,0 1 0,0 0-1,0 0 1,-1 0 0,1 0 0,0 0 0,0 0 0,-1-1 0,1 1 0,0 0 0,0 0 0,-1 0-1,1 0 1,0 0 0,0 0 0,-1 0 0,1 0 0,0 0 0,0 0 0,-1 0 0,1 0 0,0 0 0,0 0-1,-1 1 1,1-1 0,0 0 0,0 0 0,0 0 0,-1 0 0,1 0 0,0 0 0,0 1 0,0-1-1,-1 0 1,1 0 0,0 0 0,0 1 0,0-1 0,0 0 0,-1 0 0,1 0 0,0 1 0,0-1 0,0 0-1,0 0 1,0 1 0,0-1 0,0 0 0,0 0 0,0 1 0,0-1 0,0 0 0,0 1 0,-1-5-1532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11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34 3904,'-23'0'7717,"28"1"-6772,0 0 1,1 0-1,-1-1 0,9 0 1,1-1 200,23-6 0,5-1-395,105-11-665,-120 17-2473,-3 5-3845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14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246 165 1984,'0'0'37,"0"0"0,-1 0-1,1 0 1,0 0 0,0 0 0,0 0 0,-1 0-1,1 0 1,0 0 0,0 0 0,0 0 0,0 0-1,-1 0 1,1 0 0,0 0 0,0 0 0,0-1-1,0 1 1,-1 0 0,1 0 0,0 0 0,0 0-1,0 0 1,0 0 0,0-1 0,0 1 0,0 0 0,-1 0-1,1 0 1,0 0 0,0-1 0,0 1 0,0 0-1,0 0 1,0 0 0,0-1 0,0 1 0,0 0-1,0 0 1,0 0 0,0-1 0,0 1 0,0 0-1,0 0 1,0 0 0,0 0 0,0-1 0,0 1-1,1 0 1,-1 0 0,0 0 0,0 0 0,0-1-1,0 1 1,0 0 0,0 0 0,0 0 0,1 0 0,-1 0-1,0 0 1,0-1 0,1 1 63,-1-1 1,0 0-1,0 1 0,1-1 1,-1 0-1,0 1 1,0-1-1,0 0 0,0 0 1,1 1-1,-1-1 0,0 0 1,-1 0-1,1 1 0,0-2 1,0 1 9,-1 0 1,0 0 0,0 0-1,1 0 1,-1 0 0,0 0-1,0 0 1,0 0 0,0 0-1,0 0 1,0 0 0,0 0-1,0 1 1,-1-1 0,1 0-1,0 1 1,0-1 0,0 1-1,-1 0 1,1-1 0,0 1-1,-1 0 1,1 0 0,0 0-1,-1 0 1,1 0 0,0 0-1,-1 0 1,-1 0 0,-2 1 12,-1 0 1,1 0 0,0 1-1,0-1 1,1 1 0,-1 0-1,-6 4 1,-7 7-26,-1 1 0,2 1 0,0 0 1,-26 33-1,36-41-27,0 1 0,1 1 1,0-1-1,1 1 0,0 0 1,-4 10-1,8-16-27,0 0 0,0-1 0,1 1 0,-1 0 0,1-1-1,-1 1 1,1 0 0,0-1 0,0 1 0,0 0 0,1 0 0,-1-1 0,0 1-1,1 0 1,0-1 0,0 1 0,0 0 0,0-1 0,0 1 0,0-1 0,1 0-1,-1 1 1,1-1 0,-1 0 0,1 0 0,0 0 0,3 2 0,-1 0 64,0-1 1,1 0-1,0 0 1,0 0 0,0-1-1,0 1 1,0-1-1,0 0 1,1-1 0,-1 0-1,7 1 1,-3 0 25,-1-2-1,1 1 1,0-1 0,0-1 0,0 0 0,10-2 0,-14 2-51,-1 0 1,0-1 0,1 1 0,-1-1 0,0 0 0,0 0 0,0-1 0,-1 1-1,1-1 1,0 0 0,-1 0 0,0 0 0,6-8 0,-7 10-68,-1-1 1,1 0-1,-1-1 0,0 1 1,0 0-1,0 0 0,0 0 1,0-1-1,0 1 1,0-1-1,-1 1 0,1 0 1,-1-1-1,0 1 0,0-1 1,0 1-1,0-1 1,0 1-1,-1-1 0,1 1 1,0-1-1,-1 1 0,0 0 1,0-1-1,-1-2 1,-2-2-79,1 1 1,-1 0 0,0 0-1,0 0 1,-1 1 0,0 0-1,-8-8 1,7 8 60,3 3 20,-1-1 0,1-1 0,-1 1 0,1 0 0,-3-5 0,6 8-21,-1-1 1,1 0-1,0 1 1,-1-1 0,1 0-1,0 0 1,-1 1-1,1-1 1,0 0 0,0 0-1,0 0 1,-1 0 0,1 1-1,0-1 1,0 0-1,0 0 1,0 0 0,1 0-1,-1 1 1,0-1-1,0 0 1,0 0 0,1 0-1,-1 1 1,0-1-1,1 0 1,-1 1 0,1-1-1,-1 0 1,1 1-1,-1-1 1,1 0 0,-1 1-1,2-2 1,20-15 358,1 1 1,1 1-1,37-18 1,-42 23-242,-4 2-20,0 1 0,27-9 0,-37 15-94,0-1 0,0 1-1,0 0 1,0 0-1,0 1 1,0 0-1,1 0 1,-1 0-1,0 0 1,0 1-1,0 0 1,0 0-1,5 2 1,-8-2-10,0 0 1,0 1-1,1-1 1,-1 1-1,0 0 1,0 0-1,0 0 1,-1 0-1,1 0 1,0 0-1,-1 0 1,0 1-1,1-1 1,-1 0-1,0 1 1,0-1-1,0 1 1,0-1-1,-1 1 1,1 0-1,-1-1 1,1 5-1,-1 4-5,1 0-1,-1 0 1,-1 0-1,-2 11 1,-15 56 274,16-69-174,0 0-1,-1 0 1,-6 15 0,9-23-27,-1 1 0,1 0 1,-1-1-1,1 1 0,-1 0 0,1 0 1,0-1-1,0 4 0,0-5-37,0 0-7,0 1-1,0-1 1,1 0-1,-1 0 1,0 0 0,0 0-1,0 1 1,1-1-1,-1 0 1,0 0-1,0 0 1,1 0 0,-1 0-1,0 0 1,0 0-1,1 0 1,-1 0-1,0 0 1,0 0 0,1 0-1,-1 0 1,0 0-1,0 0 1,1 0 0,-1 0-1,0 0 1,0 0-1,1 0 1,-1 0-1,0 0 1,0-1 0,1 1-1,-1 0 1,0 0-1,0 0 1,0 0-1,1-1 1,87-64 272,-47 37-108,52-32-311,-80 53 45,0 0 1,0 1 0,1 1-1,0 0 1,20-4-1,-31 8 75,0 1 0,-1-1 0,1 1 0,0 0 0,0 0 0,-1 0 0,1 1 0,0-1 0,-1 1 0,1-1 0,0 1 0,-1 0 0,1 0-1,-1 0 1,1 0 0,-1 0 0,0 1 0,1-1 0,-1 1 0,0 0 0,0-1 0,0 1 0,0 0 0,0 0 0,1 3 0,4 5 55,-1 0 0,0 1 0,-1 0 0,6 19 0,-7-19 49,1-1 0,-1 1-1,11 15 1,-13-23-56,-1-1 0,1 0 0,0 0 0,0 1 0,0-1 0,1 0-1,-1-1 1,0 1 0,1 0 0,-1-1 0,1 1 0,0-1 0,-1 0 0,1 0 0,0 0 0,0 0-1,3 0 1,-3-1 9,1 0-1,0 0 0,0 0 1,0 0-1,-1-1 0,1 0 1,0 0-1,0 0 0,-1 0 1,1 0-1,5-3 0,2-3 51,1 0-1,-2-1 1,1 0 0,-1-1-1,0 0 1,11-14-1,-13 13-82,-1 0 0,0-1 0,0 0-1,-1 0 1,0-1 0,-1 0 0,0 0-1,-1 0 1,-1-1 0,0 1-1,0-1 1,-1 0 0,-1 0 0,0 0-1,-1 0 1,0 1 0,-4-20 0,4 30-43,0 0 1,0 1-1,-1-1 1,1 1-1,-1-1 1,1 1 0,-1-1-1,0 1 1,1 0-1,-1-1 1,0 1-1,0 0 1,0-1-1,0 1 1,0 0-1,0 0 1,-2-1 0,2 2 10,1-1 1,-1 1 0,0 0 0,0 0 0,0 0 0,1 0 0,-1 0 0,0 0 0,0 0 0,0 0-1,0 0 1,1 0 0,-1 0 0,0 1 0,0-1 0,0 0 0,1 1 0,-1-1 0,0 0 0,1 1-1,-1-1 1,0 1 0,1-1 0,-1 1 0,0-1 0,1 1 0,-1-1 0,1 1 0,-1 0 0,1-1 0,-1 2-1,-5 6 8,0 0 0,1 0 0,0 1 0,1 0 0,0 0 0,0 0 0,-5 19 0,4-6 149,1 1 0,-2 29 0,6-43-16,0 0 1,0 1 0,1-1-1,0 0 1,4 15-1,-4-20-51,0 1 1,1-1-1,-1 0 0,1-1 0,0 1 0,0 0 0,0 0 0,0-1 1,1 1-1,0-1 0,-1 0 0,1 0 0,0 0 0,6 4 0,-1-3 57,-1 0 0,1-1-1,-1 0 1,1-1 0,0 1-1,0-2 1,0 1 0,0-1-1,0 0 1,17-1 0,-3-1 33,0-1 0,40-9 0,-41 6-342,0-2-1,-1 0 1,1 0-1,-2-2 0,1-1 1,23-15-1,-28 15-1464,0-2-1,-1 0 1,0 0-1,17-20 1,-5 0-1346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17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1176 1472,'-1'7'4460,"2"-7"-4339,14-10 913,-1 0 0,0-1-1,-1 0 1,0-2 0,19-23 0,50-78-746,-44 57 69,-26 44-501,-5 8-42,-7 5 182,0 0 0,0 0 0,1 0-1,-1 0 1,0 0 0,0 0 0,0 0-1,0 0 1,0 0 0,1 0 0,-1 0 0,0 0-1,0 0 1,0 0 0,0 0 0,0 0-1,1 0 1,-1 1 0,0-1 0,0 0-1,0 0 1,0 0 0,0 0 0,0 0-1,0 0 1,0 0 0,1 1 0,-1-1-1,0 0 1,0 0 0,0 0 0,0 0-1,0 0 1,0 0 0,0 1 0,0-1-1,0 0 1,0 0 0,0 0 0,0 0-1,0 1 1,0-1 0,-2 35-93,0-20 114,-9 52 397,-34 110 0,29-120-101,-23 92 317,-68 228 1721,83-299-388,21-74-1286,1-8-289,1-20-24,2-9-308,1-1 1,2 1-1,2 0 0,9-34 0,55-131-6,35-6-392,-93 183 316,8-14-18,107-180 29,-99 173-76,1 3 1,68-72-1,-92 105 50,0 1 0,1 0-1,-1 1 1,1-1 0,0 1-1,0 0 1,0 1 0,0-1-1,1 1 1,0 0 0,8-2-1,-14 5 37,0 0 1,-1 0-1,1 0 0,0-1 0,0 1 0,0 0 0,0 0 0,0 1 0,0-1 0,0 0 0,0 0 0,0 0 0,0 1 0,0-1 0,0 0 0,0 1 1,-1-1-1,1 1 0,0-1 0,0 1 0,0-1 0,0 2 0,0-1 1,0 0 0,0 1 0,0-1 0,0 1 0,0 0 0,0-1 0,0 1 0,-1 0 0,1-1 0,-1 1 0,1 2 1,0 4-23,-1-1 1,1 1-1,-1 0 1,-2 11-1,-2 14 54,-1 0 1,-2 0-1,-1-1 0,-2 0 0,-15 36 0,20-56 1,-1 0 1,0-1 0,-1 0-1,-1 0 1,1 0 0,-1-1-1,-1-1 1,0 1-1,-1-1 1,1-1 0,-2 0-1,1 0 1,-1-1 0,0 0-1,-1-1 1,-14 6-1,16-8 38,-1 0 1,0-1-1,0 0 0,-1-1 0,1 0 0,-14 0 0,38-3-116,0 0 1,0-1 0,14-4-1,17-2 72,-22 5-10,1 0 1,-1-2-1,0 0 0,0-2 1,37-16-1,32-21-32,133-87 1,-184 104 63,78-57 187,-78 52-312,-40 32 79,1 0-1,-1 0 1,0-1 0,0 1-1,0 0 1,1 0-1,-1-1 1,0 1 0,0 0-1,1 0 1,-1 0-1,0-1 1,0 1 0,1 0-1,-1 0 1,0 0-1,1 0 1,-1 0 0,0 0-1,0 0 1,1-1 0,-1 1-1,0 0 1,1 0-1,-1 0 1,0 0 0,1 0-1,-1 0 1,0 1-1,1-1 1,-1 0 0,0 0-1,1 0 1,-1 0 0,0 0-1,1 1 1,-1 1-39,-4 9-30,-1-1 0,0 0-1,0-1 1,-14 19 0,8-12 43,-108 152-165,102-147 225,1 1 0,1 0 1,-17 34-1,24-31 219,8-24-238,0-1 0,0 0 0,0 1 0,-1-1 0,1 1-1,0-1 1,0 0 0,0 1 0,0-1 0,0 1 0,0-1 0,0 0 0,0 1 0,0-1 0,0 1 0,0-1 0,0 0 0,1 1 0,-1-1 0,0 1 0,0-1-1,0 0 1,0 1 0,1-1 0,-1 0 0,0 1 0,0-1 0,1 0 0,-1 1 0,0-1 0,0 0 0,1 0 0,-1 1 0,1-1 0,-1 0 0,0 0 0,1 0-1,-1 1 1,0-1 0,1 0 0,-1 0 0,1 0 0,-1 0 0,0 0 0,1 0 0,-1 0 0,1 0 0,-1 0 0,0 0 0,1 0 0,-1 0 0,1 0-1,-1 0 1,0 0 0,1 0 0,-1 0 0,1-1 0,-1 1 0,1 0 0,6-3 84,0-1 0,-1 1 0,1-1 0,-1 0 0,0-1 0,0 1 0,9-11 0,34-40 158,-32 32-256,-1 1 0,0-2 0,-2 0 0,-1-1 0,-1 0 0,13-40 0,-18 44-84,-4 10-180,9-22-1,-20 113-525,6-60 778,0 0 0,3 33 0,0-43 65,0 1 1,1-1-1,0-1 0,1 1 0,0 0 0,1-1 1,5 11-1,-7-17 13,-1 0 0,1-1 0,0 1 0,0-1 0,0 1-1,1-1 1,-1 0 0,5 4 0,-5-5-18,-1 0 0,1 0-1,0 0 1,-1 0-1,1 0 1,0-1 0,-1 1-1,1-1 1,0 1-1,0-1 1,-1 0 0,1 1-1,0-1 1,0 0 0,0 0-1,0 0 1,1-1-1,2-1-14,1 1 0,-1-1 0,0-1 0,-1 1 0,1-1 0,0 1 0,-1-2 0,1 1 0,-1 0 0,0-1 0,0 0 0,0 0 0,4-5 0,4-8-67,-1-1 0,12-22 0,-2 3 106,12-28-68,-26 50-59,1-1 0,0 1 0,1 1 0,20-27-1,-26 38 58,0 0-1,0 1 1,1-1 0,-1 1-1,0 0 1,1 0-1,-1 0 1,1 1-1,0-1 1,0 1 0,0 0-1,-1 0 1,1 0-1,5 0 1,2 0-73,0 1-1,0 0 1,20 3 0,-26-2 59,0 0-1,0 0 1,1 1 0,-1 0-1,0 0 1,-1 0-1,1 0 1,0 1 0,-1 0-1,1 0 1,-1 0 0,0 0-1,0 1 1,0-1-1,-1 1 1,1 0 0,3 5-1,-3-3-1,-1 1 1,1-1-1,-1 1 0,0-1 0,-1 1 0,1 0 0,-1 0 0,-1 0 0,1 1 0,-1-1 1,0 14-1,-2 0 7,-5 29 0,4-36 1,0 0 0,0 0 1,2 0-1,0 1 0,2 19 1,-2-33 10,1 0 0,-1 0 0,0 0 0,1 0 1,-1 0-1,1 0 0,0 0 0,-1 0 0,1 0 1,0 0-1,0 0 0,-1 0 0,1 0 0,0 0 1,0 0-1,0-1 0,0 1 0,0-1 0,0 1 1,0 0-1,0-1 0,1 1 0,-1-1 0,0 0 1,0 1-1,0-1 0,0 0 0,1 0 0,0 0 0,3 0 39,1 1-1,-1-2 1,0 1-1,0 0 0,8-3 1,-5 0-21,1 1 0,-1-2 0,0 1 0,-1-1 0,1-1 0,-1 1 0,0-1 0,0-1 0,0 1 0,-1-1 0,1 0 0,-2 0 0,10-13 0,4-9 35,0-1 1,16-35-1,-16 28 31,78-123-163,12-9 154,-56 72-158,42-106 1,-95 202 76,12-30-244,-1 1 0,9-40 0,-20 69 230,0-1-1,0 1 1,0 0 0,0-1-1,1 1 1,-1 0-1,0-1 1,0 1 0,0 0-1,0-1 1,0 1 0,0-1-1,0 1 1,0 0 0,0-1-1,0 1 1,0 0-1,0-1 1,0 1 0,-1 0-1,1-1 1,0 1 0,0 0-1,0-1 1,0 1 0,0 0-1,-1-1 1,1 1-1,0 0 1,0 0 0,-1-1-1,1 1 1,0 0 0,-1 0-1,1-1 1,0 1 0,0 0-1,-1 0 1,1 0 0,0 0-1,-1-1 1,0 1-1,1 0 0,-1 0 0,0 1 0,0-1 0,0 0 0,1 0 0,-1 1 0,0-1 0,1 1 0,-1-1 0,0 0 0,1 1 0,-1-1 0,0 1 0,1 0 0,-1-1 0,1 1 0,-1-1 0,0 2 0,-8 12-92,1 1 0,-10 23 1,2-2 35,-107 225 211,111-231-147,1 0 0,2 1 1,1 0-1,1 0 1,2 1-1,-2 49 0,6-57 96,1 0-1,3 25 1,-2-41-53,0 0 1,1 0 0,0 0-1,0 0 1,1 0 0,0 0-1,0-1 1,1 0-1,8 13 1,-10-17-9,0-1 1,0 0-1,0 0 1,0-1-1,0 1 1,0 0-1,1-1 1,-1 1-1,0-1 1,1 0-1,-1 0 0,1 0 1,0 0-1,-1 0 1,1 0-1,0-1 1,-1 0-1,1 1 1,0-1-1,0 0 0,-1 0 1,1 0-1,0-1 1,0 1-1,-1-1 1,1 1-1,0-1 1,-1 0-1,1 0 1,-1 0-1,1 0 0,-1-1 1,3-1-1,6-4 28,0-1-1,-1 0 0,0-1 0,17-18 0,-12 10-15,13-14-22,25-38-1,1-1 47,-38 47-221,-8 12-158,-8 11 130,-1 4-2,-11 23 115,1 1 0,2 1 0,1 0 0,1 0 0,-3 37 0,8-53 143,1-1-1,0 1 0,1 0 1,0-1-1,2 14 0,-2-23-53,1 0 0,-1-1 0,1 1 0,0 0-1,-1-1 1,1 1 0,0-1 0,1 1 0,-1-1 0,0 1-1,1-1 1,-1 0 0,1 1 0,0-1 0,0 0-1,0 0 1,0 0 0,0-1 0,0 1 0,0 0 0,1-1-1,-1 0 1,1 1 0,-1-1 0,1 0 0,-1 0 0,1 0-1,0-1 1,2 1 0,-1 0 8,0-1 1,0-1-1,0 1 1,0 0-1,0-1 0,0 0 1,0 0-1,-1 0 0,1-1 1,0 1-1,-1-1 1,7-3-1,3-3 20,22-18 1,-33 24-35,91-84 57,-32 28-65,-42 43-92,27-18-1,5-3-229,-92 103-256,21-34 580,2 2 0,2 0 0,-19 60 0,32-87 8,1 1 0,-2 15-1,4-21 5,0-1-1,-1 1 0,2-1 0,-1 1 0,0-1 0,0 1 0,1-1 0,-1 0 0,1 1 1,0-1-1,0 0 0,0 1 0,0-1 0,0 0 0,2 3 0,-2-4-1,0 0-1,0-1 0,0 1 1,0 0-1,0 0 0,0-1 1,0 1-1,0 0 1,1-1-1,-1 0 0,0 1 1,0-1-1,1 1 0,-1-1 1,0 0-1,1 0 0,-1 0 1,0 0-1,3 0 0,28-6 45,-20 4-79,10-4 87,0 0 0,0-1 0,-1-1 0,0 0 0,22-15 0,-14 6-15,-2-1 1,0-1 0,24-23 0,-3-4-331,-3-2 0,-2-1 1,39-60-1,-46 53-446,47-97 0,23-81-71,-72 157 776,-22 49 22,5-8-200,24-77-1,-41 111 150,1 1-1,-1-1 1,1 0-1,-1 0 1,0 1 0,1-1-1,-1 0 1,0 0-1,0 1 1,-1-1 0,1 0-1,0 0 1,0 1-1,-1-1 1,1 0 0,-1 1-1,1-1 1,-3-2-1,3 3 24,0 0 0,-1 1 0,1-1 0,-1 1 0,1-1 0,-1 1 0,0-1 0,1 1-1,-1-1 1,0 1 0,1-1 0,-1 1 0,0 0 0,1-1 0,-1 1 0,0 0 0,0 0 0,1 0-1,-1-1 1,0 1 0,0 0 0,1 0 0,-1 0 0,0 0 0,0 0 0,0 0 0,1 1-1,-1-1 1,0 0 0,0 0 0,1 0 0,-2 1 0,-2 1-14,0 0 1,0 0-1,1 0 1,-1 0-1,-5 5 1,-3 4 28,1 1 1,1 0 0,0 0-1,0 1 1,1 0 0,1 1-1,-10 21 1,-40 109 608,54-134-527,-47 149 1011,39-119-852,0 2 93,2 1-1,2 0 0,2 0 0,0 67 0,6-91-205,1 0 0,0 0 0,2 0 0,6 24 0,-7-36-44,0 0 1,0 0 0,1-1-1,0 1 1,0-1 0,1 1 0,0-1-1,0 0 1,0 0 0,1-1 0,0 1-1,0-1 1,0 0 0,8 5 0,-10-8-43,1 0 1,0 0-1,0 0 0,-1 0 1,1-1-1,0 0 1,0 0-1,0 0 1,0 0-1,1-1 1,-1 1-1,5-1 0,-2-1 5,0 1-1,0-1 1,0-1-1,0 1 0,0-1 1,10-5-1,1-1 14,-1-2 0,1 0 0,-2-1 0,18-14 0,-3-1 43,34-35-1,-52 48-110,0-2-1,-2 1 1,0-2-1,16-28 0,-26 42 1,0 1 0,0 0-1,-1-1 1,1 1 0,-1-1-1,1 0 1,-1 1-1,1-1 1,-1 1 0,0-1-1,0 0 1,0 1 0,0-1-1,0 1 1,0-4 0,-1 4-3,1 0 1,-1 1 0,1-1-1,-1 0 1,0 1 0,1-1-1,-1 1 1,1-1 0,-1 1-1,0-1 1,1 1 0,-1-1-1,0 1 1,0 0 0,1-1-1,-1 1 1,0 0 0,0 0 0,0 0-1,0-1 1,1 1 0,-1 0-1,0 0 1,0 0 0,0 0-1,0 0 1,1 0 0,-3 1-1,-1 0 3,0 0-1,-1 0 1,1 0 0,0 0-1,0 1 1,0 0-1,0 0 1,0 0-1,1 0 1,-1 1-1,0-1 1,-5 7 0,-2 1 25,1 1 0,-11 16 0,15-18-7,0-1 1,1 1 0,0 0 0,0 0-1,1 1 1,0 0 0,1-1 0,0 1-1,0 0 1,-2 19 0,5-23 20,0-1 1,0 1-1,0 0 1,1-1-1,-1 1 1,2 0-1,-1-1 0,0 1 1,1-1-1,0 1 1,0-1-1,1 0 1,-1 0-1,1 0 1,1 0-1,-1 0 1,0-1-1,1 1 0,0-1 1,8 7-1,-5-6-118,-1 0-1,1-1 1,0 0-1,1 0 1,-1-1-1,1 0 1,0 0-1,-1 0 1,1-1-1,0 0 1,15 1-1,-16-3-842,-1 0 0,1 0 0,0 0-1,0-1 1,0 0 0,-1-1 0,1 1 0,12-6-1,-17 6 139,1 0-1,-1-1 0,0 1 0,0-1 0,0 1 1,4-5-1,7-8-2940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18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78 4480,'-27'-19'2016,"24"10"-1728,3 6 448,8 3-448,0-8 544,1 5-512,4-10-352,0 6 0,0-6-1024,5 10 608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26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24 2976,'-20'-23'13325,"40"23"-10307,21 0-2455,-36 0-480,172 10 938,-89-6-1745,-44-1-2275,1-1-4739,-41-2 6213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18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27 106 6304,'-26'-4'2848,"56"8"-2464,-8-8 1472,3 4-1088,29-13 1184,8 2-1120,33-8-288,6 4-352,14-1-224,-15 4 0,-2 1-2432,-21 6 1344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20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1 412 2912,'5'-7'8843,"11"-15"-7346,-15 20-1048,16-24-113,0-2 0,-2 0 0,14-36 0,46-85 75,-70 139-427,-1 4-3,0 0 1,-1 0-1,0 0 0,0-1 0,-1 1 1,0-1-1,2-10 0,-15 29-562,5-2 584,0 0 0,0 1 0,1 0 0,0 0 0,-5 19 0,-11 61 400,18-79-330,1 0-1,0-1 1,1 1-1,1 0 1,0 0-1,0 0 1,2 0-1,-1-1 1,4 15 0,-2-17 8,-1 0 50,1-1 0,0 0 0,4 7 0,-6-12-80,1-1 0,-1 0 0,1 0-1,-1 0 1,1 0 0,0 0 0,0 0 0,0 0 0,0 0-1,0-1 1,1 1 0,-1-1 0,5 3 0,-2-2 40,1 0 1,-1-1 0,1 1 0,0-1-1,0 0 1,0-1 0,-1 1-1,1-1 1,0 0 0,0-1-1,8-1 1,-5 0-12,0 0 1,0-1 0,-1 0-1,1-1 1,-1 0-1,14-8 1,-9 3-18,0-1 1,-1 0-1,0-1 0,0 0 1,-2-1-1,1 0 1,-1 0-1,8-16 0,8-19-74,23-57-1,-36 74-45,-4 10 7,-3 4 35,18-29 0,-15 35-301,-9 10 304,1 0 0,-1 0 0,0 0 0,0 0 0,0 0 0,1 0 0,-1 0 0,0 0 0,0 0 0,1 0 0,-1 0 0,0 0 0,0 0 0,0 0 0,1 0 0,-1 0 0,0 0 1,0 0-1,0 0 0,0 0 0,1 0 0,-1 0 0,0 1 0,0-1 0,0 0 0,0 0 0,1 0 0,-1 0 0,0 0 0,0 1 0,0-1 0,0 0 0,2 3-56,-1-1 0,0 1 1,-1 0-1,1 0 0,0-1 0,0 5 0,0-2 108,4 24-18,-2 0 0,0 0 0,-2 35 1,-2-44 25,-1 1 0,-1-1 0,-1 1 1,0-1-1,-10 26 0,13-45-45,0 3 24,0-1 0,-1 1 0,1 0 0,-1-1 1,0 1-1,-1-1 0,-2 4 0,5-6-13,-1-1-1,0 1 1,0 0 0,0-1-1,0 1 1,0-1 0,0 1-1,0-1 1,0 1-1,0-1 1,0 0 0,0 0-1,0 1 1,-1-1 0,1 0-1,0 0 1,0 0 0,0 0-1,0 0 1,0 0-1,0-1 1,0 1 0,0 0-1,-1-1 1,1 1 0,0 0-1,0-1 1,0 1 0,0-1-1,1 0 1,-3 0-1,-5-5 139,-1 1 0,-10-11 0,3-3-169,15 18-3,1 0-1,0 1 0,-1-1 0,1 0 0,0 0 0,-1 0 0,1 0 0,0 0 0,0 0 1,0 0-1,-1 1 0,1-1 0,0 0 0,0 0 0,1 0 0,-1 0 0,0 0 0,0 0 1,1-1-1,-1 1 10,1 0-1,0 0 1,0 0 0,-1 0 0,1 0 0,0 0-1,0 0 1,0 1 0,0-1 0,0 0 0,0 1 0,1-1-1,-1 0 1,0 1 0,0 0 0,0-1 0,0 1-1,1 0 1,-1-1 0,0 1 0,0 0 0,2 0 0,31 1-46,-28-1 35,30 2 16,38 5 6,-20 1-186,-30-5-6374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20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34 2912,'-39'-22'1312,"34"18"-1152,10 0-288,8 0 32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21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382 150 1888,'2'0'91,"0"0"-1,0 0 1,0-1 0,0 1-1,-1 0 1,1-1 0,0 1-1,-1-1 1,1 0 0,0 1-1,-1-1 1,3-1 0,6-2 2080,-9 4-2094,-1 0 0,1 0-1,-1 0 1,1 0 0,-1-1-1,1 1 1,-1 0 0,1 0-1,-1 0 1,1 0-1,-1-1 1,1 1 0,-1 0-1,1 0 1,-1-1 0,0 1-1,1 0 1,-1-1 0,0 1-1,1 0 1,-1-1-1,0 1 1,1-1 0,-1 1-1,0-1 1,0 1 0,1 0-1,-1-1 1,0 1 0,0-1-1,0 1 1,0-1-1,0 1 1,0-1 0,0 1-1,0-1 1,0 1 0,0-1-1,0 1 1,0-1 0,0 1-1,0-1 1,0 1 0,0-1-1,-1 1 1,1-1-1,0 0 1,-2-4 148,-1 1 0,1-1 0,-1 0-1,1 1 1,-1 0 0,-1 0 0,1 0 0,0 0-1,-1 0 1,0 1 0,0-1 0,-7-4 0,-1 0 3,0 0 0,-1 1 0,0 0 1,0 1-1,-1 1 0,0 0 1,0 0-1,-14-2 0,19 6-152,0-1 0,0 2 0,0-1 0,0 1 0,0 0 0,0 1 0,0 0 0,0 0 0,0 1 0,1 0 0,-1 1 0,1 0 0,-1 0 0,-9 6 0,10-4-36,0 0 0,0 0-1,1 1 1,-1 0 0,1 1-1,0 0 1,1 0 0,0 0 0,0 1-1,-7 13 1,9-15-4,1 1 1,1-1-1,-1 1 0,1 0 1,0 0-1,1 0 0,-1 0 0,2 0 1,-1 0-1,1 1 0,0-1 1,0 0-1,1 0 0,2 14 1,3 0 179,1-1 0,18 36 0,-17-41-114,-1 1 0,0 0-1,-2 1 1,0 0 0,6 32-1,-8 0 169,-2 0 1,-7 70-1,-19 34 223,10-80-336,7-42 153,17-61-12742,3 14 9915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21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5984,'-15'1'6738,"21"5"-3830,3 2-3149,-1-2 596,0 0 0,0 0 0,1 0 0,0-1 0,0-1 0,1 1 1,13 3-1,-11-4-590,0-2 1,14 2 0,30-1-4669,-42-2 1313,3 3 1212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22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72 2912,'0'0'923,"6"12"1162,-2-5-1512,0 0 0,-1 0 0,0 0 0,-1 1 0,0-1-1,0 1 1,0-1 0,0 11 0,-1 67 1491,-1-52-1732,-2-3-3,-7 45 0,6-60-273,1-2-1117,5-2 256</inkml:trace>
  <inkml:trace contextRef="#ctx0" brushRef="#br0" timeOffset="1">9 25 2560,'-9'-11'1152,"13"3"-992,1 3-512,3 5 160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22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34 2976,'0'0'65,"0"0"0,-1 0 0,1 0 1,0 0-1,-1 0 0,1 0 0,0-1 0,0 1 0,-1 0 1,1 0-1,0 0 0,-1 0 0,1 0 0,0-1 0,0 1 1,0 0-1,-1 0 0,1-1 0,0 1 0,0 0 0,0 0 1,0-1-1,-1 1 0,1 0 0,0 0 0,0-1 0,0 1 1,0 0-1,0-1 0,0 1 0,0 0 0,0 0 0,0-1 1,0 1-1,0 0 0,0-1 0,9-8 2040,20-3 291,-26 11-2252,1 0 1,0 0-1,-1 0 1,1 1 0,0 0-1,0 0 1,-1 0-1,1 0 1,0 1 0,-1-1-1,1 1 1,0 0-1,-1 0 1,1 0 0,-1 0-1,1 1 1,-1 0-1,3 1 1,-1 1-5,-1-1-1,0 1 1,0 0-1,0 0 0,0 1 1,-1-1-1,1 1 1,-1-1-1,-1 1 1,1 0-1,3 9 1,0 2 176,0 1 1,-1 0-1,-1 1 1,0-1-1,2 33 1,-6-33-162,1 0 0,0 1 1,2-1-1,0 0 1,1-1-1,11 29 0,-11-33-116,5 7-389,-8-18 183,-1 0-1,1-1 1,0 1-1,-1 0 1,1-1-1,0 1 1,-1-1-1,1 1 1,0-1-1,0 1 1,-1-1-1,1 1 0,0-1 1,0 0-1,0 0 1,0 1-1,0-1 1,0 0-1,-1 0 1,3 0-1,10 0-1426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22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608 6 3488,'0'0'51,"0"0"1,0-1 0,0 1-1,0 0 1,0 0-1,-1-1 1,1 1-1,0 0 1,0 0 0,0-1-1,0 1 1,-1 0-1,1 0 1,0-1-1,0 1 1,0 0 0,-1 0-1,1 0 1,0 0-1,0-1 1,-1 1-1,1 0 1,0 0 0,-1 0-1,1 0 1,0 0-1,0 0 1,-1 0-1,1 0 1,0 0 0,-1 0-1,1 0 1,0 0-1,0 0 1,-1 0-1,1 0 1,0 0 0,-1 0-1,1 0 1,0 0-1,0 0 1,-1 1-1,1-1 1,0 0 0,0 0-1,-1 0 1,1 0-1,0 1 1,0-1-1,-1 0 1,1 0 0,0 0-1,0 1 1,0-1-1,-14 18 2201,10-13-1746,-14 20 552,-2-1 0,-1-2 0,0 1-1,-2-2 1,-27 19 0,-122 83 1332,61-44-1431,80-58-796,16-11-32,0 0 0,1 1 0,0 0 0,0 1 0,-17 22 0,24-26-394,35-26-9985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23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19 125 3968,'-15'-9'1285,"15"8"-1158,-1 0-1,1 1 1,0-1-1,-1 0 1,1 1 0,0-1-1,-1 0 1,1 0-1,0 1 1,0-1-1,0 0 1,0 0 0,-1 1-1,1-1 1,0 0-1,0 0 1,1 1 0,-1-1-1,0 0 1,0 0-1,0 1 1,0-1-1,1 0 1,-1 0 0,0 1-1,1-1 1,-1 0-1,0 1 1,2-2-1,1-1 513,0 1 0,1 0 1,-1-1-1,1 1 0,-1 0 0,1 1 0,6-3 0,31-8 1406,-32 10-1699,80-14 861,-11 3-1534,39-12-7145,-77 19 4678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27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33 289 2496,'-11'1'9434,"15"-2"-9201,1 0-1,-1 0 1,1 1-1,-1 0 0,6 0 1,18-2 372,5-5-142,-1-2 0,0-1-1,43-19 1,-65 24-399,-1 0 1,1-1 0,-1 0-1,0 0 1,-1-1-1,1-1 1,-1 1 0,11-15-1,-17 19-58,0 0-1,0-1 1,0 1-1,-1 0 1,1 0-1,-1-1 1,0 1-1,0-1 1,0 1-1,-1-1 1,1 1-1,-1-1 1,0 0-1,0 1 1,0-1-1,0 0 1,-1 1-1,1-1 1,-1 1-1,0-1 1,0 1-1,-1-1 1,-1-2-1,1 1-49,0 1-1,0-1 1,-1 1 0,0 0-1,0 0 1,0 0 0,0 0-1,-1 1 1,1-1-1,-1 1 1,0 0 0,0 0-1,0 0 1,0 1 0,-1 0-1,1-1 1,-6-1 0,3 2 4,0 1 0,1-1 1,-1 1-1,0 0 0,-1 0 1,1 1-1,0 0 0,0 1 1,0-1-1,0 1 0,0 1 1,0-1-1,-8 4 1,6-2 43,1 1 0,-1 1 1,1-1-1,0 1 0,0 1 1,1 0-1,0 0 1,0 0-1,-7 8 0,3-1 149,1 1 1,0-1-1,1 2 0,1-1 0,0 1 0,1 0 0,0 1 0,2 0 1,-1 0-1,-4 32 0,9-44-73,1 0 1,-1-1-1,1 1 1,0 0-1,0 0 1,0-1 0,1 1-1,-1 0 1,1 0-1,0-1 1,0 1-1,0-1 1,1 1-1,3 6 1,-3-7 7,1 0 1,0 0 0,0 0-1,0 0 1,0-1-1,0 1 1,0-1-1,1 0 1,-1 1-1,1-2 1,-1 1 0,1 0-1,8 1 1,5 2 109,0-1 0,0-1 0,0-1 1,24 1-1,72-7 281,-60 1-355,57-5-216,-58-2-2527,1-7-4083,5-5 814,-28 12 3734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27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14 148 9632,'-13'-28'4384,"13"20"-3840,5 2 928,3 1-929,9-10 1473,9-1-1152,23-4 96,3 4-576,19 2-320,4 1-64,-1 6-1632,-9 7 896,-8 3-2719,-4 5 1919,-9 12-3872,-10 3 3072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27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372 533 2912,'2'-3'353,"4"-16"270,-5 19-521,-1-1-1,0 0 1,0 0 0,0 1 0,0-1 0,0 0 0,0 0 0,0 1 0,0-1 0,0 0 0,0 0 0,-1 1-1,1-1 1,0 0 0,0 1 0,-1-1 0,1 0 0,0 1 0,-1-1 0,1 0 0,-1 1 0,1-1 0,-1 1-1,1-1 1,-1 1 0,1-1 0,-2 0 0,0 0 67,0 0 0,-1 0-1,1 1 1,-1-1 0,1 0-1,-1 1 1,1 0 0,-1-1 0,0 1-1,1 0 1,-1 1 0,1-1-1,-1 0 1,1 1 0,-1-1 0,-4 2-1,-5 3 264,-24 11-1,29-13-237,-27 15 517,1 2 0,1 2-1,-34 30 1,46-36-316,-18 20-1,31-29-267,1 1 0,-1-1 1,2 1-1,-1 0 0,-6 15 0,11-22-92,1 0 0,-1 1 1,0-1-1,1 1 0,-1-1 0,1 1 0,0-1 1,-1 1-1,1-1 0,0 1 0,0-1 1,0 1-1,0-1 0,0 1 0,1-1 1,-1 1-1,0-1 0,1 1 0,-1-1 0,1 1 1,-1-1-1,1 1 0,0-1 0,1 3 1,0-3 8,-1 1-1,1-1 1,0 0 0,0 1 0,-1-1 0,1 0 0,0 0 0,0 0 0,0 0-1,1-1 1,-1 1 0,0 0 0,0-1 0,0 0 0,0 1 0,4-1-1,9 0 79,0-1-1,0 0 0,0-1 0,23-5 0,56-23 335,-79 24-394,0 0 1,0 0-1,-1-2 1,0 0 0,0 0-1,-1-2 1,0 0-1,0 0 1,-1-1-1,11-13 1,-3-2 9,-2-1 1,-1-1-1,-1 0 1,23-56-1,-27 56-47,-1-1-1,-1 0 1,-2-1 0,8-47-1,-12 46-101,-2 0-1,0 1 1,-2-1 0,-1 0-1,-6-31 1,6 58-52,0-1-1,0 0 1,0 1-1,-1-1 1,-2-4-1,4 8 111,-1 1 0,1-1 0,0 0-1,-1 1 1,1-1 0,-1 1 0,1-1-1,0 1 1,-1-1 0,0 1 0,1-1-1,-1 1 1,1-1 0,-1 1 0,0 0-1,1-1 1,-1 1 0,1 0 0,-1 0-1,0-1 1,1 1 0,-1 0 0,0 0-1,0 0 1,1 0 0,-1 0 0,0 0-1,1 0 1,-1 0 0,0 0 0,0 0-1,1 1 1,-1-1 0,0 0 0,1 0-1,-1 1 1,0-1 0,1 0 0,-1 1-1,-4 2 13,0 1 0,1-1 0,0 1 0,-1 0 0,2 1 0,-1-1 0,0 1 0,-5 9-1,3-3 121,0 0-1,0 0 0,1 1 0,1 0 0,-5 19 0,5-19-6,-8 32 149,2 0 1,2 0-1,2 1 0,-1 76 0,8-93-140,1 0-1,1 0 0,1 0 0,2-1 0,0 1 0,2-1 1,1-1-1,21 43 0,-25-59-329,1 0 0,0-1 0,0 0 0,1 0 0,15 16-1,5-2-664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31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0 432 3072,'0'0'4714,"14"1"-623,-3-4-3723,-1 0-1,0 0 1,0-1-1,0-1 1,0 1 0,8-7-1,55-39 7,-64 43-276,36-28 15,-2-2 0,-2-2 0,-1-2 0,51-68 1,-80 94-157,0-1 0,10-20 1,-20 36 32,-1-1 1,0 1 0,1 0-1,-1-1 1,0 1 0,0-1-1,0 1 1,1-1 0,-1 1-1,0-1 1,0 1 0,0-1-1,0 1 1,0-1 0,0 1-1,0-1 1,0 1 0,0-1-1,0 1 1,0-1 0,0 1-1,0-1 1,0 1 0,-1-1-1,1 1 1,0-1 0,-1 0-1,1 1 2,-1 0-1,1 0 0,0 0 0,-1 0 1,1 0-1,0 0 0,-1 0 1,1 0-1,-1 0 0,1 0 1,0 0-1,-1 0 0,1 0 1,0 0-1,-1 0 0,1 1 1,0-1-1,-1 0 0,1 0 1,0 0-1,-1 1 0,1-1 1,0 0-1,0 0 0,-1 1 0,1-1 1,-6 6 11,0-1 0,1 1 0,0 1 0,0-1 0,1 1 0,-1-1 0,-5 14 0,-20 57 225,19-47-75,-2 4 96,-8 36 1,18-60-122,1 1-1,1 1 1,-1-1-1,2 0 1,-1 0 0,2 0-1,2 19 1,-3-28-82,1 1 1,0 0-1,0 0 1,0 0-1,0-1 1,0 1-1,0-1 1,1 1-1,-1-1 1,1 1-1,0-1 1,0 0-1,0 1 1,0-1-1,0 0 1,0-1-1,0 1 1,1 0-1,-1-1 1,1 1-1,-1-1 1,6 2-1,-5-2 1,0 0 0,0 0 0,1-1 0,-1 1 0,0-1 0,1 0 1,-1 0-1,0 0 0,1-1 0,-1 1 0,0-1 0,0 0 0,1 0 0,-1 0 0,0 0 0,0 0 0,0-1 0,0 1 0,4-4 0,6-6 4,-2 0 0,1-1 0,-1 0 0,-1-1-1,17-26 1,-5 7-110,-18 27 60,107-140 30,-110 143-13,0 0 0,1 0 0,-1 1 0,1-1 0,0 1 0,-1-1 0,4-1 0,-5 3-17,0 0 0,0 0 0,0 0 0,1 0 0,-1 0 0,0 0 0,0 0 0,0 0 0,0 0-1,0 0 1,0 0 0,1 0 0,-1 0 0,0 0 0,0 0 0,0 0 0,0 0 0,0 0 0,0 0 0,1 0 0,-1 0 0,0 0 0,0 0-1,0 1 1,0-1 0,0 0 0,0 0 0,1 0 0,-1 0 0,0 0 0,0 0 0,0 0 0,0 0 0,0 0 0,0 1 0,0-1 0,0 0-1,0 0 1,1 11 32,-24 100 320,3-16-2,19-91-314,1-2 30,-1 1 1,0-1 0,1 1-1,0-1 1,-1 1 0,1-1-1,0 1 1,1 4-1,0-7-38,0 0-1,0 0 1,0-1-1,0 1 1,0 0-1,0-1 1,0 1-1,0-1 1,-1 1-1,1-1 1,0 1-1,0-1 1,0 0-1,0 0 1,-1 1-1,2-3 1,19-17-11,-19 19-14,25-26-16,1 2 0,1 1 0,61-36 0,-87 57-13,1 1 1,0 0-1,0 0 1,0 0-1,0 1 0,0 0 1,5-1-1,-7 1 23,-1 1 1,1 0-1,0 0 0,-1 1 1,1-1-1,-1 0 1,1 0-1,0 1 0,-1-1 1,1 1-1,-1-1 0,1 1 1,-1 0-1,1 0 0,-1 0 1,0-1-1,1 1 1,-1 1-1,0-1 0,0 0 1,0 0-1,2 2 0,7 11 116,17 30-1,-19-29 18,1 0-1,15 19 1,-14-23-13,0-1 0,21 18 0,-27-25-159,0 0 0,0 0 1,0-1-1,0 1 0,0-1 0,1 0 1,-1 0-1,1-1 0,-1 1 0,1-1 1,0 0-1,6 0 0,-10-1-307,1 0 0,-1 0 0,0 0 0,0 0 0,0 0 0,0 0 0,0-1 0,0 1 0,0 0 0,0-1 1,0 1-1,0-1 0,0 1 0,0-1 0,0 0 0,0 1 0,0-1 0,0 0 0,0 1 0,-1-1 0,1 0 0,1-2 0,-1 1-402,0-1 0,0 1-1,0-1 1,0 1 0,0-1 0,-1 0-1,1-4 1,3-12-1559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31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8 3808,'-23'-8'1728,"18"8"-544,15 0-800,-2 0-288,10 0-96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33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1134 1728,'-17'4'5530,"38"-15"-3368,-12 7-1785,9-6-172,-2-1 0,0 0-1,0-1 1,27-27 0,-28 24-184,280-289 352,-232 236-218,-41 45-113,2-2-17,0-2 1,-2 0 0,25-40-1,-6-4 370,33-78 0,-64 121-152,-9 21-286,-5 17 24,-99 203 1380,-9 24-391,32 1 176,77-228-982,1 0-1,-3 20 0,5-28-107,0 1 0,0-1 0,1 0 0,-1 1 1,0-1-1,1 1 0,1 4 0,-2-7-20,1 1 0,-1 0 0,0 0 0,1 0 0,-1 0 0,1-1 0,0 1 0,-1 0 0,1-1 0,0 1 0,-1 0 0,1-1 1,0 1-1,0-1 0,-1 1 0,1-1 0,0 0 0,0 1 0,0-1 0,1 1 0,0-1-1,0 0 1,0 0-1,0 0 0,0 0 1,0 0-1,1 0 0,-1 0 0,0-1 1,-1 1-1,1-1 0,0 0 0,0 1 1,0-1-1,0 0 0,0 0 1,-1 0-1,4-3 0,1-1 8,0 0-1,-1 0 1,0-1 0,6-7-1,86-128 184,10-15-212,-19 56 26,-16 20-16,82-113-191,-112 133 80,49-92 0,-52 78 321,-35 63-231,-4 11-2,0 0-1,0 0 1,0 0 0,0 0 0,0 0-1,0 0 1,0 0 0,0 0 0,0 0-1,0-1 1,0 1 0,0 0 0,0 0 0,0 0-1,0 0 1,0 0 0,0 0 0,0 0-1,0 0 1,0 0 0,0 0 0,0 0-1,0 0 1,0 0 0,0 0 0,0 0 0,0 0-1,0 0 1,0-1 0,0 1 0,0 0-1,0 0 1,0 0 0,0 0 0,0 0-1,0 0 1,0 0 0,-1 0 0,1 0 0,0 0-1,0 0 1,0 0 0,0 0 0,0 0-1,0 0 1,0 0 0,0 0 0,0 0-1,0 0 1,0 0 0,0 0 0,0 0-1,0 0 1,0 0 0,0 0 0,-1 0 0,1 0-1,0 0 1,0 1 0,0-1 0,0 0-1,0 0 1,0 0 0,0 0 0,0 0-1,0 0 1,-2 2 13,0-1 0,0 1-1,0 0 1,0 0-1,1 0 1,-3 4 0,-72 117 272,-39 55 574,84-138-740,-5 7 12,-41 70 0,53-72 12,1 2 0,-23 74 0,16-42 212,-5 15 291,34-86-528,1-14 381,1-5-457,0 0 0,1 1 0,0-1 0,1 1 0,0-1 0,1 1 0,0 0 0,0 0 0,11-17 1,-5 11-90,1 0 0,1 1 1,0 0-1,27-25 0,-31 33 18,1 0-1,0 1 1,0 0 0,1 0-1,0 1 1,0 0-1,0 1 1,19-6-1,-27 9 13,0 1-1,0-1 1,0 1-1,0 0 1,-1-1-1,1 1 1,0 0-1,0 0 1,0 0-1,0 1 0,0-1 1,0 0-1,-1 1 1,1-1-1,0 1 1,0-1-1,-1 1 1,1 0-1,0 0 1,-1 0-1,1 0 1,0 0-1,-1 0 1,0 0-1,1 1 0,-1-1 1,0 0-1,1 1 1,0 1-1,2 9 39,0 0 0,-1 1-1,0-1 1,-1 0-1,0 25 1,-1-23-6,0 0 1,1-1-1,0 1 0,1-1 1,7 20-1,-9-30 6,1 1 0,0 0 0,0-1 1,1 1-1,-1-1 0,1 0 0,0 0 0,-1 0 0,1 0 0,1 0 0,-1-1 0,0 1 0,1-1 0,-1 0 1,1 0-1,-1 0 0,1-1 0,0 1 0,0-1 0,0 0 0,0 0 0,7 1 0,-6-2 14,1 1-1,-1-1 1,0-1-1,0 1 1,0-1-1,1 0 1,-1 0-1,0 0 0,0-1 1,0 1-1,0-1 1,-1-1-1,1 1 1,-1-1-1,1 1 1,-1-1-1,0-1 1,0 1-1,0-1 1,6-6-1,2-4 35,0-1-1,-1-1 1,-1 1 0,13-27 0,-15 25-112,-1 1 0,-1-1 0,0 0 1,-1 0-1,2-22 0,-6 38-5,-1-1 0,0 0-1,0 0 1,0 1 0,0-1 0,-1 0 0,1 1 0,0-1 0,-1 1-1,1-1 1,-2-2 0,2 4 36,0 0 0,0-1 0,-1 1 0,1-1 0,0 1 0,-1 0 0,1-1 0,0 1 0,-1 0 0,1-1 0,-1 1 0,1 0 0,0 0 0,-1 0 0,1-1 0,-1 1-1,1 0 1,-1 0 0,1 0 0,-1 0 0,1 0 0,0 0 0,-1 0 0,1 0 0,-1 0 0,1 0 0,-1 0 0,1 0 0,-1 0 0,1 0 0,-1 0 0,1 0 0,-1 0 0,1 1 0,-1-1 0,1 0 0,0 0 0,-1 1 0,1-1 0,-1 0 0,1 1 0,-3 1 3,1 1-1,-1-1 1,1 1 0,0 0 0,0 0 0,1 0 0,-1 0 0,0 0 0,1 0 0,0 0 0,0 0 0,0 0-1,0 1 1,-1 5 0,1 1 43,-1 0-1,1 0 0,1 19 1,1-19-13,1-1-1,-1 1 1,2 0 0,-1-1 0,1 1 0,1-1 0,0 0 0,0 0 0,1 0 0,0 0 0,0-1-1,12 13 1,-12-16-63,-1 0 0,1 0 0,1 0 0,-1-1 0,1 0 0,0 0 0,0-1 0,0 1 0,0-1-1,0-1 1,1 1 0,-1-1 0,1 0 0,0 0 0,0-1 0,-1 0 0,1 0 0,13-1 0,-11-1-809,0 0 1,0 0 0,0-1 0,11-4 0,-16 5 424,0-1 0,0 1 0,0-1 0,-1 0 1,1 0-1,-1 0 0,1-1 0,-1 1 0,0-1 1,0 0-1,5-5 0,3-17-2562,-2 1 1041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33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47 4320,'-66'8'1952,"57"-5"1152,18 1-1856,17-8 768,4 4-1184,32-8 448,8 5-768,22-8-192,0 6-192,22-6-32,-9 6-64,6-2-2208,-11 2 1184,-8 2-3264,-17 6 2400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35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1001 2720,'-26'15'1983,"25"-15"-1875,1 1 1,0-1-1,-1 0 0,1 0 0,0 0 0,-1 1 0,1-1 1,0 0-1,0 1 0,-1-1 0,1 0 0,0 1 1,0-1-1,0 0 0,-1 1 0,1-1 0,0 0 0,0 1 1,0-1-1,0 0 0,0 1 0,0-1 0,0 1 1,0 0-1,0-1 102,1 1 1,-1-1 0,1 0-1,0 1 1,-1-1 0,1 0-1,0 1 1,-1-1 0,1 0-1,0 0 1,0 0 0,-1 1-1,1-1 1,0 0 0,0 0-1,-1 0 1,1 0 0,0 0-1,1-1 1,3 0 149,1 0 1,0-1-1,-1 0 1,0 0-1,1 0 1,-1-1-1,9-6 1,-12 9-328,14-11 341,-1 0 0,0-1 0,0 0 0,23-27 0,48-66 318,-67 80-518,137-167 417,-14 18-238,-31 17 17,-91 125-74,-3-2 1,28-70-1,-42 94-238,1 0 1,-2 0 0,3-19-1,-5 26-57,0 1-1,1-1 0,-1 0 1,0 0-1,-1 0 0,1 1 0,-1-5 1,0 6-2,1 0 0,0 0 0,-1 1 0,1-1 0,-1 0 0,1 1 1,-1-1-1,1 0 0,-1 1 0,1-1 0,-1 1 0,1-1 0,-1 1 0,0-1 1,1 1-1,-1-1 0,0 1 0,0 0 0,1-1 0,-1 1 0,0 0 0,0 0 1,1-1-1,-1 1 0,0 0 0,0 0 0,0 0 0,1 0 0,-1 0 0,0 0 0,0 0 1,-1 1-1,-4 0-23,0 1 0,1-1 0,-1 1 0,0 0 0,1 1 1,0 0-1,0 0 0,0 0 0,-8 6 0,-4 5-35,-22 24-1,11-7 32,2 1-1,-39 62 1,-29 82 289,83-150-171,0 0 0,2 1 0,1-1 0,1 2 0,1-1 0,-4 48 0,10-64-28,0-1 1,0 1 0,1 0 0,0 0-1,1-1 1,0 1 0,7 18-1,-7-25-32,-1-1 0,1 1 0,-1-1-1,1 1 1,0-1 0,1 0 0,-1 0-1,0 0 1,1 0 0,0 0-1,-1-1 1,1 1 0,0-1 0,0 0-1,1 0 1,-1 0 0,0 0 0,1 0-1,-1-1 1,1 0 0,-1 1-1,1-1 1,0 0 0,0-1 0,6 1-1,3-1 11,0-1 0,0 0 0,23-6-1,41-14-1,-61 16-37,209-72 129,-179 57-99,-1-1 0,72-48 1,-94 52-190,-20 14 6,-16 11-72,-19 13 165,2 1-1,1 2 0,-29 28 0,39-33 121,1 2-1,0 0 0,2 1 0,1 1 1,-14 24-1,28-44-25,0 0-1,-1 0 1,1 0-1,0 0 1,1 0 0,-1 0-1,0 0 1,1 0-1,0 0 1,0 0 0,0 0-1,0 0 1,0 0-1,0 0 1,2 6-1,-1-8-15,-1 1 0,1-1 0,0 1 0,0-1 0,0 0 0,0 0 0,0 1 0,0-1 0,0 0 0,0 0 0,0 0 0,0 0 0,1 0 0,-1 0 0,0 0 0,1 0 0,-1-1-1,0 1 1,1-1 0,-1 1 0,1-1 0,0 1 0,-1-1 0,1 0 0,-1 0 0,1 1 0,-1-1 0,1 0 0,0-1 0,-1 1 0,1 0 0,1-1 0,3 0 25,1-1 0,-1 0 0,0 0 0,0 0 1,0-1-1,0 0 0,-1 0 0,1-1 0,-1 0 1,0 0-1,0 0 0,8-8 0,-1-1 0,0-1 1,-1-1-1,11-18 1,57-103-163,-72 119 35,-6 14 32,-1 1 0,1-1 0,1 1 0,-1-1 1,0 1-1,0 0 0,1-1 0,-1 1 0,3-2 0,-3 14-285,-3 1 300,-2 11 35,1 1 0,-1 38 0,4-54 18,0-1 0,1 0 0,-1 0 0,1 0-1,1 0 1,-1 0 0,1 0 0,0 0 0,1 0 0,-1-1-1,1 1 1,0-1 0,1 1 0,7 8 0,-10-13-2,0 1 1,1-2 0,-1 1-1,0 0 1,1 0 0,-1 0-1,0 0 1,1-1 0,-1 1-1,1-1 1,-1 1 0,1-1-1,-1 0 1,1 1 0,-1-1-1,1 0 1,0 0 0,-1 0 0,1 0-1,-1 0 1,1-1 0,-1 1-1,1 0 1,0-1 0,-1 1-1,0-1 1,4-1 0,2-1 29,0-2 0,0 1 0,0-1 0,6-5 0,-10 8-43,194-164 212,-180 152-208,13-9 22,-1-1-1,0-2 1,37-45 0,-39 35-16,-2-1 1,29-58 0,29-88-99,-68 146-23,14-52-1,-22 67-380,-64 183-30,-37 119 565,84-245 45,2 0-1,1 1 1,2 0-1,-1 38 1,6-69-37,0 0 18,-1 1-1,1-1 1,1 0 0,-1 1-1,1-1 1,0 0 0,0 0 0,0 1-1,1-1 1,0 0 0,4 8-1,-6-13-60,0 1 1,1-1-1,-1 0 0,0 1 0,0-1 0,0 0 0,1 0 0,-1 1 0,0-1 1,0 0-1,1 0 0,-1 0 0,0 1 0,0-1 0,1 0 0,-1 0 0,0 0 1,1 0-1,-1 0 0,0 1 0,0-1 0,1 0 0,-1 0 0,0 0 0,1 0 1,-1 0-1,0 0 0,1 0 0,-1 0 0,0 0 0,1 0 0,-1 0 0,0-1 1,1 1-1,-1 0 0,0 0 0,1 0 0,0-1 11,1 0 0,-1-1 0,0 1 0,0 0 0,0 0 0,0 0 1,0-1-1,1-2 0,15-32 103,-16 33-108,16-53 62,-12 40-114,0-1-1,11-25 0,-13 37 105,9-17-442,-11 22 358,-1-1 1,1 0-1,-1 1 0,1-1 0,0 1 1,-1-1-1,1 1 0,0-1 1,-1 1-1,1-1 0,0 1 0,-1 0 1,1 0-1,0-1 0,0 1 1,-1 0-1,1 0 0,0 0 0,0-1 1,-1 1-1,1 0 0,0 0 0,0 0 1,0 1-1,1-1 0,23 8 410,-16-5-271,-1 0 0,1-1 0,19 3 0,88-4-507,-39-7-5648,-65 4 2946,1 1 0,18 1-1,-8 2-731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40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351 677 2720,'0'-1'212,"0"0"1,0 0-1,0-1 0,0 1 0,0 0 1,0 0-1,0 0 0,-1 0 1,1 0-1,0 0 0,-1 0 1,1 0-1,-1 0 0,1 0 1,-1 0-1,1 0 0,-1 0 1,0 0-1,1 0 0,-1 1 0,0-1 1,0 0-1,0 0 0,0 1 1,0-1-1,1 0 0,-3 0 1,0 0-10,0 1 0,1-1 0,-1 1 1,0 0-1,1 0 0,-1 0 0,0 0 1,0 0-1,1 1 0,-1-1 0,-3 2 1,-6 2 224,-1 0 0,1 1 0,-21 12 0,12-4-25,0 1 0,1 1 0,1 1 0,-26 27 1,32-28-212,0 0 0,1 1 0,0 0 0,2 1 0,0 0 0,-9 20 0,16-29-122,0 0 0,1 0 1,0 0-1,-2 14 1,3-19-42,1 1-1,0-1 1,0 1 0,0-1 0,1 0-1,-1 1 1,1-1 0,-1 0 0,1 0 0,0 1-1,0-1 1,1 0 0,-1 0 0,3 4-1,0-3 33,-1 0 0,1 0 0,0-1 0,0 1 0,0-1 0,1 0 0,-1 0 0,1-1 0,-1 1 0,1-1 0,0 0 0,0 0 0,8 1 0,-3 0 36,1-1 0,-1-1 0,1 0-1,0 0 1,18-1 0,-16-2-51,1 0-1,-1-1 1,0-1 0,0 0-1,0 0 1,-1-1 0,1-1-1,-1 0 1,-1-1-1,15-10 1,-5 1-65,-1-1-1,-1 0 1,0-2 0,20-27-1,-37 44 12,7-9-69,0 0 1,-1-1-1,11-20 1,-18 31 45,-1 0 0,1 1 0,-1-1 0,0 0 0,1 0 0,-1 0 0,0 0 0,0 0 0,1 0 0,-1 1 0,0-1 0,0 0 0,0 0 0,0 0 0,0 0 0,-1 0 0,1 0 0,0 0 0,0 0 0,-1-1 0,1 2 17,-1 0-1,1-1 1,0 1-1,0 0 1,0 0-1,-1 0 1,1 0 0,0-1-1,0 1 1,-1 0-1,1 0 1,0 0-1,0 0 1,-1 0 0,1 0-1,0 0 1,0 0-1,-1 0 1,1 0-1,0 0 1,-1 0-1,1 0 1,0 0 0,0 0-1,-1 0 1,-11 7-198,7 0 241,-1 0-1,1 0 0,0 0 0,1 0 0,-1 1 0,1-1 0,1 1 0,0 0 1,0 1-1,0-1 0,1 0 0,1 1 0,-1-1 0,1 1 0,1 0 0,-1-1 1,1 1-1,1-1 0,0 1 0,0 0 0,3 8 0,-3-13 26,1 0 0,-1-1 1,1 1-1,0 0 0,0-1 0,0 0 0,0 1 0,1-1 0,-1 0 1,1 0-1,0-1 0,0 1 0,0 0 0,0-1 0,0 0 0,0 0 0,1 0 1,-1 0-1,1 0 0,0-1 0,-1 1 0,1-1 0,0 0 0,0 0 1,0-1-1,0 1 0,5-1 0,-2 1-14,0-1 1,-1-1-1,1 1 0,0-1 0,0 0 1,-1-1-1,1 0 0,-1 0 0,1 0 1,-1-1-1,0 0 0,0 0 0,0 0 1,0-1-1,6-5 0,-7 5-30,0 0 0,-1-1 0,0 1 0,0-1 0,0 0 0,-1 0 0,1 0 0,-1-1 0,-1 1 0,1-1 0,-1 0 0,0 1-1,0-1 1,2-12 0,-3 12-35,-1 0-1,0 0 0,0 0 0,0 0 0,-1 0 0,0 0 0,0 0 0,-1 0 0,0 0 1,0 0-1,0 1 0,0-1 0,-1 1 0,0-1 0,0 1 0,-1 0 0,1 0 1,-1 0-1,0 1 0,0 0 0,-1-1 0,1 1 0,-1 1 0,0-1 0,0 1 0,0 0 1,-1 0-1,1 0 0,-1 1 0,0-1 0,1 2 0,-1-1 0,-6-1 0,-8 2 13,10 0 476,22-5-91,50-14-275,0 2 1,95-14 0,-115 24-104,44-16 1,5-1 139,-43 13 127,-61 17-148,8-2-107,1-1 0,-1-1-1,1 1 1,-1-1 0,1 1 0,-1-1 0,-8 0 0,12 0-4,0 0-1,1-1 1,-1 1-1,1 0 1,-1-1-1,1 1 1,-1 0 0,1 0-1,0-1 1,-1 1-1,1 0 1,0 0-1,-1 0 1,1-1 0,0 1-1,0 0 1,0 0-1,0 0 1,0 0-1,0 0 1,0-1 0,0 3-1,0 5 0,-5 12-138,-19 115-56,21-116 227,2 1-1,0-1 1,2 1 0,0-1 0,4 20-1,-4-34 25,0 0 0,0-1 0,1 1 0,-1-1 0,1 0-1,0 1 1,1-1 0,4 7 0,-6-10-38,0 0 1,0 0-1,0 0 1,0 0-1,0 0 0,0 0 1,0 0-1,0 0 1,1 0-1,-1 0 1,0-1-1,0 1 0,1-1 1,-1 1-1,1-1 1,-1 1-1,1-1 1,-1 0-1,0 0 0,1 0 1,-1 0-1,1 0 1,-1 0-1,1 0 1,-1 0-1,1 0 0,-1-1 1,0 1-1,1-1 1,-1 1-1,1-1 1,0 0-1,3-2 15,-1-1-1,0 1 1,0-1-1,0 1 1,0-1-1,0 0 1,-1-1-1,0 1 1,4-7-1,-4 6-11,4-6 10,-1 0 1,0 0-1,-1-1 0,0 1 1,-1-1-1,-1 0 0,0-1 1,0 1-1,1-17 0,-3 13-78,-1 1 0,0-1 0,-1 1 0,0-1 0,-2 1 0,0-1 0,-6-20 0,8 34 25,0-1 0,0 0 0,-1 1 0,1-1 0,-1 1 0,0-1 0,1 1-1,-1 0 1,0-1 0,0 1 0,-1 0 0,1 0 0,0 1 0,-3-3 0,-2 0 0,0 1 0,1 0 1,-1 0-1,-10-2 0,8 2 45,10 4 79,20 0 98,81-17-35,-60 8-213,59-4 0,-55 10 29,-11 0 69,1 1 0,66 7-1,-99-6-47,0 1 0,1-1 0,-1 1 0,0 0 0,1 0 0,-1 1 0,0-1 0,0 0 0,0 1 0,0 0 0,0 0 0,0 0 0,0 0 0,2 3 0,-4-3 1,1 0-1,-1 1 0,0-1 1,0 0-1,0 1 1,0-1-1,0 1 1,0-1-1,-1 1 0,1-1 1,-1 1-1,0 0 1,1-1-1,-2 1 1,1-1-1,0 1 0,0 0 1,-2 4-1,-6 33 7,-7 49 90,14-83-76,0 2 19,1 0 0,-1 0 0,1 0 0,1 0 0,1 9 0,-2-15-29,0 0 1,1-1-1,0 1 0,-1 0 0,1 0 1,0-1-1,0 1 0,-1-1 0,1 1 0,1 0 1,-1-1-1,0 0 0,0 1 0,0-1 1,1 0-1,-1 1 0,1-1 0,-1 0 1,1 0-1,-1 0 0,1-1 0,0 1 1,-1 0-1,1 0 0,0-1 0,0 1 1,0-1-1,2 1 0,0-1 28,1 0 0,0 0 0,-1 0 1,1 0-1,0-1 0,-1 0 0,1 0 0,-1 0 0,1 0 1,-1-1-1,0 0 0,1 0 0,5-4 0,5-4 12,0 0 0,16-16 0,-4 3-40,42-31-215,114-69 0,-183 123 187,1 0 0,-1 0-1,1-1 1,-1 1 0,1 0 0,-1 0-1,1 0 1,-1-1 0,0 1 0,1 0 0,-1-1-1,1 1 1,-1 0 0,0-1 0,1 1-1,-1 0 1,1-1 0,-1 1 0,0-1 0,0 1-1,1-1 1,-1 1 0,0-1 0,0 1-1,0-1 1,1 1 0,-1-1 0,0 0 0,-1 1-4,0 0 0,0-1 1,-1 1-1,1 0 0,0 0 1,0 1-1,0-1 0,0 0 1,0 0-1,0 0 0,-1 1 1,1-1-1,0 1 0,0-1 1,0 1-1,-1 0 0,-15 8 2,0 1 0,0 1-1,1 0 1,1 1 0,0 1 0,1 0-1,0 1 1,1 1 0,0 0-1,1 1 1,1 0 0,1 0 0,0 1-1,-9 23 1,16-33 38,1 1-1,-1-1 1,-2 17 0,4-22-26,1 0 1,0 1 0,0-1-1,0 0 1,0 1 0,0-1-1,0 0 1,1 1-1,-1-1 1,1 0 0,-1 1-1,1-1 1,0 0-1,0 0 1,0 0 0,0 0-1,2 3 1,-2-4 9,1 0 1,-1 0-1,0 0 1,0 0-1,1 0 1,-1 0-1,0 0 0,1-1 1,-1 1-1,0-1 1,1 1-1,-1-1 0,1 1 1,-1-1-1,1 0 1,0 0-1,-1 1 1,1-1-1,2-1 0,2 1 3,-1-1 0,1 0 0,9-4 0,-7 3-1,7-3 68,0-1-1,-1 0 0,1-1 1,23-15-1,47-41 58,-75 56-164,27-25-22,-1-1 0,-2-2 0,43-56 0,-59 68-152,-2-1 1,-1-1-1,-1-1 1,-1 0-1,-1 0 1,12-41 0,-4-6-360,14-94 0,-33 161 521,1-7-69,0 1 1,0 0-1,-1-1 1,-1 0-1,0 1 1,-2-19-1,2 30 94,0 0-1,-1 0 0,1 0 0,0 0 0,-1 0 0,1 0 1,-1 0-1,1 0 0,-1 0 0,1 0 0,-1 0 0,1 0 1,-1 0-1,0 1 0,0-1 0,1 0 0,-3-1 0,3 2 6,-1 0-1,0 0 0,0-1 1,1 1-1,-1 0 1,0 0-1,0 0 0,1 0 1,-1 0-1,0 0 0,0 0 1,1 0-1,-1 0 0,0 0 1,0 0-1,1 1 0,-1-1 1,-1 1-1,-2 1 3,1 0 0,0 0 0,0 0 0,0 1 0,0-1 1,0 1-1,0 0 0,-2 3 0,-12 18 26,0 0 0,-17 37 0,-22 56 150,31-62 100,17-38-138,1 0-1,0 1 1,2 0 0,-6 28 0,9-37-39,1 0 0,1 0 0,0 1 0,0-1 0,1 0 0,0 0 0,1 0-1,-1 0 1,2 0 0,-1-1 0,6 12 0,-1-4 31,1 0 0,1 0-1,12 16 1,-18-27-79,1-1-1,-1 0 1,1 1-1,0-2 1,0 1 0,0 0-1,0-1 1,1 0 0,-1 0-1,1 0 1,0 0-1,0-1 1,0 0 0,9 3-1,-11-5-32,0 1 0,0-1-1,1 0 1,-1 0-1,0-1 1,0 1 0,0 0-1,0-1 1,1 0-1,-1 0 1,5-2 0,2-2 26,0-1 0,10-7 0,-15 10 2,12-10 52,18-16 1,-20 15-100,21-14-1,-24 20-57,-1 0 0,12-11-1,-29 67-143,5-40 234,-20 108 374,18-93-211,1 1 0,1-1 0,3 25 0,-2-47-162,0 0 0,0 0 1,0 0-1,0 0 0,0 0 0,0 0 1,0 0-1,0-1 0,1 1 0,-1 0 1,0 0-1,1 0 0,-1 0 0,1-1 1,-1 1-1,1 0 0,-1 0 0,1-1 0,-1 1 1,1 0-1,0-1 0,-1 1 0,1 0 1,0-1-1,-1 1 0,1-1 0,0 0 1,0 1-1,0-1 0,-1 1 0,1-1 1,0 0-1,0 0 0,0 0 0,0 1 1,0-1-1,0 0 0,-1 0 0,1 0 0,0 0 1,0 0-1,0-1 0,0 1 0,0 0 1,0 0-1,0-1 0,-1 1 0,2-1 1,5-2 23,-1 1 1,1-2-1,-1 1 1,10-8 0,60-51-41,15-10-71,-77 63 5,1 0 0,-1 1 1,1 0-1,29-10 0,-43 18 60,0-1 1,0 1-1,0-1 0,0 1 1,0 0-1,0 0 0,0 0 0,1-1 1,-1 1-1,0 0 0,0 0 0,0 0 1,0 0-1,0 1 0,0-1 0,0 0 1,0 0-1,0 1 0,0-1 0,0 0 1,0 1-1,0-1 0,1 2 1,-1-1-8,0 0 0,-1 0 0,1 0 1,-1 0-1,1 0 0,-1 0 1,0 1-1,1-1 0,-1 0 1,0 0-1,0 0 0,0 0 1,0 1-1,0-1 0,0 0 1,0 0-1,0 2 0,-2 6-34,0 0 0,0 0 0,-1 0-1,-4 8 1,-11 22-109,10-22 308,-9 23 0,17-39-147,0 0 1,-1-1 0,1 1 0,0 0 0,-1 0 0,1-1 0,0 1 0,0 0 0,0 0 0,0 0 0,0 0-1,0-1 1,0 1 0,0 0 0,0 0 0,0 0 0,0-1 0,1 1 0,-1 0 0,0 0 0,1 0 0,-1-1-1,1 2 1,0-1 0,-1-1 0,1 0 0,0 0-1,0 1 1,-1-1 0,1 0 0,0 0-1,0 0 1,-1 0 0,1 0-1,0 0 1,0 0 0,-1 0 0,1 0-1,0 0 1,0 0 0,-1 0 0,1 0-1,1-1 1,4-1 26,0-1 0,0 0-1,-1 0 1,8-5 0,38-33-4,-32 25-128,29-19-1,-48 35 81,1-1-1,-1 1 1,1-1-1,0 1 0,-1-1 1,1 1-1,0 0 1,-1 0-1,1-1 1,0 1-1,-1 0 1,1 0-1,0 0 1,0-1-1,-1 1 0,1 0 1,0 0-1,0 0 1,-1 1-1,1-1 1,0 0-1,0 0 1,-1 0-1,1 0 1,1 1-1,-2 0 5,1-1 1,0 1-1,-1 0 0,1 0 1,-1 0-1,1-1 0,-1 1 1,1 0-1,-1 0 0,0 0 1,1 0-1,-1 0 0,0 0 1,0 0-1,0 0 0,1 1 1,-1 7-15,0 0 0,-1 0 1,-1 12-1,1-17 0,-9 46 54,7-38 22,0 1 0,0 0 0,2 0 0,-1-1 0,2 1 0,0 16 1,0-27-42,1-1 0,-1 0 0,0 0 0,0 1 0,1-1 0,-1 0 0,0 0 0,1 1 0,-1-1 0,1 0 0,0 0 0,-1 0 1,1 0-1,0 0 0,0 0 0,-1 0 0,1 0 0,0 0 0,0 0 0,0 0 0,0-1 0,1 1 0,-1 0 0,0-1 0,0 1 0,0-1 1,0 1-1,1-1 0,-1 1 0,0-1 0,0 0 0,1 0 0,-1 1 0,0-1 0,1 0 0,-1 0 0,0-1 0,0 1 0,3 0 1,4-2 8,-1 0 0,1-1 0,-1 1 0,1-1 0,6-4 1,-11 5-25,249-146 97,-191 109 16,-32 21-205,-1-1 0,28-26 0,-47 33-43,-9 12 133,0 0 1,0-1 0,0 1-1,0 0 1,0 0 0,0 0-1,0 0 1,0-1 0,0 1-1,0 0 1,0 0 0,0 0-1,0-1 1,0 1 0,0 0-1,0 0 1,0 0 0,-1 0-1,1-1 1,0 1 0,0 0-1,0 0 1,0 0 0,0 0-1,0 0 1,0 0 0,-1-1-1,1 1 1,0 0 0,0 0-1,0 0 1,0 0 0,-1 0-1,1 0 1,0 0 0,0 0-1,-1 0 1,-1-1-33,-1 1 0,0 0 0,1 0 1,-1 0-1,0 1 0,1-1 0,-1 1 0,-3 0 1,-19 7 37,0 0 1,1 2 0,0 1-1,1 0 1,0 2 0,1 1-1,-24 19 1,39-28 16,0 1 1,0 0-1,1 1 1,0-1 0,0 1-1,-6 11 1,12-18-17,-1 1 1,1-1 0,0 0 0,0 1 0,0-1-1,-1 1 1,1-1 0,0 1 0,0-1 0,0 0-1,0 1 1,0-1 0,0 1 0,0-1-1,0 1 1,0-1 0,0 1 0,0-1 0,0 0-1,0 1 1,0-1 0,1 1 0,-1-1 0,0 1-1,0-1 1,0 0 0,1 2 0,0-2 3,0 1 0,0 0 0,-1-1 0,1 1 0,0-1 0,0 1 0,0-1 1,0 1-1,0-1 0,0 0 0,2 1 0,2 0 34,0-1 0,0 1-1,10-1 1,5-3-16,-1 0 0,31-9 0,-30 6-60,40-6 0,-58 12 12,1 0 0,-1-1 0,0 1 0,0 0 0,0 1 0,0-1 0,0 0 0,0 0 0,0 1 0,0-1 0,0 1 0,0 0 0,0 0 0,-1-1 0,1 1 0,0 0 0,0 1 0,-1-1 0,1 0 0,0 0 0,-1 1 0,1-1 0,-1 1 0,0-1 0,0 1 0,1 0 0,-1-1 0,0 1 0,0 0 0,0 2 0,2 5 24,0 1 0,-1-1 0,0 1 1,-1-1-1,1 14 0,3 17 221,-5-38-212,1 0 1,0 0-1,-1 0 1,1 0-1,0 0 1,0 0-1,0 0 0,0 0 1,1 0-1,-1 0 1,2 1-1,-2-2 3,0 0 0,0-1 0,0 1 0,0 0 0,0-1-1,0 1 1,0-1 0,0 0 0,0 1 0,0-1 0,0 0 0,0 0 0,0 1-1,0-1 1,0 0 0,1 0 0,-1 0 0,0 0 0,0 0 0,0-1 0,0 1 0,0 0-1,0-1 1,2 0 0,3-1 13,0-1 0,0 0-1,0-1 1,-1 1 0,0-1 0,1 0-1,-1-1 1,-1 1 0,1-1 0,6-9-1,3-5-109,17-33 0,-23 37 61,97-167-287,95-176-1008,-73 125 680,-115 212 527,-2 0-1,8-24 0,-18 44 109,6-21-139,-6 21 125,0 1 0,0-1-1,0 0 1,0 0 0,0 0-1,0 0 1,0 0 0,-1 0 0,1 0-1,0 0 1,0 0 0,-1 0-1,1 0 1,-1 0 0,1 1 0,-1-1-1,0-1 1,1 2 13,-1 0 0,1-1 1,0 1-1,0 0 0,-1-1 0,1 1 0,0 0 0,-1 0 1,1 0-1,0-1 0,-1 1 0,1 0 0,0 0 1,-1 0-1,1 0 0,0 0 0,-1 0 0,1-1 0,-1 1 1,1 0-1,0 0 0,-1 0 0,1 0 0,0 0 1,-1 1-1,1-1 0,-1 0 0,1 0 0,0 0 0,-1 0 1,1 0-1,-1 1 0,-6 2-11,1 1 1,-1 0-1,1 0 1,0 1-1,0 0 0,0 0 1,1 0-1,-6 8 1,-11 14-11,1 1 0,-21 39 0,-30 71 225,56-103-48,1 1 1,2 0-1,-9 40 1,16-49-50,2-1 1,0 1-1,2 0 1,1 0-1,3 33 1,-1-48-50,1 0-1,0-1 1,1 1 0,0-1 0,1 0 0,0 0 0,1 0 0,0 0 0,10 16 0,-11-22-9,0 1 1,0-1 0,1 0-1,-1 0 1,1-1 0,0 1 0,0-1-1,0 0 1,1-1 0,0 1-1,-1-1 1,1 0 0,0-1-1,1 1 1,-1-1 0,0 0 0,1-1-1,11 2 1,-5-3-21,1 0 0,-1 0-1,1-2 1,-1 0 0,0 0 0,1-1 0,18-7 0,-8 1 34,-1-2 0,0 0 0,24-16 0,-32 16-58,-1 0 0,0-1 0,-1-1 0,0 0 0,20-27 0,-29 35-20,0-2 0,0 1-1,-1-1 1,1 1-1,3-14 1,-6 17 17,0 0-1,0-1 0,0 1 1,-1-1-1,1 1 1,-1-1-1,0 1 1,0-1-1,0 1 0,-1-1 1,1 1-1,-1-1 1,-1-5-1,1 8-16,0 0 0,1 0 0,-1 0 0,0 0 0,0 0 0,1 0 0,-1 1 0,0-1-1,0 0 1,0 0 0,0 1 0,0-1 0,0 0 0,0 1 0,0-1 0,0 1 0,-1 0 0,1-1-1,0 1 1,0 0 0,0-1 0,0 1 0,-1 0 0,1 0 0,0 0 0,-2 1 0,-1-1-7,0 0 1,0 1-1,0 0 0,0 0 1,0 0-1,-5 2 1,-1 2 35,0 0 1,-1 1 0,2 0-1,-1 0 1,1 1 0,0 0-1,1 1 1,-1 0 0,1 1-1,1-1 1,0 1 0,0 1-1,1 0 1,-7 12 0,10-14 11,-1-1 0,1 1 0,1 0 0,-1 0 0,1 0 0,1 0-1,-1 0 1,1 0 0,1 1 0,0-1 0,0 0 0,0 0 0,1 1 0,0-1 0,1 0 0,0 0 0,0 0 0,1 0 0,0 0 0,6 10 0,-7-13 28,1-1-1,0 0 1,0 0-1,1 0 1,-1 0 0,1 0-1,0 0 1,8 5 0,-10-8-24,1 1 1,0-1 0,0 1-1,-1-1 1,1 0 0,0 0-1,0 0 1,0 0 0,1 0-1,-1-1 1,0 0 0,0 1-1,0-1 1,0-1 0,1 1-1,2-1 1,1-1 8,0 0 0,0 0 1,-1-1-1,1 0 0,-1-1 1,0 0-1,1 1 0,-2-2 0,1 1 1,0-1-1,5-6 0,9-11-13,24-34 0,-23 28-6,4-3 2,0 1 0,2 1 0,1 1 0,33-24 0,-40 35-44,-1 0-173,-15 14-48,-6 6-142,-17 23 327,-27 51 0,16-25 0,-124 216 325,151-264-166,0 0 0,0 0 1,0 0-1,1 0 0,-1 0 0,0 4 0,2-7-75,0-1 0,0 1-1,0-1 1,0 0 0,0 1-1,0-1 1,0 1 0,0-1 0,0 0-1,0 1 1,0-1 0,0 1-1,0-1 1,1 0 0,-1 1-1,0-1 1,0 0 0,0 1 0,1-1-1,-1 0 1,0 1 0,0-1-1,1 0 1,-1 1 0,0-1 0,1 0-1,0 1-1,0-1 0,1 0-1,-1 1 1,0-1 0,0 0-1,0 0 1,1 0 0,-1 0-1,0 0 1,0 0 0,0 0-1,0-1 1,3 0 0,71-22 263,-28 7-333,105-40-733,-56 9-3417,-85 40 2926,0 0-1,0-1 0,0 0 0,15-16 1,-2 0-1236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40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19 6880,'-62'-19'3136,"46"27"288,24-3-2144,15-5 1247,2 3-1471,19 0-160,0 6-544,18-9-96,-1 4-160,14-4-64,-6 4 0,1-4-1792,-3 3 960,-15-3-3487,-12 5 2399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40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 7296,'-26'-8'3328,"31"16"-2912,11 3-3072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50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1 2400,'3'-1'8767,"-5"11"-6378,-8 13-1711,-87 157 2037,-28 46-1398,49-85-481,67-121-680,8-20-149,1 1 0,0-1-1,0 1 1,-1-1 0,1 1 0,0-1-1,0 0 1,0 1 0,0-1 0,0 1-1,0-1 1,0 1 0,0-1 0,0 1-1,0-1 1,0 1 0,0-1 0,0 1-1,0-1 1,0 1 0,1-1 0,-1 0-1,0 1 1,0-1 0,1 1 0,-1-1-1,1 1 22,0 0-1,0 0 0,0 0 1,0-1-1,0 1 0,0 0 0,0-1 1,0 1-1,0-1 0,2 1 1,5 1 144,0 0 0,15 1 0,-13-2-147,259 20 1171,-154-19-3181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28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205 638 2496,'-2'-6'272,"0"-2"178,-1 0 0,1 0-1,1-1 1,0 1 0,-1-11 0,2 17-238,0 0 1,0 1-1,-1-1 1,1 0-1,-1 1 1,1-1-1,-1 1 1,0-1 0,0 1-1,1-1 1,-1 1-1,0 0 1,0-1-1,0 1 1,0 0 0,-1 0-1,1-1 1,0 1-1,-1 0 1,1 0-1,0 1 1,-1-1-1,1 0 1,-1 0 0,1 1-1,-1-1 1,1 1-1,-4-1 1,2 0-39,0 0 0,0 0 1,-1 1-1,1 0 0,0-1 0,0 1 1,0 1-1,0-1 0,-1 0 1,1 1-1,0-1 0,0 1 0,0 0 1,-5 2-1,1 2 94,-1 1-1,1-1 1,0 1-1,0 1 1,1-1 0,0 1-1,0 0 1,0 1 0,1-1-1,0 1 1,1 0-1,0 0 1,0 1 0,-5 16-1,5-11-118,0 1-1,1 0 0,1 0 1,0 0-1,1 0 0,1 1 0,0-1 1,3 19-1,-2-28-116,0 0-1,1 0 1,0 0 0,0 0-1,0-1 1,1 1 0,0 0-1,0-1 1,0 0-1,4 5 1,-4-6 1,0-1-1,0 0 1,0 0-1,0 0 1,0-1 0,1 1-1,0-1 1,-1 1-1,1-1 1,0-1-1,0 1 1,0 0 0,0-1-1,0 0 1,6 1-1,-3-1-48,1 0-1,0 0 0,-1-1 0,1-1 1,0 1-1,-1-1 0,1 0 0,-1-1 0,1 0 1,-1 0-1,0-1 0,0 1 0,0-2 1,10-5-1,-11 5-18,-1 0 0,0 0 0,0 0 0,0-1 0,-1 0 0,0 0 0,0 0 0,0 0 1,0-1-1,-1 0 0,0 0 0,0 1 0,0-2 0,-1 1 0,0 0 0,0 0 0,1-8 0,-2 7 17,0 0 0,-1-1 0,1 1 0,-1 0 0,-1 0 0,1-1 0,-1 1 0,-1 0 0,1 0 0,-1 0 0,0 0 0,-1 0 0,0 1 0,0-1 0,0 1 0,-1 0 0,0-1 0,0 2 0,0-1 0,-1 0 0,0 1 0,0 0 0,-7-5 0,-9-8-40,9 7 52,0 1-1,-1 1 0,-16-11 0,29 20 5,0 0 0,-1 0-1,1 0 1,0 0 0,-1 0 0,1 0-1,0 0 1,0 0 0,0-1 0,-1 1-1,1 0 1,0 0 0,0 0 0,0 0-1,-1-1 1,1 1 0,0 0 0,0 0-1,0-1 1,0 1 0,0 0 0,-1 0-1,1-1 1,0 1 0,0 0 0,0 0-1,0-1 1,0 1 0,0 0 0,0-1-1,6-5 145,15-1 330,18-2-24,15-3 51,72-25-1,-109 31-494,-1-1-1,1-1 1,-1-1 0,-1 0-1,0-1 1,0-1-1,-1 0 1,17-17-1,-15 10 80,-1 0-1,-1-1 1,-1-1-1,13-26 1,37-90 43,-30 61 173,-10 28-321,-23 46 22,0 1-1,1-1 1,-1 1-1,0-1 1,1 1-1,-1-1 1,1 1-1,-1-1 0,1 1 1,-1 0-1,1-1 1,-1 1-1,1 0 1,-1-1-1,1 1 1,1-1-1,-2 2 9,0-1-1,1 0 1,-1 0 0,0 0 0,1 0-1,-1 0 1,0 0 0,1 1-1,-1-1 1,0 0 0,1 0 0,-1 0-1,0 1 1,0-1 0,1 0 0,-1 0-1,0 1 1,0-1 0,1 0-1,-1 1 1,0-1 0,0 0 0,0 1-1,0-1 1,0 0 0,1 1-1,-1-1 1,0 0 0,0 1 0,0-1-1,0 1 1,0 0 0,1 11 98,0 0 1,0 0 0,-3 18 0,1-12-28,-32 268 6,18-180 33,-59 357 359,65-408-410,-6 33 281,-4-1 1,-38 110-1,53-186-300,-1 0 0,0 0 0,0 0 1,-1-1-1,-9 12 0,12-19-42,1 0 0,-1 0 1,1 0-1,-1-1 1,0 1-1,0-1 0,0 0 1,-1 0-1,1 0 0,-1 0 1,1 0-1,-1-1 1,1 1-1,-1-1 0,0 0 1,1 0-1,-1-1 0,0 1 1,-5 0-1,6-2-28,0 1 1,1 0-1,-1-1 0,0 0 0,0 1 0,0-1 0,0-1 1,0 1-1,1 0 0,-1 0 0,0-1 0,1 0 0,0 1 1,-1-1-1,1 0 0,0 0 0,0-1 0,0 1 0,0 0 1,0-1-1,0 1 0,1-1 0,-1 1 0,1-1 1,0 0-1,-2-3 0,-1-7-153,0 0 1,0 0 0,2-1-1,-3-19 1,3 18 101,1-1-1,1 1 1,0-1-1,1 0 1,6-29-1,-4 35 70,0 0-1,0 0 1,1 0-1,1 0 1,0 1 0,0-1-1,0 1 1,1 0-1,12-13 1,-8 12 13,1-1 1,1 1 0,0 1 0,0 0 0,1 0 0,0 2-1,0-1 1,1 2 0,20-8 0,-15 8-499,-1 1 1,1 0-1,0 2 0,0 0 0,0 1 1,38 2-1,-52 0-197,0 0-1,-1 1 1,1 0-1,-1-1 1,1 2-1,-1-1 1,1 0-1,-1 1 1,0 0 0,0 0-1,0 0 1,0 0-1,5 5 1,9 8-4754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51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27 208 4800,'-22'-7'1557,"22"7"-1512,0 0 1,0 0-1,-1 0 0,1 0 0,0 0 0,0 0 0,0 0 1,-1 0-1,1 0 0,0 0 0,0 0 0,0 0 1,0 0-1,-1 0 0,1-1 0,0 1 0,0 0 1,0 0-1,0 0 0,-1 0 0,1 0 0,0 0 1,0-1-1,0 1 0,0 0 0,0 0 0,0 0 0,0-1 1,-1 1-1,1 0 0,0 0 0,0 0 0,0 0 1,0-1-1,0 1 0,0 0 0,0 0 0,0 0 1,0-1-1,0 1 0,0 0 0,0 0 0,0 0 1,0-1-1,0 1 0,1 0 0,-1 0 0,0 0 0,0-1 1,0 1-1,0 0 0,7-7 1775,-6 7-1686,7-7 724,0 0 1,0 1-1,0 0 0,1 1 0,0 0 1,13-5-1,62-21 163,-60 23-749,16-5-193,112-38 1000,-50 18-3853,-75 29 1116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52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8 3552,'0'0'39,"0"-1"0,0 1 0,0 0 0,0-1 1,0 1-1,0 0 0,1 0 0,-1-1 0,0 1 0,0 0 0,0-1 0,0 1 1,0 0-1,1 0 0,-1-1 0,0 1 0,0 0 0,0 0 0,1 0 1,-1-1-1,0 1 0,0 0 0,0 0 0,1 0 0,-1-1 0,0 1 1,1 0-1,-1 0 0,0 0 0,0 0 0,1 0 0,-1 0 0,0 0 0,1 0 1,-1 0-1,0 0 0,1 0 0,9 12 2004,-9-8-1494,0 0-1,1 0 0,-2 0 0,1 0 0,0 0 0,-1 0 0,0 0 0,0 0 0,0 0 0,0 0 0,0 0 0,-2 6 1,-7 27 1581,-22 64 1,15-56-1363,13-35-645,-140 391 2682,131-378-2599,10-19-92,-1 0-1,1 0 0,0 1 1,-2 7-1,6-11 163,5-4-162,10-7-104,-16 10-10,66-50-314,-1 1 112,-57 43 138,1 0 1,0 1 0,-1 1-1,1 0 1,17-5 0,-25 9 57,0-1-1,0 1 1,0-1-1,0 1 1,0 0 0,0 0-1,0 0 1,0 0-1,0 0 1,1 1 0,-1-1-1,0 0 1,0 1-1,-1 0 1,1-1 0,0 1-1,0 0 1,0 0-1,0 0 1,-1 0 0,1 0-1,0 1 1,-1-1-1,1 0 1,-1 1 0,1-1-1,-1 1 1,0-1-1,2 4 1,0 0 11,-1 0 1,0 0-1,0 0 0,-1 0 1,1 1-1,-1-1 0,0 0 1,-1 1-1,1 8 0,-2 17 84,0-16 82,1 0 1,3 21-1,-3-35-143,0 1 1,1-1-1,-1 1 1,1-1-1,0 1 0,-1-1 1,1 1-1,0-1 1,0 0-1,0 1 0,0-1 1,0 0-1,0 0 0,0 0 1,1 0-1,-1 0 1,0 0-1,1 0 0,-1 0 1,0 0-1,1-1 1,-1 1-1,1-1 0,-1 1 1,1-1-1,0 1 1,-1-1-1,1 0 0,2 0 1,1 1 9,1-1 0,0 0 0,-1-1 1,1 1-1,-1-1 0,1 0 0,6-3 0,42-17 8,99-55 0,-111 53 38,-12 2-110,-27 17 19,1 1 1,1 0 0,-1 0 0,0 0 0,5-2-1,-9 5 6,1 0-1,-1 0 1,0 0-1,0 0 1,0 0 0,0 0-1,0 0 1,0 0-1,1 0 1,-1 0-1,0 0 1,0 0-1,0 0 1,0 0-1,0 0 1,0 0 0,1 0-1,-1 0 1,0 0-1,0 0 1,0 0-1,0 0 1,0 0-1,0 0 1,1 0-1,-1 0 1,0 0 0,0 0-1,0 0 1,0 1-1,0-1 1,0 0-1,0 0 1,0 0-1,0 0 1,1 0 0,-1 0-1,0 0 1,0 0-1,0 1 1,0-1-1,0 0 1,0 0-1,0 0 1,0 0-1,0 0 1,0 0 0,0 1-1,0-1 1,0 0-1,0 0 1,0 0-1,0 0 1,0 0-1,0 1 1,0-1-1,0 0 1,0 0 0,0 0-1,0 0 1,0 0-1,-1 1 1,1-1-4,-13 15-45,0 0-1,-2 0 1,-20 15-1,-24 25-83,54-50 145,-2 3 29,0 0-1,-9 13 0,15-20-26,0 1 0,0-1-1,0 1 1,0-1-1,0 1 1,1 0-1,-1-1 1,1 1-1,-1 0 1,1-1 0,-1 1-1,1 0 1,0 0-1,0-1 1,0 1-1,0 0 1,0 0-1,0 0 1,1-1 0,-1 1-1,1 2 1,0-3-6,-1-1 0,0 0 1,1 1-1,-1-1 1,0 1-1,1-1 1,-1 0-1,0 1 1,1-1-1,-1 0 0,0 1 1,1-1-1,-1 0 1,1 0-1,-1 0 1,1 1-1,-1-1 1,1 0-1,-1 0 1,1 0-1,-1 0 0,1 0 1,-1 0-1,1 0 1,-1 0-1,1 0 1,-1 0-1,1 0 1,-1 0-1,1 0 0,-1 0 1,1-1-1,16-6 95,-12 4-44,31-13 75,-1-1 1,41-29-1,-64 38-125,-6 4-40,0-1-1,0 1 1,0 0 0,0 1-1,1 0 1,0 0 0,12-4-1,-18 7 16,0 0-1,0 0 1,0-1-1,0 1 1,0 1-1,0-1 1,0 0-1,0 0 1,-1 0-1,1 0 0,0 1 1,0-1-1,0 0 1,0 1-1,0-1 1,0 1-1,-1-1 1,1 1-1,0-1 1,0 1-1,-1 0 1,1-1-1,1 2 1,10 22-82,-2-3 21,-7-19 98,-1 1 1,1-1-1,-1 0 0,1 1 1,0-1-1,-1-1 0,1 1 1,0 0-1,1-1 1,-1 1-1,0-1 0,0 0 1,1 0-1,-1 0 0,0-1 1,1 1-1,-1-1 0,0 0 1,1 0-1,-1 0 1,1 0-1,-1 0 0,1-1 1,-1 0-1,0 1 0,5-3 1,0 0-4,0 0 1,-1 0-1,0 0 0,0-1 1,0 0-1,0-1 1,0 0-1,-1 0 0,0 0 1,10-11-1,-5 2-1,-1 0-1,-1-1 0,-1 1 1,9-20-1,23-70 13,-38 99-26,60-183 4,22-59-7,-55 169-169,-38 109-41,1 0 0,-6 54 1,14-81 196,-23 242 52,22-182 247,13 123 0,9-88-789,-20-95 246,-45-42-18030,31 22 16715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52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31 211 4992,'-31'-30'2240,"31"13"-1952,0 6 2464,10 3-1568,-2-8 1568,10 4-1600,8-7 959,1 8-1215,7-9-64,2 9-480,8-9-320,0 7-32,8 2 128,-4 3-64,6 5-2784,-7 6 1505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55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123 915 3648,'6'-3'3863,"-5"4"-3742,0 7 1836,-6 22-999,1-12-23,-41 265 4953,2-19-4384,10-85 752,32-177-1304,3-11-647,1-13-154,55-241-103,-47 223-101,2 1-1,24-53 1,22-50-61,22-46 79,-75 176 14,0 1 0,1-1 0,1 1 0,12-15 0,-18 23 5,0 1 0,0 0 0,1 0 0,-1 0 0,1 0 0,-1 0 1,1 0-1,0 1 0,0-1 0,0 1 0,0 0 0,0 0 1,0 0-1,0 0 0,0 0 0,0 1 0,0-1 0,0 1 0,1 0 1,-1 0-1,0 0 0,0 0 0,0 1 0,6 1 0,-5-1 22,1 1-1,0 0 1,0 0-1,-1 1 1,1 0-1,-1-1 0,0 1 1,0 1-1,0-1 1,0 1-1,0-1 1,-1 1-1,1 0 1,-1 0-1,0 1 0,-1-1 1,1 1-1,-1-1 1,3 9-1,-2-6 23,-1 0-1,0 0 0,-1 0 0,1 1 1,-2-1-1,1 0 0,-1 0 0,0 1 1,0-1-1,-1 0 0,0 1 0,0-1 1,-4 11-1,1-8 21,-1 0 0,0 0 1,-1-1-1,0 1 0,0-1 0,-1 0 1,0-1-1,-1 0 0,0 0 0,0 0 1,-1-1-1,0-1 0,0 1 0,0-1 1,-1-1-1,0 0 0,0 0 0,0-1 1,-1 0-1,1-1 0,-22 4 0,29-7-12,0 0 0,0 0 0,0 0 0,0 0-1,0-1 1,-5 0 0,8 0-42,0 1 1,0 0-1,0 0 1,0-1-1,1 1 1,-1 0-1,0 0 1,0 0-1,0-1 1,0 1-1,0 0 1,0 0-1,0 0 1,1 0-1,-1-1 1,0 1-1,0 0 1,0 0-1,0 0 1,1 0-1,-1 0 1,0 0-1,0-1 1,0 1-1,1 0 1,-1 0-1,0 0 1,0 0-1,0 0 1,1 0-1,122-39-356,155-47 355,-211 61 7,0-3 1,63-38-1,-90 43 174,56-44-1,-116 102-87,4-4-129,-97 162 251,110-187-160,0-1 1,0 1 0,0 0 0,1 1-1,-3 8 1,5-14-31,0 0 0,-1 0 0,1 0 1,0 0-1,0 1 0,0-1 0,0 0 0,0 0 0,0 0 0,0 1 0,0-1 0,0 0 0,1 0 0,-1 0 1,0 1-1,1-1 0,-1 0 0,1 0 0,-1 0 0,1 0 0,0 0 0,-1 0 0,1 0 0,0 0 1,0 0-1,0 0 0,0-1 0,0 1 0,-1 0 0,1 0 0,1-1 0,-1 1 0,0-1 0,0 1 0,2 0 1,-1-1 3,1 1 0,-1-1 1,1 0-1,-1 0 0,1 0 1,-1 0-1,1 0 0,-1 0 1,0-1-1,1 1 0,-1-1 1,0 0-1,1 1 0,-1-1 1,0 0-1,0-1 1,3 0-1,3-4 58,0 1 0,13-14 0,-18 17-66,7-8 1,-1-1 0,0 0 0,0 0 0,-1 0 0,-1-1 0,10-20 0,28-80 47,-43 106-53,-2 6-11,2-5-28,0 1 0,-1-1 0,0 1 0,0-1 0,0-5 0,-1 10 28,0 0-1,0 0 0,0 0 1,0 0-1,0 0 1,0 0-1,0 0 1,0 0-1,0 0 0,0 0 1,0 0-1,0 0 1,0 0-1,0 0 1,0 0-1,0 0 0,-1 0 1,1 0-1,0 0 1,0 0-1,0 0 1,0 0-1,0 0 0,0 0 1,0 0-1,0 0 1,0 0-1,0 0 0,0 0 1,0 0-1,0 0 1,0 0-1,0 0 1,-1 0-1,1 0 0,0 0 1,0 0-1,0-1 1,0 1-1,0 0 1,0 0-1,0 0 0,0 0 1,0 0-1,0 0 1,0 0-1,0 0 0,0 0 1,0 0-1,0 0 1,0 0-1,0 0 1,0 0-1,0 0 0,0-1 1,0 1-1,0 0 1,0 0-1,0 0 1,0 0-1,0 0 0,0 0 1,0 0-1,0 0 1,0 0-1,0 0 1,0 0-1,-5 7-93,-4 11-22,2 1 72,-8 37 1,13-49 46,1-1 0,0 1 0,1-1 0,-1 1 0,1 0 1,1 0-1,-1-1 0,1 1 0,3 11 0,-3-15 7,0-1 1,0 0-1,0 0 0,1 0 0,-1 0 1,1 0-1,-1 0 0,1 0 1,0 0-1,-1-1 0,1 1 0,0 0 1,0-1-1,0 0 0,1 1 1,-1-1-1,0 0 0,0 0 1,1 0-1,-1-1 0,0 1 0,1 0 1,-1-1-1,1 0 0,-1 1 1,3-1-1,7 0 55,-1-1 0,1 0 0,-1 0-1,14-4 1,-24 5-62,21-6-8,-1 0 0,-1-1 0,1-1 0,35-20 0,-25 10 56,-1-2 0,33-27 0,-50 35-115,2 1 1,0 0 0,0 1 0,18-8 0,-32 17 60,1 0-1,-1 1 0,0-1 1,1 1-1,-1-1 1,1 1-1,-1 0 0,0-1 1,1 1-1,-1 0 1,1 0-1,-1 0 0,1 0 1,-1 0-1,1 0 1,-1 1-1,2 0 0,-2-1 1,0 1-1,0-1 0,-1 1 0,1-1 1,0 1-1,0 0 0,-1 0 0,1-1 0,0 1 1,-1 0-1,1 0 0,-1 0 0,1 0 1,-1 0-1,0 0 0,1-1 0,-1 1 1,1 2-1,0 5-14,-1-1 0,0 0-1,0 0 1,0 1 0,-2 9 0,1-7 31,0-4-9,-1 13 32,1 30 0,1-44-26,1-1-1,-1 1 0,1 0 1,0-1-1,0 1 0,0-1 1,1 1-1,-1-1 0,1 0 1,0 0-1,1 0 0,3 5 1,-5-7 2,0-1 1,1 0 0,-1 0 0,1 0 0,-1 0-1,1 0 1,-1 0 0,1 0 0,0 0 0,-1-1-1,1 1 1,0 0 0,0-1 0,-1 0-1,1 1 1,0-1 0,0 0 0,0 0 0,0 0-1,2 0 1,5-2 24,-1 1-1,0-1 0,10-3 1,-14 3-31,13-4 28,0-2 1,-1 0-1,0-1 1,0 0-1,-1-1 1,0-1-1,0-1 1,-2 0-1,19-20 1,4-10 17,57-83 1,-66 84-12,-2-1 0,37-84 1,-35 50-435,22-102 0,-15 15 126,-11 49 42,-22 107 210,1-2-102,0 1 1,-1-1 0,1-9 0,-2 18 112,0 0 1,0 0 0,0 0-1,0 0 1,0-1 0,0 1-1,0 0 1,0 0 0,1 0-1,-1 0 1,0 0 0,0 0-1,0 0 1,0 0 0,0 0-1,0 0 1,0-1-1,0 1 1,0 0 0,0 0-1,0 0 1,0 0 0,0 0-1,0 0 1,0 0 0,0 0-1,0 0 1,0 0 0,0-1-1,0 1 1,0 0 0,-1 0-1,1 0 1,0 0 0,0 0-1,0 0 1,0 0 0,0 0-1,0 0 1,0 0 0,0 0-1,0 0 1,0-1 0,0 1-1,0 0 1,0 0 0,0 0-1,-1 0 1,1 0 0,0 0-1,0 0 1,0 0 0,0 0-1,0 0 1,0 0 0,0 0-1,0 0 1,0 0 0,-1 0-1,1 0 1,0 0 0,0 0-1,0 0 1,0 0 0,0 0-1,0 0 1,-5 9-189,-7 20 47,-19 100 89,17-65 100,-39 204-93,44-205 88,3 0-1,3 81 1,4-117 76,8 45 1,-8-62-43,2-1 1,-1 0-1,1 0 0,0-1 1,1 1-1,0 0 0,1-1 1,8 13-1,-11-19-47,-1 0 1,1 0-1,0-1 0,0 1 1,-1-1-1,1 1 0,0-1 1,1 1-1,3 1 0,-5-3-13,0 1-1,0-1 1,1 0-1,-1 0 1,0 1-1,1-1 1,-1 0 0,0 0-1,0 0 1,1 0-1,-1 0 1,0-1-1,0 1 1,1 0-1,-1-1 1,0 1-1,0-1 1,1 1-1,-1-1 1,0 1-1,0-1 1,2-1-1,3-3 13,0-1 0,-1 0-1,1 0 1,-1 0 0,0-1 0,7-13-1,22-49 0,-17 32-11,-12 27-27,9-18-25,1 1 0,20-29 1,-34 55 28,-1 0 0,1 0 0,-1 1 1,1-1-1,-1 0 0,1 0 0,-1 1 1,1-1-1,0 1 0,-1-1 1,1 1-1,0-1 0,-1 1 0,1-1 1,0 1-1,0 0 0,-1-1 0,1 1 1,0 0-1,0-1 0,0 1 1,1 0-1,-2 0 5,1 1-1,-1-1 1,1 0 0,0 1-1,-1-1 1,1 1 0,-1-1 0,1 1-1,-1-1 1,0 1 0,1-1-1,-1 1 1,1 0 0,-1-1-1,0 1 1,1-1 0,-1 1 0,0 0-1,0-1 1,0 1 0,1 1-1,0 7-27,1 0 0,-1 0 0,-1 10-1,1-12 16,0 83 36,7 72 304,-8-152-311,0-8-249,0 0 1,0 1-1,1-1 0,-1 0 0,0 0 0,1 1 0,-1-1 0,1 0 0,1 3 0,-2-5 68,1 0 0,-1 1 0,1-1 0,-1 0 0,1 0 0,-1 0 0,0 0 0,1 0 0,-1 0 0,1 1 0,-1-1 0,1 0 0,-1-1 0,1 1 0,-1 0 0,1 0 0,-1 0 0,1 0 0,-1 0 0,1 0 0,-1 0 0,0-1 0,1 1 0,-1 0 0,1 0 0,3-8-2923,-1 1 2175,-1 0 0,0 0 0,0 1 0,-1-1 0,1-12 0,-2-14-1529,-7-47 0,1 18 1139,-4-53 1201,-16-51 6362,26 165-6266,-1 1 0,1-1 0,0 1 0,0-1 0,0 1 0,0-1 0,0 1 0,0-1 0,0 0 0,0 1 0,0-1 0,0 1 0,0-1 0,0 1 0,0-1 0,0 1 0,0-1 0,0 1 0,1-1 0,-1 1 0,0-1 0,0 1 0,1-1 0,-1 1 0,0-1 0,1 1 0,-1 0 0,0-1 0,1 1 0,-1 0-1,1-1 1,-1 1 0,1 0 0,-1-1 0,0 1 0,1 0 0,-1 0 0,1 0 0,-1-1 0,1 1 0,-1 0 0,1 0 0,0 0 0,-1 0 0,1 0 0,-1 0 0,1 0 0,0 0 0,4 1-193,0-1 0,-1 1 0,1 0 0,7 3 0,-7-3 50,86 21-2387,17 4 1993,-97-23 509,6 3 337,1-1 0,-1 2 1,26 14-1,-39-19-76,0 0-1,0 1 1,-1-1-1,1 1 1,-1 0-1,0 0 1,0 1-1,0-1 1,0 0-1,0 1 1,-1 0-1,1 0 1,-1 0-1,0 0 1,0 0-1,-1 0 1,1 0-1,-1 0 1,0 1 0,1 6-1,-2-3 306,0 1 0,0 0 0,-1-1-1,0 1 1,-1-1 0,-4 17 0,-24 49 2112,11-30-1178,11-25-927,-16 47 971,22-61-1432,0 1 0,1 0 0,0 0-1,0 0 1,1 0 0,-1 0 0,1 0 0,2 10-1,-2-14-34,0-1 0,1 0-1,-1 1 1,1-1-1,0 1 1,-1-1-1,1 0 1,0 0 0,0 1-1,0-1 1,0 0-1,0 0 1,0 0 0,0 0-1,0 0 1,1 0-1,-1 0 1,0-1-1,1 1 1,-1 0 0,0-1-1,1 1 1,-1-1-1,2 1 1,0 0 3,-1-1 0,1 1 0,-1-1 0,1 0 0,-1 0 0,1 0-1,-1 0 1,1-1 0,-1 1 0,1 0 0,-1-1 0,0 0 0,5-1 0,2-3-15,-1-1 0,0 1 1,-1-1-1,1 0 0,-1-1 0,-1 0 1,1 0-1,-1-1 0,8-12 0,6-12 38,17-38-1,-25 44-53,93-169-744,-59 103 16,47-131 0,-91 217 693,6-14-10,-1-1 0,-1 1 0,5-35-1,-11 53 20,0 0-1,0 1 0,0-1 1,0 0-1,0 1 0,-1-1 1,1 0-1,0 1 0,-2-3 1,2 4 15,0 0 0,0-1 0,0 1 0,0 0 1,0 0-1,0 0 0,0 0 0,0-1 0,0 1 0,0 0 1,0 0-1,0 0 0,0 0 0,-1 0 0,1-1 1,0 1-1,0 0 0,0 0 0,0 0 0,0 0 0,0 0 1,-1 0-1,1 0 0,0 0 0,0-1 0,0 1 0,0 0 1,-1 0-1,1 0 0,0 0 0,0 0 0,0 0 1,0 0-1,-1 0 0,1 0 0,0 0 0,0 0 0,0 0 1,0 0-1,-1 0 0,1 0 0,0 0 0,0 0 0,0 1 1,0-1-1,-1 0 0,1 0 0,0 0 0,0 0 1,0 0-1,-4 3-7,0 0-1,1 0 1,0 0 0,0 1 0,0-1 0,0 1 0,-2 4 0,-18 32 143,20-35-111,-15 29 220,2 1-1,1 0 0,2 1 0,-15 63 0,23-78-129,2 1 0,0-1 0,1 1 0,2-1 0,0 1 0,1-1 0,1 1 0,1-1 0,11 39 0,-11-50-24,1 0 0,1 0 0,0 0 0,0-1 0,0 0 0,1 0 0,1 0 0,0-1 0,12 13 0,-15-17-43,1 0-1,0-1 1,-1 1 0,1-1-1,1 0 1,-1 0-1,0 0 1,1-1 0,-1 0-1,1 0 1,0-1-1,0 1 1,-1-1 0,1 0-1,0-1 1,0 1-1,0-1 1,10-1 0,-8-1-20,0 0 1,0-1 0,0 1 0,-1-1 0,1-1-1,-1 0 1,0 0 0,0 0 0,0-1 0,0 0-1,-1 0 1,0 0 0,7-8 0,-1-1-7,0 0 1,-1-1-1,-1 0 1,16-30-1,-24 40-54,0 1-1,1-1 0,-2 0 1,1 1-1,0-1 0,-1 0 0,0 0 1,0 0-1,0 0 0,-1 0 1,0 0-1,0-6 0,0 11 27,0-1 0,0 1 0,0 0-1,0 0 1,0-1 0,0 1 0,0 0-1,0-1 1,0 1 0,0 0 0,-1 0 0,1-1-1,0 1 1,0 0 0,0 0 0,0-1-1,0 1 1,-1 0 0,1 0 0,0-1-1,0 1 1,0 0 0,-1 0 0,1 0 0,0 0-1,0-1 1,-1 1 0,1 0 0,0 0-1,0 0 1,-1 0 0,1 0 0,0 0 0,0 0-1,-1 0 1,1 0 0,0 0 0,0-1-1,-1 1 1,1 1 0,0-1 0,-1 0-1,1 0 1,0 0 0,0 0 0,-1 0 0,1 0-1,0 0 1,0 0 0,-1 0 0,1 0-1,0 1 1,-1-1 0,-14 15-154,12-12 158,-11 13 70,1 0 1,1 1 0,-19 35 0,25-40 43,0 0 0,0 1 0,2 0 0,0 0 0,0 1 0,1-1 0,-1 15 1,3-22-124,1 0 1,0 0 0,0 1-1,1-1 1,0 0 0,0 0-1,0 0 1,1 0 0,0 0-1,0-1 1,0 1 0,1 0-1,0-1 1,0 0 0,0 1-1,1-1 1,0-1 0,0 1-1,0 0 1,0-1 0,1 0-1,0 0 1,-1 0 0,2-1-1,-1 1 1,0-1 0,1-1-1,-1 1 1,1-1 0,0 0-1,11 3 1,-12-4-520,0-1 1,1 1-1,-1-1 1,0 0-1,0 0 1,1-1-1,8-1 1,-9 0-617,0 1 0,0-1 0,-1 0 1,1 0-1,0 0 0,-1-1 0,9-5 1,8-7-2020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56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 6560,'0'-16'2976,"39"0"-2592,-4 9 1344,4 2-1024,23-3 480,3 5-672,14-8-160,0 3-224,9-9-1280,-5 9 608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57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34 307 2496,'-5'2'516,"1"1"0,-1 0 0,1 0 0,-5 4 0,8-7-374,1 1 1,-1-1 0,1 1 0,-1-1-1,1 1 1,0-1 0,-1 1 0,1-1 0,-1 1-1,1 0 1,0-1 0,-1 1 0,1 0-1,0-1 1,0 1 0,0 0 0,-1 1-1,2-2-44,-1 1 0,0-1-1,0 1 1,1 0 0,-1-1 0,0 1-1,1-1 1,-1 1 0,1-1 0,-1 0-1,0 1 1,1-1 0,-1 1 0,1-1-1,-1 0 1,1 1 0,0-1-1,-1 0 1,1 0 0,-1 1 0,1-1-1,-1 0 1,1 0 0,0 0 0,0 1-1,4 0 201,-1-1-1,1 1 1,0-1-1,0 1 1,-1-1-1,1-1 1,0 1-1,0-1 1,-1 1-1,6-3 1,7-2 346,22-9 0,-29 10-485,6-3-8,0 0 0,-1-2 0,0 1 0,0-2 0,-1 0 0,-1 0 0,19-18-1,-23 18-20,0-1 0,0 1 0,-1-1 0,0 0 0,-1-1 0,0 0 0,-1 0 0,-1-1 0,9-25 0,-9-9 766,-3 38-577,-1 1 1,0-1-1,-1-11 1,0 20-276,-8 95-143,5-72 143,1 1-1,0 0 1,4 47-1,1-53 75,-2-6-14,1 0-1,6 23 0,-6-31-60,-1 0-1,1 0 0,0-1 0,0 1 0,0 0 0,1-1 0,-1 1 0,1-1 1,0 0-1,0 0 0,0 0 0,4 2 0,-5-3 8,-1-1-1,1 1 1,0-1-1,0 0 1,1 0-1,-1 0 1,0 0-1,0-1 1,0 1 0,1 0-1,-1-1 1,0 1-1,0-1 1,1 0-1,-1 0 1,0 0-1,5-1 1,-3 0-8,-1 0 0,0 0 0,1 0 0,-1-1 1,0 0-1,0 1 0,0-1 0,0 0 0,0-1 0,-1 1 0,5-4 0,1-4 9,0 0-1,0-1 1,9-18-1,-5 10-6,18-31-6,-9 15-205,1 1-1,26-32 1,-47 65 162,-1 0 0,1 1 0,-1-1 0,1 0 1,-1 1-1,1-1 0,0 1 0,-1-1 0,1 1 0,0-1 1,-1 1-1,1-1 0,0 1 0,0-1 0,-1 1 0,1 0 1,0-1-1,0 1 0,0 0 0,-1 0 0,1 0 0,0 0 1,0 0-1,0 0 0,0 0 0,0 0 0,-1 0 1,1 0-1,0 0 0,0 0 0,0 1 0,0-1 0,1 1 1,-1 0 0,0 0 0,1 1 0,-1-1 0,0 0 0,0 1 1,0-1-1,0 1 0,0-1 0,-1 1 0,1 0 0,0-1 1,-1 1-1,1 0 0,-1-1 0,0 1 0,1 3 0,0 7 0,-1 0 0,0 0 0,-1 1 0,-1-1 1,0 0-1,0 0 0,-1 0 0,0 0 0,-1-1 0,-7 15 0,4-12 109,0 1 1,-1-2-1,-1 1 1,0-1-1,-1 0 0,-1-1 1,-15 15-1,24-25-57,-1 0-1,0 0 1,0 0-1,0 0 0,0 0 1,0-1-1,-6 3 0,7-4-27,1 1 0,-1-1-1,0 0 1,1 1 0,-1-1-1,1 0 1,-1 0-1,0 0 1,1 0 0,-1 0-1,0-1 1,1 1 0,-1 0-1,1-1 1,-1 1-1,1-1 1,-1 1 0,-1-2-1,8-3-93,4 2 72,1 0 0,-1 1 0,1 0 0,0 1 0,-1 0 0,1 0 0,14 2 0,6-2 28,58 2 16,11-1-1099,-81-1-1350,27-6 0,-40 6 1179,0 0 1,0-1-1,0 0 0,5-3 1,0 1-1093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4:57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25 4736,'-26'-13'2144,"30"7"-1856,0 1-160,4 10-128,10-10-1280,8 5 704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00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297 727 2720,'11'-5'1023,"13"-4"2784,-8 7 2419,-19 2-5680,1 0 1,-1 1 0,0-1 0,1 1 0,-1 0-1,-4 2 1,-27 15 502,28-14-720,-24 16-52,1 1 0,2 1 1,0 1-1,1 2 0,1 0 1,2 2-1,1 0 0,-19 32 1,35-52-261,2 1 1,-1 0-1,1 1 0,0-1 1,1 1-1,-3 12 1,5-19-1,0 0 0,1 0 0,0 1 1,0-1-1,-1 0 0,1 0 0,0 1 0,1-1 1,-1 0-1,0 1 0,1-1 0,-1 0 1,1 0-1,0 0 0,0 1 0,0-1 0,0 0 1,0 0-1,0 0 0,0 0 0,1-1 1,-1 1-1,1 0 0,-1-1 0,1 1 1,0 0-1,0-1 0,-1 0 0,1 1 0,4 0 1,1 1 35,1 0-1,-1 0 1,1-1 0,0 0 0,0-1 0,15 1 0,-11 0-18,16 0-28,0-1 0,0-2 0,0 0 0,0-2 0,-1-1 0,1-1 0,-1-1-1,0-2 1,32-13 0,-50 17-16,234-104 45,-196 83 20,-21 12-28,1-2-1,-2 0 0,30-25 0,-75 55 80,-39 32-118,44-34-29,-31 28 71,-79 91 0,120-126-4,4-5-10,-1 1-1,1-1 0,-1 1 0,1 0 0,-1 0 1,1 0-1,0 0 0,0 0 0,0 0 0,0 0 1,0 0-1,1 0 0,-1 1 0,1-1 1,-1 0-1,1 1 0,0-1 0,0 0 0,0 5 1,0-7-7,1 1 0,-1 0 0,1-1 0,-1 1 0,0 0 0,1-1 0,-1 1 0,1-1 0,0 1 0,-1-1 0,1 1 0,-1-1 0,1 0 0,0 1 0,-1-1 1,1 0-1,0 1 0,0-1 0,-1 0 0,1 0 0,0 0 0,0 1 0,-1-1 0,1 0 0,0 0 0,0 0 0,0-1 0,26-1 77,-11-3-97,0 0 0,-1 0 0,1-2 0,-1 0 0,0-1 0,-1 0 0,25-19 0,-18 9 14,-1-1 1,34-42 0,27-51-478,-90 128 406,1-1 0,1 1 0,1 0 0,0 1 0,1-1 0,-5 31 0,10-44 74,-1-1 1,1 1 0,0 0 0,0 0 0,0 0-1,1 0 1,-1 0 0,1-1 0,0 1-1,-1 0 1,1 0 0,0-1 0,1 1 0,-1 0-1,0-1 1,1 1 0,-1-1 0,1 0 0,0 1-1,0-1 1,0 0 0,0 0 0,0 0-1,0-1 1,1 1 0,-1 0 0,1-1 0,-1 1-1,1-1 1,-1 0 0,1 0 0,0 0-1,0 0 1,-1-1 0,1 1 0,5 0 0,-1-1 12,-1-1 1,1 1 0,0-1-1,-1 0 1,1-1 0,-1 1-1,0-1 1,1-1 0,-1 1-1,0-1 1,-1 0 0,1 0-1,0-1 1,8-7 0,2-2-27,-1-1 1,0-1-1,16-22 1,38-51-1,81-95 12,-135 165-22,21-23 64,-2-1 0,54-90 0,-56 70-123,-2-2 0,20-67 1,-28 71-2,-12 32-93,0 0 1,9-44-1,-20 68 3,-2 8 100,-5 12-6,-106 258-210,30-42 107,67-171 235,-18 116 1,33-154 31,0-1 0,1 29 0,1-46-46,1 0 0,-1 0 0,1 1-1,0-1 1,0 0 0,0 0 0,1 0-1,0 0 1,0-1 0,0 1 0,0 0-1,1-1 1,-1 1 0,1-1 0,5 6-1,-6-9-28,-1 0-1,1 0 1,-1 0-1,1 0 1,0 0-1,-1 0 1,1-1-1,0 1 1,0 0-1,0-1 1,-1 1-1,1-1 1,0 0-1,0 0 1,0 1-1,0-1 1,0 0-1,0-1 1,-1 1-1,1 0 1,0-1-1,0 1 0,0-1 1,2 0-1,3-2-2,-1 0 0,0-1-1,0 0 1,9-8 0,-11 10-4,10-10 8,0-1 1,-1 0-1,0-1 0,15-22 1,37-64-6,-46 68-43,100-188-429,-31 22 288,-67 148 241,62-176-204,-83 226 134,2-3-4,-1 0 1,0 0-1,0 0 1,0 0 0,-1 0-1,1 0 1,-1 0 0,0 0-1,1 0 1,-1 0-1,-1 0 1,1 0 0,-1-5-1,1 7 3,0 1 0,0 0 0,0-1 0,0 1-1,-1 0 1,1 0 0,0-1 0,0 1 0,0 0-1,0 0 1,0-1 0,0 1 0,-1 0 0,1-1-1,0 1 1,0 0 0,0 0 0,-1 0 0,1-1-1,0 1 1,0 0 0,-1 0 0,1 0 0,0 0 0,0-1-1,-1 1 1,1 0 0,0 0 0,-1 0 0,1 0-1,0 0 1,-1 0 0,1 0 0,0 0 0,0 0-1,-1 0 1,1 0 0,0 0 0,-1 0 0,1 0-1,0 0 1,-1 1 0,-11 8-150,6-1 130,0 0 0,0 0 0,1 1 1,-1 0-1,2 0 0,-7 15 0,8-17 17,-59 152-62,38-97 52,-5 19 384,-30 130-1,47-150-4,3 1 1,-3 115-1,12-156-238,1 1 1,6 31-1,-6-45-84,1 0 1,1 0-1,-1 0 0,1-1 1,0 0-1,1 1 1,0-1-1,0 0 0,9 12 1,-10-17-19,0 0 0,-1 1 1,1-1-1,0 0 0,0 0 0,0-1 1,0 1-1,0-1 0,1 0 0,-1 1 0,0-1 1,1-1-1,-1 1 0,1 0 0,-1-1 1,1 0-1,-1 0 0,1 0 0,4 0 1,3-2 57,0 1 1,1-2-1,-1 1 1,17-8 0,-1-2-44,0-2 0,-2 0 0,31-23 0,-36 21-42,-1 0 1,0 0 0,-2-2 0,0 0 0,-1-1-1,0-1 1,-2-1 0,21-39 0,-32 55 7,0 0 0,0-1 1,-1 1-1,0-1 0,0 0 0,0 0 0,-1 1 1,0-1-1,0 0 0,0 0 0,-1-12 1,0 17-14,0 0 0,0 1 0,0-1 0,0 1 0,0-1 1,0 1-1,0-1 0,0 1 0,0-1 0,0 1 0,-1-1 1,1 1-1,0-1 0,0 1 0,-1-1 0,1 1 0,0-1 1,-1 1-1,1-1 0,0 1 0,-1-1 0,1 1 0,-1 0 1,1-1-1,0 1 0,-1 0 0,1 0 0,-1-1 0,1 1 1,-1 0-1,1 0 0,-1-1 0,1 1 0,-1 0 0,0 0 1,1 0-1,-1 0 0,1 0 0,-1 0 0,1 0 0,-1 0 1,1 0-1,-1 0 0,0 0 0,1 1 0,-1-1 0,1 0 1,-1 0-1,1 0 0,-1 1 0,-4 1-37,0 1 1,1 0-1,0 0 0,-6 5 0,4-3 14,-6 5 12,0 1 0,1 0 0,0 0 0,-11 16 0,16-18 2,0 0-1,1 0 0,0 0 0,0 1 1,1 0-1,0-1 0,-2 14 0,5-20 16,0 0 0,0 0-1,1 1 1,-1-1 0,1 0-1,0 1 1,0-1 0,0 0-1,1 1 1,-1-1 0,1 0-1,-1 0 1,1 1 0,0-1-1,1 0 1,-1 0 0,0 0-1,1 0 1,0 0 0,0 0-1,-1-1 1,2 1 0,-1-1-1,0 1 1,0-1 0,1 0-1,-1 0 1,1 0 0,0 0-1,0 0 1,4 2 0,3 0 0,1 0 0,-1 0 1,1-2-1,0 1 1,0-1-1,-1 0 1,1-1-1,0-1 1,1 0-1,-1 0 0,21-4 1,-4-1 0,-1-2 1,1-1-1,38-16 0,10-12 48,-52 23-21,0 1-1,37-12 1,-61 24-27,0 0 0,0 0 0,0 0 0,0 0 0,0 0 0,0 0 0,0 0 0,0 0-1,0 0 1,1-1 0,-1 1 0,0 0 0,0 0 0,0 0 0,0 0 0,0 0 0,0 0 0,0 0 0,0 0-1,0 0 1,1 0 0,-1 0 0,0 0 0,0 0 0,0 0 0,0 0 0,0 0 0,0 0 0,0 0 0,0 0-1,0 0 1,1 0 0,-1 1 0,0-1 0,0 0 0,0 0 0,0 0 0,0 0 0,0 0 0,0 0 0,0 0-1,0 0 1,0 0 0,0 0 0,0 0 0,0 0 0,0 0 0,0 1 0,1-1 0,-1 0 0,0 0 0,0 0-1,0 0 1,0 0 0,0 0 0,0 0 0,0 0 0,0 0 0,0 1 0,-6 7-14,-18 19-28,8-10 13,-1 5 0,-28 41 1,40-54 21,-1 2 1,1-1 0,1 1 0,0-1 0,0 1-1,1 0 1,-2 14 0,5-25 5,-1 1 1,1 0 0,0 0-1,0 0 1,0 0-1,0 0 1,0 0-1,0 0 1,0 0-1,0 0 1,0 0-1,0 0 1,1 0-1,-1 0 1,0 0-1,1 0 1,-1-1 0,0 1-1,1 0 1,-1 0-1,1 0 1,0-1-1,-1 1 1,1 0-1,0 0 1,-1-1-1,1 1 1,0-1-1,0 1 1,-1 0 0,1-1-1,0 0 1,0 1-1,0-1 1,0 1-1,0-1 1,0 0-1,0 0 1,1 1-1,2-1 6,-1 0 0,1 0-1,-1-1 1,1 1-1,-1-1 1,1 0 0,-1 0-1,1 0 1,-1 0-1,4-2 1,4-3 7,-1 1 0,-1-2 0,1 1 1,-1-2-1,0 1 0,9-11 0,0-2 63,27-42 0,-14 12-102,-2-3 0,25-66 1,-32 62-403,-2-1 1,17-92-1,-1-86-365,-35 226 755,0-22-89,-1 31 116,0 0-1,0 0 1,0 0 0,0 0-1,0 0 1,0 0-1,-1 0 1,1 0 0,0 0-1,-1 1 1,1-1-1,0 0 1,-1 0 0,1 0-1,-1 0 1,0 0-1,1 1 1,-1-1 0,0 0-1,1 1 1,-1-1-1,0 0 1,-1 0 0,2 1 5,-1 0 1,0 0 0,1 0 0,-1 0 0,0 0 0,1 0 0,-1 1-1,0-1 1,1 0 0,-1 0 0,0 0 0,1 1 0,-1-1-1,1 0 1,-1 1 0,0-1 0,1 0 0,-1 1 0,1-1 0,-1 1-1,1-1 1,-1 1 0,1-1 0,-1 1 0,1 0 0,-17 18 58,0 1 1,2 0-1,0 1 1,2 0-1,0 1 1,2 0-1,0 1 1,1 1-1,2 0 0,-7 30 1,7-21 43,2 0 0,1 0-1,2 0 1,2 1 0,0-1 0,3 1 0,7 46 0,-5-58-661,1 0 1,2 0 0,0 0 0,12 23-1,7 11-1227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01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1212 2720,'0'-2'1557,"1"3"-1133,0 0 1,1-1-1,-1 1 1,1-1-1,-1 1 1,0-1-1,1 0 0,-1 0 1,1 1-1,-1-1 1,3 0-1,0-1-133,-1 0 0,1-1 0,0 1 0,-1 0 0,1-1 0,-1 0-1,1 0 1,-1 0 0,0 0 0,0-1 0,0 1 0,0-1 0,4-4-1,3-5 275,17-26 0,-20 26-316,74-124 779,-3 5-616,15 8-213,-21 29-142,-27 29 120,-3-1 0,-2-3 1,47-115-1,-78 152 118,-8 22-146,-2 10-144,1 0 1,0 0-1,-1 1 0,1-1 0,0 0 1,-1 0-1,1 0 0,0 0 1,-1 1-1,1-1 0,0 0 0,-1 0 1,1 1-1,0-1 0,0 0 1,-1 0-1,1 1 0,0-1 0,0 0 1,-1 1-1,1-1 0,0 0 1,0 1-1,0-1 0,0 1 0,-25 44 212,10-16-92,-90 177 411,80-148-404,-29 102 0,35-90 222,3 0-1,-11 130 1,27-190-249,-1 0-1,2 0 1,-1 1-1,1-1 1,4 15 0,-4-23-62,-1 0-1,1 0 1,0 1 0,0-1 0,0 0 0,0 0 0,0 0 0,1 0 0,-1 0 0,0 0 0,1 0 0,0 0-1,-1-1 1,1 1 0,0-1 0,0 1 0,0-1 0,0 1 0,0-1 0,0 0 0,0 0 0,1 0 0,-1-1-1,0 1 1,0 0 0,1-1 0,-1 1 0,5-1 0,0 0 17,0 0 1,0-1-1,0 0 0,0 0 1,0-1-1,-1 0 0,1 0 1,0-1-1,-1 1 0,1-2 1,-1 1-1,0-1 0,9-6 0,3-5-17,-1 1-1,-1-2 0,18-22 0,14-24 78,64-110 0,-67 96-194,47-112-1,-41 63 223,47-104-307,-92 215 144,66-144-23,-65 134 98,-7 14-85,-1 10 20,1 0 0,0 0 0,-1 0-1,1 0 1,0 0 0,-1 1 0,1-1 0,0 0 0,-1 0 0,1 0 0,0 0 0,0 0 0,-1 0 0,1 0 0,0 1 0,0-1-1,-1 0 1,1 0 0,0 0 0,0 0 0,-1 1 0,1-1 0,0 0 0,0 0 0,0 1 0,0-1 0,-1 0 0,1 1-1,0-1 1,0 1 0,-8 9-59,1 2 0,-10 17 0,-15 41 476,-35 107 1,10-22 341,-126 377 521,149-424-278,32-100-479,6-11-322,8-17-115,26-67-68,-27 58-27,1 1 1,26-44 0,-24 49-101,-10 16 35,0-1 1,1 1 0,0 0-1,0 0 1,1 0-1,-1 1 1,8-6 0,-12 11 77,-1 1 0,0 0 0,1-1 1,-1 1-1,0 0 0,1 0 0,-1 0 1,0-1-1,1 1 0,-1 0 0,1 0 1,-1 0-1,0 0 0,1 0 0,-1-1 1,1 1-1,-1 0 0,1 0 0,-1 0 1,0 0-1,1 0 0,-1 1 0,1-1 1,-1 0-1,1 0 0,-1 0 0,0 0 1,1 0-1,-1 0 0,0 1 0,1-1 1,-1 0-1,1 0 0,-1 1 0,0-1 1,0 0-1,1 0 0,-1 1 0,0-1 1,1 0-1,-1 1 0,0 0 0,6 18-31,-5-14 17,13 72-188,1 9 33,-12-76 195,0-1 0,0 1 0,1-1 0,0 0 0,0 0 0,9 11 0,-11-16 6,1-1-1,0 0 1,0 0-1,0 0 1,0 0-1,0-1 1,1 1-1,-1-1 1,1 0-1,-1 0 1,1 0-1,0 0 1,0-1-1,0 1 1,0-1-1,0 0 1,0-1-1,1 1 1,-1-1-1,0 1 1,0-1-1,0-1 1,1 1-1,6-2 1,-1 0 1,0 0 0,0-1 0,0-1 0,0 0 0,-1 0 0,1-1 0,-1 0 0,0 0 0,9-9 0,-5 3-3,-1 0 1,0-1-1,-1-1 1,0 0-1,-1-1 1,11-19-1,-5 5 22,-2-1-1,16-42 0,-8 1-194,-22 69 121,1 0-1,0-1 1,-1 0 0,1 1-1,-1-1 1,1 1 0,-1-1-1,0 0 1,0 1 0,0-1-1,0 0 1,0 1-1,0-1 1,0 1 0,0-1-1,-1 0 1,1 1 0,0-1-1,-1 1 1,-1-3 0,2 3 11,0 1 0,-1 0 1,1-1-1,0 1 1,-1 0-1,1-1 1,-1 1-1,1 0 0,0 0 1,-1 0-1,1-1 1,-1 1-1,1 0 1,-1 0-1,1 0 1,-1 0-1,1 0 0,0 0 1,-1 0-1,1 0 1,-1 0-1,1 0 1,-1 0-1,1 0 1,-1 0-1,1 0 0,-1 0 1,1 1-1,0-1 1,-1 0-1,1 0 1,-1 0-1,1 1 0,0-1 1,-1 0-1,1 0 1,0 1-1,-1-1 1,1 0-1,0 1 1,-1-1-1,1 1 0,-15 17-82,10-9 92,0 0 1,1 0-1,0 1 1,1-1-1,0 1 1,0-1-1,1 1 1,0 0-1,0 11 1,1-5 37,1-1 0,0 1 0,1 0 1,1-1-1,4 20 0,-2-20 34,1 0 0,0 0 0,1-1 1,0 0-1,1 0 0,10 14 0,-12-21-45,0 0 1,0-1-1,0 1 1,1-1-1,0-1 0,0 1 1,1-1-1,-1 0 1,1 0-1,0-1 1,1 0-1,12 6 0,-16-9-215,-1 0-1,1 0 1,-1 0-1,1-1 1,0 1-1,-1-1 1,1 0-1,0 0 1,-1 0-1,1 0 1,0-1-1,-1 0 0,1 1 1,-1-1-1,1-1 1,-1 1-1,1 0 1,-1-1-1,0 0 1,0 1-1,6-6 1,-4 3-549,-1 0 0,0 0 0,0-1 0,0 0 0,0 0 1,-1 0-1,0 0 0,0 0 0,0-1 0,-1 1 0,1-1 0,0-6 1,6-24-2190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02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40 7040,'-17'-7'3200,"26"14"-2752,-1-11 1216,10 4-992,26-3 352,8-2-608,32-6-96,-1 8-192,4-5-1440,-2 8 736,2-5-4800,-7 10 2976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29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9 145 6816,'-9'-10'2954,"15"14"-2298,-3-1-418,-1 1 1,1-1-1,-1 0 0,0 1 0,0 0 0,0-1 0,0 1 0,-1 0 0,1 0 0,-1 0 0,0 0 0,0 0 0,0 6 1,34 277 4384,-30 18-2739,-6-191-1192,0-79-415,0-23 118,1 0 0,2 22 0,-6-66-557,1 0 0,2 0 0,5-56 0,22-99-72,-24 178 225,5-36-96,2 1 1,2 0-1,2 1 0,2 0 1,2 1-1,1 1 0,27-43 1,-38 73 87,-1 1 0,2-1 0,0 1 0,0 1 0,1 0 0,0 0 0,0 0 1,1 1-1,0 1 0,1 0 0,12-7 0,-21 13 52,0 0 0,1 0 0,-1 0 0,0 0 1,0 0-1,1 1 0,-1-1 0,1 1 0,-1 0 0,0 0 0,1 0 0,-1 0 0,1 0 1,-1 0-1,0 1 0,1-1 0,-1 1 0,0-1 0,1 1 0,-1 0 0,0 0 0,0 0 1,0 0-1,0 1 0,0-1 0,0 0 0,0 1 0,0-1 0,0 1 0,-1 0 0,1 0 1,0 0-1,-1 0 0,0 0 0,3 4 0,-1 2 33,-1 0 0,1 0 0,-1 0 0,-1 0 1,0 0-1,0 1 0,0 14 0,-8 61 449,5-68-326,-1 1 18,0-1 0,-1 0 0,-11 31-1,11-38-131,0 0-1,-1 0 0,1 0 0,-2-1 0,1 0 0,-1 0 0,0 0 0,-8 6 0,13-13-63,-1 1 0,1-1 1,-1 0-1,0 0 0,1 0 0,-1 0 0,0 0 0,1 0 0,-1 0 0,0 0 0,0-1 1,0 1-1,0-1 0,0 0 0,0 1 0,0-1 0,-3 0 0,4 0-28,0-1 1,0 1-1,0-1 0,0 1 0,-1-1 0,1 1 1,0-1-1,0 0 0,0 1 0,0-1 0,1 0 1,-1 0-1,0 0 0,0 0 0,0 0 0,1 0 1,-1 0-1,0 0 0,1 0 0,-1 0 0,1 0 1,-1 0-1,1 0 0,0-1 0,-1 1 0,1 0 1,0 0-1,0 0 0,0-2 0,0-1-46,0 0-1,0 1 1,0-1-1,1 0 0,-1 1 1,1-1-1,0 0 1,1 1-1,-1-1 0,0 1 1,4-6-1,23-35-324,-14 24 330,0 1 1,2 1-1,0 0 0,1 1 0,0 1 1,2 0-1,0 1 0,36-21 1,17 1 249,128-44 1,-190 76-133,0-1 0,0 0-1,-1-1 1,1 0 0,-1-1 0,0 0-1,-1 0 1,1-1 0,-1 0 0,-1-1-1,9-9 1,-13 15-69,-1-1-1,1 0 1,0 1-1,0-1 1,1 1-1,-1 0 1,4-2-1,-5 4 3,-1-1 0,0 1 0,1-1 0,-1 1-1,0-1 1,1 1 0,-1 0 0,0 0 0,1 0-1,1 0 1,-2 0 4,-1 0 0,1 0 0,-1 0 0,1 0 0,0 1 0,-1-1 0,1 0 0,-1 0 0,1 1 0,-1-1 0,1 0 0,-1 1 0,0-1 0,1 0 0,-1 1 0,1-1 0,-1 1 0,0-1 0,1 1-1,-1-1 1,0 1 0,0-1 0,1 1 0,-1-1 0,0 2 0,3 9 73,-1 1 0,-1-1 0,0 1 0,0 0 0,-1 0 0,-2 12 0,2 30 182,1-40-206,0 16 76,8 34 1,-8-56-110,1 0 1,0 0 0,1 0-1,0 0 1,0-1-1,1 0 1,-1 1 0,2-1-1,6 9 1,-11-15-19,1 0 0,0 0 0,1 0 0,-1 0 1,0 0-1,0-1 0,0 1 0,1 0 0,-1 0 0,0-1 1,0 1-1,1-1 0,-1 1 0,1-1 0,-1 0 0,0 1 0,1-1 1,-1 0-1,1 0 0,-1 0 0,1 0 0,-1 0 0,1-1 0,-1 1 1,0 0-1,1 0 0,-1-1 0,1 1 0,-1-1 0,0 0 0,1 1 1,-1-1-1,0 0 0,0 0 0,0 0 0,2-1 0,5-4-75,-1-1 0,0 1 0,0-2 0,7-8 0,-10 10 14,153-167-960,-156 172 1026,3-2 9,-1 0 1,0-1-1,0 1 0,4-7 1,-8 9-91,-4 5 214,-5 6 257,5-4-297,0 1 0,1 0 1,-1 0-1,2 1 0,-1-1 1,1 1-1,0 0 0,-1 8 1,1-2-27,0 1 1,1 0-1,-1 24 1,3-27-89,1-1 0,0 1 0,1-1 0,0 0 1,1 1-1,5 14 0,-5-19 49,-1-1 1,2 1 0,-1-1-1,1 0 1,0 0-1,0 0 1,1 0-1,-1-1 1,1 0-1,0 0 1,9 6-1,-13-10-13,1 0 0,0 0 0,0 0 0,-1 0 0,1 0 1,0 0-1,0 0 0,0-1 0,0 1 0,0-1 0,0 1 0,0-1 0,0 0 0,1 0 0,-1 0 0,0 0 0,0 0 0,3-1 0,-2 0-23,1 0-1,-1-1 1,0 1 0,0-1 0,0 0-1,0 1 1,-1-1 0,1 0-1,0-1 1,3-3 0,0-2-68,1 0 0,-1 0 1,-1 0-1,0-1 0,0 0 1,6-16-1,-5 9-36,-1 1 0,0-2 0,-2 1 1,4-26-1,-7 36 106,1 0 0,-1 0-1,0 0 1,-1 0 0,0 0 0,0 0 0,0 0 0,0 0 0,-1 0 0,0 1 0,-1-1 0,1 1 0,-1-1 0,0 1-1,0 0 1,-5-5 0,2 3-13,-1 1 0,0 0-1,0 0 1,0 0 0,-1 1-1,0 0 1,0 1 0,-1 0 0,1 0-1,-15-4 1,-8 0-500,-54-8 1,68 14 38,16 2 297,0 0 0,0 0 1,0 0-1,0 0 0,1 0 0,-1 0 0,0 0 1,0 0-1,0 0 0,1 0 0,-1 1 0,0-1 1,0 0-1,0 1 0,55 26-12757,-21-16 10509,10 7-270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02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17 7136,'-9'-16'3232,"-4"32"-2816,-5-5 2400,5 9-1632,-23 18 1343,5 6-1439,-8 6-32,4 1-640,1-4-192,8-4-128,3-4 0,10-8-64,5-8-32,3 1 32,23-9-5567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02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0 9632,'-10'12'4384,"-21"23"-3840,13-12 2047,10 5-1535,-10 11-64,5 0-608,-4 11-32,4-6-192,0-6-1184,5-3 512,3-3-4703,10-1 2879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03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63 2976,'0'-1'290,"0"-1"0,1 0 0,-1 1 0,0-1 0,1 0 0,-1 1 0,0-1 0,1 1 0,0-1 0,-1 1 0,1-1 0,0 1 0,0 0 1,0-1-1,0 1 0,0 0 0,0 0 0,0 0 0,0-1 0,1 1 0,-1 0 0,2-1 0,-1 1 118,0 0 1,-1 0-1,1-1 1,-1 1-1,1 0 1,-1-1-1,0 1 1,0-1-1,0 0 1,0 1-1,2-4 1,-3 5-272,0-1 1,0 0-1,1 1 1,-1-1-1,0 1 1,0-1-1,1 0 1,-1 1-1,1-1 1,-1 1-1,0-1 1,1 1-1,-1 0 1,1-1-1,-1 1 1,1-1-1,-1 1 1,2-1-1,-2 1-83,0 0 0,0 0-1,1 1 1,-1-1-1,0 0 1,0 0 0,1 0-1,-1 0 1,0 0 0,0 1-1,0-1 1,1 0-1,-1 0 1,0 0 0,0 0-1,0 1 1,0-1 0,1 0-1,-1 0 1,0 1-1,0-1 1,0 0 0,0 0-1,0 1 1,0-1 0,0 0-1,0 0 1,0 1-1,1-1 1,-1 0 0,0 0-1,0 1 1,-1-1 0,1 0-1,0 1 1,0-1-1,0 0 1,0 1 0,0 0 36,2 1-48,-1 1 1,1-1-1,-1 1 0,0 0 0,0-1 0,0 1 0,0 0 0,0 4 0,-1 4 32,-1-1 0,-1 0 0,0 0 1,0 0-1,-5 13 0,-23 50 309,25-62-294,-22 43 249,-2-2 0,-42 56-1,-4 6 288,73-111-611,-96 169 702,95-165-605,-1 0-1,1 1 0,1 0 1,-1 0-1,-2 13 0,5-18-75,0-1-1,0 0 0,-1 1 1,1-1-1,1 1 0,-1-1 0,0 0 1,0 1-1,1-1 0,0 1 1,-1-1-1,1 0 0,0 0 0,0 1 1,0-1-1,0 0 0,1 0 1,-1 0-1,1 0 0,-1 0 0,1-1 1,3 4-1,2 0 32,1 0-1,0-1 1,1 0 0,-1 0 0,1 0 0,-1-1-1,1-1 1,0 0 0,12 2 0,15 0 125,38 0 0,-28-2-127,20 3 71,35 1-425,-100-6 13,0 0 1,-1 0-1,1 0 0,0 0 0,-1 0 0,1-1 0,0 1 1,-1 0-1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03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25 5728,'-8'-2'76,"-4"-2"3449,26 2 2138,113 3 24,194-6-2783,-13-7-4674,-302 12 1347,10-1-2584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06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307 668 2560,'-2'-8'10693,"-4"11"-10237,0 0 1,0 0-1,1 1 1,-1-1-1,1 1 0,0 0 1,-9 9-1,-29 37 1249,38-43-1477,-36 47 536,3 2 0,3 1 0,-30 64 0,59-110-672,1 1 0,-5 17 0,9-26-46,0 0 1,1 0 0,-1 1-1,1-1 1,-1 0 0,1 1-1,0-1 1,1 0 0,-1 1-1,0-1 1,1 0 0,0 0-1,0 1 1,1 3 0,-1-6-33,-1 0 0,1 0 0,-1-1 0,1 1 0,-1 0 0,1 0 1,0-1-1,-1 1 0,1 0 0,0-1 0,0 1 0,-1-1 0,1 1 1,0-1-1,0 1 0,0-1 0,0 1 0,0-1 0,0 0 0,0 1 0,-1-1 1,1 0-1,0 0 0,0 0 0,0 0 0,0 0 0,0 0 0,0 0 1,0 0-1,0 0 0,0-1 0,0 1 0,0 0 0,1-1 0,3-1 5,-1 0 0,0 0 0,0 0 0,0-1 0,6-4 0,-5 3-7,-1 0 0,0 0 0,0 0 0,0-1 1,0 0-1,0 0 0,-1 0 0,4-7 1,-1 2 5,29-58-119,53-143 0,-76 180 57,-9 24 26,-1 1 0,0 0-1,0-1 1,-1 1 0,0-1 0,1-9-1,-2 15 15,0 1 0,1 0-1,-1-1 1,0 1 0,0-1 0,0 1-1,0-1 1,0 1 0,0 0-1,0-1 1,0 1 0,0-1-1,0 1 1,0 0 0,0-1 0,-1 1-1,1-1 1,0 1 0,0 0-1,0-1 1,0 1 0,-1-1 0,1 1-1,0 0 1,0-1 0,-1 1-1,1 0 1,0-1 0,-1 1 0,1 0-1,0 0 1,-1-1 0,1 1-1,-1 1-4,0-1 0,0 1 0,0-1 0,1 1-1,-1 0 1,0-1 0,1 1 0,-1 0-1,0 0 1,1 0 0,-1-1 0,1 1 0,-1 0-1,1 0 1,-1 1 0,-5 15 46,0 0 0,0 0 0,2 0-1,0 1 1,1 0 0,1-1 0,1 1 0,0 0 0,1 0-1,5 34 1,-4-47 3,0 1 0,1-1-1,0 1 1,0-1-1,0 0 1,0 0 0,1 0-1,0 0 1,0 0-1,0 0 1,1-1 0,-1 0-1,1 1 1,0-1 0,1-1-1,-1 1 1,0-1-1,1 1 1,0-1 0,0-1-1,0 1 1,0-1 0,0 0-1,1 0 1,-1 0-1,1-1 1,-1 0 0,1 0-1,-1 0 1,1 0-1,0-1 1,-1 0 0,1-1-1,9-1 1,0-1 16,1 0-1,0-2 1,-1 0-1,0 0 1,0-2 0,-1 0-1,0 0 1,0-2 0,0 1-1,-1-2 1,22-20 0,-13 8-77,-1-1 0,0-1 1,-2 0-1,-1-2 0,18-32 1,-22 30 69,-10 19-64,1-1 0,0 1 0,10-13 0,-13 20-26,0 0 0,-1 0 1,1 0-1,-1 0 0,0 0 0,0-1 0,0 1 0,1-4 0,-2 5-23,1 2 55,0 0 0,-1 0-1,1-1 1,-1 1 0,1 0-1,-1 0 1,0 0 0,1 0-1,-1-1 1,0 1 0,1 0-1,-1 0 1,0 0 0,0 0 0,0 0-1,0 0 1,0 1 0,0 1-16,3 18 21,-1 41 0,1 0-25,-1-36 122,0-3-93,0-1 1,1 0 0,1 0-1,14 40 1,-17-59 24,1 0 1,0 0 0,-1 0-1,1 0 1,0 0-1,0-1 1,0 1-1,1-1 1,-1 0 0,1 0-1,-1 1 1,1-1-1,0-1 1,0 1-1,0 0 1,0-1-1,0 0 1,0 1 0,0-1-1,0 0 1,0-1-1,1 1 1,-1 0-1,0-1 1,1 0 0,4 0-1,7-1 12,1 0 1,-1-2-1,0 1 1,20-8-1,-28 8-23,25-7-28,-1-3 0,-1 0 1,0-2-1,-1-1 1,0-1-1,-2-2 0,35-27 1,-7-3 95,-2-1 1,57-69-1,-103 110-82,-3 4 0,0-1 0,-1 1 0,1-1 0,4-8 0,-8 12-1,0 1-1,1-1 0,-1 1 1,0-1-1,0 1 0,0-1 1,1 1-1,-1-1 1,0 0-1,0 1 0,0-1 1,0 1-1,0-1 0,0 1 1,0-1-1,0 0 1,-1 1-1,1-1 0,0 0-2,-1 1 0,1 0 0,0 0 0,-1-1 0,1 1 0,0 0 0,-1 0 0,1 0 0,0 0 0,-1-1 0,1 1 0,-1 0 0,1 0 0,-1 0 0,1 0 0,0 0 0,-1 0 0,1 0 0,-1 0 0,1 0 0,0 0 0,-1 0 0,1 1-1,-1-1 1,1 0 0,0 0 0,-1 0 0,1 0 0,0 1 0,-1-1 0,1 0 0,-6 4-39,0-1-1,0 1 0,1-1 1,0 1-1,0 1 1,-7 7-1,-29 36 13,33-39 37,-14 18 50,-22 37 0,37-52-66,1 0 0,0 1 0,0-1 0,1 1 0,1 0 0,-4 16 0,8-23 22,-1 0-1,1 0 1,0 1 0,0-1-1,1 0 1,0 0-1,0 0 1,3 12-1,-3-16-4,0 0 0,0 0 0,0 0 0,0 1 0,0-1-1,1 0 1,-1 0 0,1-1 0,-1 1 0,1 0 0,2 2-1,-3-3 3,1-1 0,-1 1-1,0 0 1,1-1 0,-1 1-1,0-1 1,1 1 0,-1-1-1,0 0 1,1 1 0,-1-1-1,1 0 1,-1 0 0,1 0-1,-1 0 1,0 0 0,1-1-1,-1 1 1,1 0 0,1-1-1,0-1 14,1 1 0,-1-1-1,0 0 1,0 0 0,0 0 0,0 0-1,-1 0 1,1-1 0,-1 1 0,1-1-1,-1 0 1,0 0 0,0 0-1,4-6 1,0-3-27,-1 0-1,7-19 1,16-67-21,-13 44 52,-12 43-74,0 1 0,-1-1 0,0 0 0,0-12 0,-2 23 41,0 0 0,0 1 1,-1-1-1,1 0 1,0 0-1,0 0 1,0 0-1,0 0 0,0 0 1,0 0-1,0 0 1,0 0-1,0 0 1,0 0-1,0 0 0,0 0 1,0 0-1,0 0 1,0 0-1,0 0 0,0 0 1,0 0-1,0-1 1,0 1-1,0 0 1,0 0-1,0 0 0,-1 0 1,1 0-1,0 0 1,0 0-1,0 0 1,0 0-1,0 0 0,0 0 1,0 0-1,0 0 1,0 0-1,0 0 1,0 0-1,0 0 0,0 0 1,0 0-1,0 0 1,0 0-1,0 0 1,0 0-1,0 0 0,0 0 1,0 0-1,0-1 1,0 1-1,0 0 1,0 0-1,-3 7-109,-3 10 44,-9 74-149,6-26 165,-49 392 8,43-316 139,12-113-50,-13 51 1,14-70 5,-2 1 0,1-1 0,-1 1 0,0-1 0,-1 0 0,0 0 0,-1-1 0,-10 14 0,13-19 1,0-1 1,0 1-1,0-1 0,0 1 0,0-1 1,0 0-1,-1 0 0,1-1 1,-1 1-1,1 0 0,-1-1 0,0 0 1,0 0-1,-5 0 0,3 0-64,0-1 1,0 0-1,0 0 0,0-1 0,0 0 1,0 0-1,1 0 0,-12-5 0,7 2-101,0-1 0,1 0-1,0 0 1,0-1-1,0 0 1,0-1 0,1 0-1,0 0 1,1-1-1,-12-14 1,10 8-113,1 0 1,0-1-1,1 0 0,1 0 1,-7-21-1,10 25 134,0-1-1,1 1 1,0-1 0,1 0-1,0 0 1,1 0-1,0 0 1,3-17 0,-2 22 70,1 0 1,0 1-1,0 0 0,1-1 1,0 1-1,0 0 1,0 0-1,1 0 1,0 1-1,0-1 1,1 1-1,-1 0 0,1 0 1,0 1-1,1-1 1,-1 1-1,1 0 1,-1 1-1,1-1 1,0 1-1,1 0 0,-1 1 1,8-3-1,37-10 130,75-12-1,42-11 757,14-29-172,-156 54-640,-1 0 1,-1-1-1,0-2 0,-1 0 1,-1-2-1,-1 0 0,38-42 1,-45 43-22,0-1 1,-1 0 0,-1-1 0,-1 0 0,-1-1 0,0 0 0,-2-1 0,0 0 0,-1 0-1,5-34 1,-11 52-51,-1-1 0,1 1 0,-1-1 0,0 1-1,0 0 1,0-1 0,-1 1 0,1-1 0,-1 1 0,0 0-1,0-1 1,0 1 0,0 0 0,-1 0 0,-2-5 0,3 7 7,0 0 1,0 0 0,0 0 0,1 0-1,-2 0 1,1 1 0,0-1 0,0 0-1,0 0 1,0 1 0,0-1 0,-1 0-1,1 1 1,0 0 0,-1-1 0,0 1-1,0-1 7,0 1 0,0 0 0,0 0 0,-1 1 0,1-1 0,0 0 0,0 1 0,0-1-1,1 1 1,-1 0 0,0-1 0,0 1 0,-2 2 0,-2 0-9,1 1 0,0 0 0,0 0 0,0 1 0,1-1 0,-1 1 0,1 0 1,0 1-1,1-1 0,-1 1 0,-3 7 0,2-1 16,0 0 0,0 0 0,2 0 1,-5 24-1,6-25 61,1 0-1,1 0 1,0 0 0,1 0 0,0 0-1,1 0 1,0 0 0,0 0-1,1 0 1,1-1 0,0 1-1,7 14 1,-7-18-9,0 0 0,0 0 0,1 0 0,0-1 0,0 0 0,1 0 0,-1 0 0,1 0 1,1-1-1,-1 0 0,1-1 0,0 1 0,0-1 0,0 0 0,0-1 0,1 0 0,13 4 0,-15-6-20,-1 0 0,1-1-1,0 0 1,-1 0 0,1 0 0,-1-1 0,1 1 0,-1-1 0,1-1-1,-1 1 1,1-1 0,-1 0 0,0 0 0,0-1 0,0 1 0,0-1-1,8-7 1,4-3 63,-1-1-1,0-2 0,15-19 1,-22 26-72,161-178 166,-166 183-184,44-49 11,70-99 1,-95 113-5,-2 0 0,-2-1 0,18-55 0,-15 25-28,15-83 1,-35 144-24,-1 0 0,1 0 0,-2-1 0,1 1 0,-2-12 1,1 18 9,0 1 0,-1-1 0,1 1 0,-1-1 0,0 1 0,1 0 0,-3-5 1,2 7 21,1-1 1,0 1-1,-1-1 1,1 1-1,-1-1 1,1 1-1,0 0 1,-1-1-1,1 1 1,-1 0-1,1-1 1,-1 1-1,0 0 1,1 0 0,-1-1-1,1 1 1,-1 0-1,1 0 1,-1 0-1,0 0 1,1 0-1,-1 0 1,1 0-1,-1 0 1,0 0-1,1 0 1,-1 0-1,1 0 1,-1 0 0,0 0-1,1 1 1,-1-1-1,1 0 1,-1 0-1,1 1 1,-1-1-1,1 1 1,-1-1-1,1 0 1,-1 1-1,0 0 1,-5 5-20,0 0 0,0 1 0,0 0 0,1 0 0,0 1 0,-6 10 0,7-11 27,-101 186-42,85-152 236,1 1 0,3 1 0,1 0 0,-11 58 0,23-81-134,0-1 0,1 1 0,1 0 0,1 1 0,0-1 0,2 0 0,1-1 1,0 1-1,1 0 0,1-1 0,1 0 0,8 19 0,-9-27-5,1-1 0,-1 1 0,1-1 0,1-1 0,0 1 0,0-1 0,1 0 0,0-1 0,16 12 0,-20-17-219,-1 0-1,1-1 1,0 1 0,1-1-1,-1 0 1,0 0-1,1-1 1,-1 1 0,1-1-1,-1 0 1,1 0 0,0-1-1,-1 1 1,1-1-1,0 0 1,-1 0 0,1-1-1,0 1 1,-1-1 0,1 0-1,0-1 1,-1 1-1,0-1 1,1 1 0,7-6-1,-6 4-496,0-1 0,-1-1 1,1 1-1,-1-1 0,0 0 0,0 0 0,0-1 0,4-6 0,-2 0-1178,0 1 0,-1-1 0,7-16 0,0-4-1098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06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76 8064,'-25'-4'7109,"81"3"-1701,29-2-3830,15-1-1540,140-17-669,-138 6-6013,-91 14 5306,-9 0 1190,6 1-1428,0-2 1,-1 1-1,1-1 0,13-5 0,9-6-1581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06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2 7040,'0'0'77,"0"0"0,1 0 0,-1-1 0,0 1 1,0 0-1,1 0 0,-1 0 0,0 0 0,0 0 0,1 0 0,-1 0 1,0 0-1,0 0 0,1 0 0,-1 0 0,0 0 0,0 0 0,1 0 1,-1 0-1,0 0 0,1 0 0,-1 0 0,0 0 0,0 0 0,1 0 1,-1 0-1,0 1 0,0-1 0,0 0 0,1 0 0,-1 0 1,0 0-1,0 1 0,0-1 0,1 0 0,-1 0 0,0 0 0,0 1 1,0-1-1,0 0 0,0 0 0,0 1 0,1-1 0,-1 0 0,0 0 1,0 1-1,0-1 0,0 0 0,0 0 0,0 1 0,0-1 0,0 0 1,0 0-1,0 1 0,0-1 0,0 0 0,0 0 0,0 1 1,-1-1-1,1 0 0,0 1 0,-8 22 3649,4-14-2332,-14 38 374,-38 68-1,16-36-1552,20-36-254,-23 48 103,10-33-2889,23-40-1238,37-26-4263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07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0 8640,'-10'12'3904,"-3"18"-3392,5-10 2560,8 3-1793,-13 20 449,3 4-1024,-3 7-288,10 1-256,-7 0 32,5 0-128,-3-13 128,3-6-128,2-10-4384,3 2 2337,-10-4-4545,6-5 3680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07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 4736,'-4'0'10304,"-14"0"-6006,14 2-3906,0-1-1,1 1 1,-1 0 0,0 0-1,-5 4 1,6-4-212,1 0-1,-1-1 1,0 1 0,1-1 0,-1 1-1,0-1 1,0 0 0,0 0-1,0 0 1,0-1 0,-5 2 0,14-6-52,0 1 0,0-1 0,0 0 0,5-5 0,-11 9-249,2-1 351,5 3-3326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11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4 2496,'1'-4'5255,"-1"5"-5059,1-1 1,-1 0 0,1 0 0,5 4 2360,-6-3-2360,0-1 0,1 1 0,-1 0-1,2 5 195,-1 1-1,0 0 1,0-1-1,-1 1 1,0 0-1,0-1 1,-1 1-1,0 0 1,0-1-1,0 1 1,-1-1-1,0 1 1,-3 6-1,-2 2-15,0-1-1,-1 0 0,0-1 0,-14 18 1,13-21-286,0 0 0,-1-1-1,0 0 1,0-1 0,-1 0 0,0-1 0,0 0 0,-12 6 0,19-12-259,0 1 1,-1-1 0,1 1-1,0-1 1,-6 0 0,9 0-166,0-1 1,0 0 0,-1 0 0,1 0 0,0 0 0,-1 0-1,1 0 1,0 0 0,0 0 0,-1-1 0,1 1 0,0 0-1,0-1 1,-1 1 0,1-1 0,0 1 0,0-1 0,0 0-1,0 1 1,0-1 0,-2-1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32.0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136 658 3808,'2'-2'153,"-1"1"0,1-1 1,0 1-1,-1 0 0,1 0 1,0-1-1,0 1 0,0 0 1,0 1-1,0-1 0,4-1 1,-4 2-26,0-1 0,0 1 1,0-1-1,0 0 0,-1 1 1,1-1-1,0 0 1,-1 0-1,1 0 0,0-1 1,-1 1-1,1 0 0,-1-1 1,1-11 4657,-2 13-4687,0 0 0,-1 0 0,1 0 0,0 0 0,0 0 0,-1 0 0,0 0 110,0 0 0,0 0-1,-1 0 1,1 0 0,0 0 0,0 0-1,0 0 1,0 1 0,0-1-1,0 1 1,-2 0 0,-6 4 100,1 0 0,0 1 0,0 0 1,1 1-1,0-1 0,0 1 0,0 1 0,1-1 1,0 1-1,1 0 0,-9 16 0,1 5-195,0 1 1,-9 38-1,18-55-39,-5 19 3,3 0 0,-5 63 0,10-90-85,1-1 0,0 1 0,0 0-1,1-1 1,1 9 0,-1-11 13,-1-1 1,0 1 0,1-1 0,0 1 0,-1-1-1,1 1 1,0-1 0,0 1 0,0-1 0,0 0-1,0 1 1,0-1 0,0 0 0,0 0 0,0 0-1,1 0 1,-1 0 0,2 1 0,-2-2-16,0 0 0,0 1 0,0-1 1,0 0-1,0 0 0,-1 0 0,1 0 1,0 0-1,0 0 0,0-1 0,0 1 0,0 0 1,0 0-1,-1-1 0,1 1 0,0 0 1,0-1-1,1 0 0,16-12-352,-14 10 206,8-8-110,0-1-1,-1 0 1,0 0-1,16-26 1,1-1-83,43-48-165,85-118-46,-142 180 498,-1 0-1,-1-1 0,-1 0 0,13-52 0,15-115 302,-29 138-16,-8 46-191,3-23 292,2-33 0,-6 56-90,-1 1 0,0-1 1,-1 0-1,0 0 0,0 1 0,-1-1 1,0 1-1,-6-17 0,7 24-204,1 1 0,0-1 0,-1 0 1,1 0-1,0 0 0,-1 1 0,1-1 0,-1 0 0,1 1 0,-1-1 1,1 0-1,-1 1 0,0-1 0,1 1 0,-1-1 0,0 1 0,1-1 1,-1 1-1,0-1 0,0 1 0,0 0 0,1 0 0,-1-1 0,0 1 1,0 0-1,0 0 0,0 0 0,1 0 0,-1 0 0,0 0 0,0 0 0,0 0 1,0 0-1,1 0 0,-1 0 0,0 1 0,0-1 0,0 0 0,-1 1 1,-1 1 54,1 0 0,-1-1 0,0 1 0,1 1 0,0-1 0,-1 0 0,1 1 0,0-1 1,-3 6-1,-4 7 175,0 1 1,2 0 0,-11 32-1,-9 57 303,13-47-313,-7 21 46,-2 1-67,4 1 0,-9 88 0,17 18-30,12-161-180,0 0 0,2 0 0,0 0 0,2-1 0,10 32 0,-14-53-11,1 0 1,-1 0 0,1 0 0,0 0-1,0 0 1,1-1 0,-1 1 0,1-1-1,-1 1 1,1-1 0,0 0-1,7 5 1,-7-6-12,0-1 1,0 1-1,0-1 0,0 1 0,1-1 0,-1 0 1,0 0-1,1-1 0,-1 1 0,1-1 0,-1 0 1,1 1-1,-1-1 0,1-1 0,-1 1 0,5-1 1,-1-1-116,1-1 0,-1 0 0,0 0 0,0 0 0,0-1-1,0 0 1,-1 0 0,0 0 0,1-1 0,-2 0 0,1-1 0,-1 1 0,1-1 0,5-8 0,6-11-80,0 0 0,15-31 0,7-22 2,11-19 273,-43 79-126,-4 12 442,-4 19 70,-15 74 797,9-55-993,-4 50 1,10-69-250,0 5 24,1 28-1,0-41-24,1 0-1,0 0 1,0-1 0,0 1-1,0 0 1,1-1 0,-1 1-1,1-1 1,1 0 0,4 8-1,-6-11-10,0 1 0,0-1 0,0 0 0,0 0 0,0 0 0,0 0 0,0 0 0,1 0 0,-1-1 0,0 1 0,1 0 0,-1-1 0,0 1 0,1-1 0,-1 1 0,1-1 0,-1 0 0,1 1 0,1-1 0,0 0-59,0 0 0,0-1 0,-1 1 0,1-1 0,0 0 0,0 1 1,0-1-1,-1 0 0,5-3 0,3-2-170,1-1 0,-1 0-1,15-15 1,-23 20 248,15-14 2,19-17-42,55-38 0,-89 69 73,-1 1 1,1 0 0,-1 0 0,1 0-1,0 0 1,-1 1 0,1-1 0,0 0-1,0 1 1,3-1 0,-5 1-42,1 0 1,-1 0 0,0 0-1,1 0 1,-1 0-1,0 0 1,1 0-1,-1 1 1,0-1-1,1 0 1,-1 0-1,0 0 1,1 1-1,-1-1 1,0 0 0,0 0-1,1 0 1,-1 1-1,0-1 1,0 0-1,0 1 1,1-1-1,1 15 301,-3 6 174,-4 26-1,1-25-298,0 38-1,4-53-188,1-1-1,-1 1 0,1 0 0,1-1 0,-1 1 0,1-1 0,0 1 0,0-1 0,7 12 1,-7-15 5,1 0 1,-1 0 0,1 0-1,0 0 1,-1-1 0,1 1-1,1-1 1,-1 0 0,0 0-1,0 0 1,1 0 0,-1 0-1,1-1 1,0 0 0,-1 0-1,1 0 1,0 0 0,0 0-1,-1-1 1,1 0 0,4 1-1,6-1-41,0-1 0,0 0 0,0-1 0,20-5 1,-7 0-135,-1-1 0,0-1 0,0-1 1,-1-1-1,0-1 0,-1-1 0,0-2 1,30-24-1,-51 37 138,-2 1 35,0 1-1,0 0 1,-1-1-1,1 1 1,0-1 0,-1 1-1,1-1 1,-1 1 0,1-1-1,0 1 1,-1-1 0,1 0-1,-1 1 1,0-1-1,1 0 1,-1 1 0,1-1-1,-1 0 1,0 0 0,1-1-1,-3 3-12,0 0 0,0 1 1,0-1-1,0 1 0,0-1 0,0 1 0,0 0 0,1-1 0,-2 3 0,1-1 6,-15 15 249,-14 21-1,25-31-244,0 0 0,1 1 0,0 0 0,1 0-1,-5 14 1,8-21-21,1-1 0,-1 1 1,1-1-1,0 1 0,-1-1 0,1 1 0,0-1 0,0 1 0,0 0 0,0-1 0,0 1 1,0-1-1,1 1 0,-1-1 0,1 1 0,-1-1 0,1 1 0,-1-1 0,1 1 1,0-1-1,-1 0 0,1 1 0,0-1 0,0 0 0,0 0 0,0 1 0,0-1 0,1 0 1,-1 0-1,0 0 0,0 0 0,1-1 0,-1 1 0,0 0 0,1 0 0,-1-1 0,1 1 1,2 0-1,2 0-200,0 0 0,0 0 1,0 0-1,0-1 1,0 1-1,0-1 0,0-1 1,12-1-1,-6-2-85,0 1-1,1-2 1,-2 1 0,1-2-1,0 1 1,15-12-1,-12 7 101,-1-1 0,-1 0 1,0 0-1,16-19 0,-15 13 60,-2-1-1,0-1 1,18-36 0,20-65-104,-45 108 233,21-60 272,-2 0 0,-4-2 0,-2-1 0,-4 0-1,-4-1 1,2-103 0,-12 172-149,1 1 19,-1 0-1,-1 0 1,1 0 0,-1 0-1,0 0 1,-2-9 0,3 15-112,0-1 1,0 1-1,-1 0 1,1-1 0,0 1-1,0 0 1,0-1-1,0 1 1,0 0-1,-1 0 1,1-1 0,0 1-1,0 0 1,-1 0-1,1-1 1,0 1-1,0 0 1,-1 0 0,1 0-1,0-1 1,-1 1-1,1 0 1,0 0 0,0 0-1,-1 0 1,1 0-1,0 0 1,-1 0-1,1 0 1,0-1 0,-1 1-1,1 0 1,0 0-1,-1 1 1,1-1-1,-1 0 1,1 0 0,0 0-1,0 0 1,-1 0-1,1 0 1,0 0-1,-1 0 1,1 1 0,0-1-1,-1 0 1,-12 14 313,-3 9-106,2 1 0,1 0 0,-14 34 0,13-26-95,-17 39-29,4 0 1,3 2 0,-19 96-1,-11 154-219,48-283-30,3-23-670,-2 35 0,5-46 251,1-5 323,-1 1-1,0 0 1,0 0-1,0 0 0,0-1 1,0 1-1,0 0 0,-1 0 1,1-1-1,-1 1 0,1 0 1,-1-1-1,1 1 0,-1 0 1,0-1-1,0 1 0,0-1 1,-1 2-1,2-3 143,-1 0 1,1 0-1,-1 0 0,1 0 1,0 0-1,-1 0 0,1 0 0,-1 0 1,1 0-1,0 0 0,-1 0 0,1 0 1,-1-1-1,1 1 0,0 0 1,-1 0-1,1 0 0,0-1 0,-1 1 1,1 0-1,0-1 0,0 1 1,-1 0-1,1-1 0,0 1 0,0 0 1,-1-1-1,1 1 0,0 0 0,0-1 1,0 1-1,0-1 0,0 1 1,0 0-1,-1-1 0,1 0 0,-6-18-666,5 17 589,-4-18-338,-34-127 1096,20 72 1343,11 46-373,1 0 0,2-1 0,-4-55 0,9 83-1466,0 0 0,0 0 0,0 1 0,0-1 0,1 0 0,-1 1 0,0-1 0,1 1 0,0-1 0,-1 0 0,1 1 0,0-1 0,1-1 0,-2 2-61,1 1 1,0-1 0,0 1-1,-1-1 1,1 0 0,0 1 0,0 0-1,0-1 1,0 1 0,-1-1-1,1 1 1,0 0 0,0 0 0,0-1-1,0 1 1,0 0 0,0 0-1,0 0 1,0 0 0,0 0 0,0 0-1,0 0 1,0 1 0,-1-1-1,1 0 1,0 0 0,1 1 0,8 4 6,-1-1 0,0 2 0,-1-1 0,1 1 1,-1 0-1,0 1 0,0 0 0,8 10 0,13 11-3,3 0 30,2-1 0,1-1-1,51 28 1,-72-46-40,0-1 1,0-1-1,0-1 0,0 0 1,1 0-1,0-2 0,0 0 1,0 0-1,0-2 0,1 0 1,-1 0-1,0-2 0,18-2 1,-26 2-12,-1-1 0,1 0 0,0 0 0,-1 0 0,11-6 0,-16 7-5,1 0 0,-1 1 0,1-1 0,-1 0 0,1 0 0,-1 0 0,0 0 0,1 0 0,-1-1 0,0 1 0,0 0 0,0-1 0,0 1 0,0 0 0,0-1 0,-1 1 0,1-1 0,0 1 0,-1-1 0,1 0 0,-1 1 0,1-1 0,-1 0 0,0 1 0,0-1 0,0 0 0,0-3 0,0 4 4,0 0 1,0 0-1,-1 1 1,1-1 0,0 0-1,-1 0 1,1 0-1,-1 0 1,1 0-1,-1 1 1,1-1 0,-1 0-1,0 0 1,1 1-1,-1-1 1,0 0 0,1 1-1,-1-1 1,0 1-1,0-1 1,0 1 0,0 0-1,1-1 1,-1 1-1,0 0 1,0-1-1,0 1 1,0 0 0,0 0-1,0 0 1,-1 0-1,-3 0 8,0 0-1,0 1 1,0 0 0,-9 2-1,9-1 8,-7 0 45,1 2 1,0 0-1,0 0 1,0 1-1,-12 7 1,20-10-55,0 0-1,0 0 1,0 0 0,0 0 0,1 1-1,-1-1 1,1 1 0,0-1 0,-1 1-1,1 0 1,0 0 0,1 0 0,-1 0-1,1 1 1,-1-1 0,1 0 0,0 1-1,0-1 1,0 1 0,1-1 0,-1 8-1,1-8 6,1 1-1,-1-1 1,1 0 0,0 1-1,0-1 1,0 0-1,0 1 1,0-1-1,4 5 1,19 27 164,-18-27-110,35 43 359,-18-22 52,27 42 1,-48-68-503,0 0 1,-1 0-1,1 0 1,-1 0-1,0 1 1,0-1-1,0 0 1,0 1 0,-1-1-1,1 0 1,-1 7-1,0-9-8,0 0 1,-1 0-1,1 1 0,0-1 0,-1 0 1,1 0-1,-1 1 0,1-1 0,-1 0 1,0 0-1,1 0 0,-1 0 0,0 0 0,0 0 1,0 0-1,0 0 0,0 0 0,0 0 1,0-1-1,0 1 0,0 0 0,0-1 1,-1 1-1,1-1 0,0 1 0,0-1 0,0 0 1,-1 1-1,1-1 0,0 0 0,-1 0 1,-1 0-1,-9 1-793,0-1 1,-1 0-1,1-1 1,0 0-1,-16-5 1,-60-19-3588,77 22 3859,-35-12-4932,-64-31-1,82 30 2806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15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442 557 1312,'0'0'121,"1"0"-1,-1-1 1,0 1 0,1-1-1,-1 1 1,1 0 0,-1-1-1,0 1 1,1-1 0,-1 0-1,0 1 1,0-1 0,1 1-1,-1-1 1,0 1 0,0-1-1,0 0 1,0 1 0,0-1-1,0 1 1,0-1 0,0 0-1,0 1 1,-1-4 1601,1 3-1510,-1-1-1,1 1 1,-1 0-1,1 0 0,-1 0 1,0 0-1,0 0 0,0 0 1,1 0-1,-1 1 0,0-1 1,0 0-1,0 0 0,0 1 1,0-1-1,-1 0 1,1 1-1,0-1 0,0 1 1,0 0-1,-2-1 0,-1-1 81,-1 1 0,1 0-1,-1 0 1,1 0 0,-9-1-1,-9 3 187,-1 1 0,0 1-1,1 1 1,0 1 0,-26 10-1,-107 48 716,147-59-1137,0 0 1,-1 1-1,-12 10 0,18-13-34,1 0-1,0 0 1,-1 0 0,1 1-1,0-1 1,0 1-1,1-1 1,-1 1 0,0-1-1,1 1 1,0 0-1,-1 0 1,1 0 0,-1 6-1,2-8-13,0 1 0,0 0 0,0 0-1,0-1 1,0 1 0,1 0 0,-1-1-1,1 1 1,-1 0 0,1-1 0,0 1 0,-1 0-1,1-1 1,0 1 0,0-1 0,0 0 0,0 1-1,0-1 1,1 0 0,-1 1 0,0-1 0,1 0-1,-1 0 1,1 0 0,1 1 0,4 2 58,0-1 0,0 0 0,1 0 0,10 3 0,-7-3 23,0-1-1,1-1 0,0 1 1,-1-2-1,1 0 0,0 0 1,-1-1-1,1 0 0,-1-1 1,14-4-1,-12 2-7,1 0-1,-1-1 1,0 0-1,0-1 1,-1-1-1,0 0 0,0-1 1,12-10-1,-17 12-68,0-1 0,-1 0-1,1 0 1,-2-1-1,1 0 1,-1 0 0,0 0-1,-1 0 1,0-1-1,0 0 1,-1 1 0,0-1-1,0-1 1,-1 1 0,-1 0-1,2-13 1,-3 22-13,0 0 0,0 0 0,-1 0 0,1 0 0,0 0 0,0 0 0,0 0 0,0 0 0,0 0 0,0 0 0,0 0 0,0 0 0,0 1 0,-1-1 0,1 0 0,0 0 0,0 0 0,0 0 0,0-1 0,0 1 0,0 0 0,0 0 0,0 0 0,-1 0 0,1 0 0,0 0 0,0 0 0,0 0 0,0 0 0,0 0 0,0 0 0,0 0 0,0 0 0,0 0 0,0 0 0,-1 0 0,1 0 0,0 0 0,0-1 0,0 1 0,-4 12 4,3-2 73,0-1 0,1 1 0,0 0 0,0 0 0,1 0 0,0 0 0,1 0 0,0 0-1,1-1 1,0 1 0,0-1 0,6 10 0,-9-17-50,1-1-1,0 1 1,1 0-1,-1-1 1,0 1-1,0-1 1,1 1-1,-1-1 1,1 0-1,-1 0 1,1 0-1,0 0 1,-1 0-1,1 0 1,0 0 0,2 1-1,0-1 36,-1-1-1,0 1 1,0-1 0,1 0-1,-1 1 1,0-1 0,1-1 0,-1 1-1,4-1 1,7-3 161,-1 0 0,1-1 0,21-12 0,-17 9-242,163-85-19,-86 41-146,-90 50 170,-1 0 0,1 0 0,-1 1 0,1-1 0,8-1 0,-12 3 24,0 0 1,0 0-1,0 0 0,0 0 1,0 0-1,0 0 0,0 0 1,0 0-1,0 0 0,0 0 1,0 0-1,0 1 0,0-1 1,0 0-1,0 1 0,0-1 1,0 1-1,0-1 0,0 1 1,0 0-1,0-1 0,0 1 0,-1 0 1,1-1-1,0 1 0,0 0 1,-1 0-1,1 0 0,-1 0 1,1 0-1,0 1 0,0 3 36,0 1 0,0-1-1,0 0 1,-1 0 0,0 1-1,0-1 1,0 0 0,-1 1 0,1-1-1,-1 0 1,-3 9 0,1-4 52,0-1 0,-1 0 0,0 0 1,-1-1-1,-7 11 0,12-18-76,0-1-1,0 0 0,0 0 0,0 0 1,-1 0-1,1 0 0,0 1 0,0-1 1,0 0-1,0 0 0,0 0 0,0 0 1,0 1-1,-1-1 0,1 0 0,0 0 1,0 0-1,0 1 0,0-1 0,0 0 1,0 0-1,0 0 0,0 1 1,0-1-1,0 0 0,0 0 0,0 0 1,0 1-1,0-1 0,0 0 0,0 0 1,1 1-1,5-2 312,11-6-127,3-8-263,1 1 1,0 2 0,25-12-1,-45 23 49,0 1 0,0-1 0,0 1 0,1-1 0,-1 1 0,0 0 0,0-1 0,0 1 0,0 0 0,0 0 0,1 0 0,-1 0 0,0 0 0,0 0 0,0 0-1,0 0 1,0 0 0,1 1 0,-1-1 0,0 0 0,0 1 0,0-1 0,0 1 0,0-1 0,0 1 0,0-1 0,0 1 0,0 0 0,0 0 0,0-1 0,-1 1 0,1 0 0,0 0 0,1 2 0,1 2 3,-1 1 1,1 0 0,-1 0 0,-1 0-1,3 10 1,5 15 289,-8-30-261,-1 0 0,1 1 1,0-1-1,0 0 0,0 1 0,0-1 0,0 0 0,0 0 0,0 0 0,0 0 0,1 0 0,-1 0 0,0 0 0,1 0 0,-1 0 1,1-1-1,-1 1 0,1 0 0,-1-1 0,1 1 0,-1-1 0,1 0 0,2 1 0,3-2 29,-1 1 0,0-1 0,0 0 0,12-3 0,-4 0-44,78-20 128,135-57 0,-166 51-83,-51 26-116,-14 10 46,-22 15-68,21-17 5,-22 16 46,-19 16 88,42-32-48,0 0 1,0 1 0,0-1 0,1 1 0,-1 0 0,1 0-1,-4 9 1,7-13-7,-1 0 0,1 0 0,-1-1 0,1 1 0,0 0 0,0 0 0,-1 1 0,1-1 0,0 0 0,0 0-1,0 0 1,0 0 0,0 0 0,0 0 0,1 0 0,-1 0 0,0 0 0,0 0 0,1 0 0,-1 0 0,0 0 0,1 0 0,-1 0 0,1-1-1,0 1 1,-1 0 0,1 0 0,0 0 0,-1-1 0,1 1 0,0 0 0,0-1 0,0 1 0,-1 0 0,1-1 0,0 1 0,1 0 0,2 0 1,-1 0 0,0 0 1,0 0-1,1 0 0,-1 0 1,1-1-1,-1 0 0,1 1 1,6-2-1,-2 0 9,1 0 1,0-1 0,-1 0-1,1-1 1,-1 0-1,0 0 1,0-1 0,0 0-1,0 0 1,0-1-1,-1 0 1,0 0-1,0 0 1,-1-1 0,10-11-1,-7 6 5,-1 0-1,0-1 1,0 0-1,-1-1 1,-1 1-1,0-2 1,-1 1-1,0 0 1,4-19 0,49-327 86,-57 356-112,1-12-33,0 0 0,-1 0 0,0 0 0,-1 1 0,-1-1 0,-1 0 0,-3-15 0,5 30 38,0 0 0,0 0 1,0 1-1,0-1 0,0 0 0,0 0 0,0 1 0,0-1 0,0 0 0,-1 0 0,1 0 0,0 1 1,0-1-1,0 0 0,0 0 0,-1 0 0,1 1 0,0-1 0,0 0 0,-1 0 0,1 0 0,0 0 1,0 0-1,0 0 0,-1 0 0,1 0 0,0 1 0,0-1 0,-1 0 0,1 0 0,0 0 0,0 0 1,-1 0-1,1 0 0,0 0 0,0-1 0,-1 1 0,1 0 0,0 0 0,0 0 0,-1 0 0,1 0 1,0 0-1,0 0 0,-1 0 0,1-1 0,0 1 0,0 0 0,0 0 0,-1 0 0,1 0 1,0-1-1,0 1 0,0 0 0,0 0 0,0 0 0,-1-1 0,1 1 0,0 0 0,0 0 0,0-1 1,0 1-1,0 0 0,0 0 0,0-1 0,0 1 0,0 0 0,0-1 0,-11 25-141,0 14 71,2 1 1,-8 77 0,12 82 157,6-175 1,0-1 0,2 1 0,10 38 0,-10-49-367,1-1 0,0 1 0,1-1 0,0-1 0,1 1 0,0-1 0,1 0 0,13 16 0,-16-22-708,1 0 0,-1 0 1,1-1-1,0 0 1,0 0-1,0 0 0,0-1 1,0 0-1,0 0 1,1 0-1,-1 0 0,1-1 1,-1 0-1,9 0 0,24 7-3450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16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1378 1312,'-18'7'421,"18"-7"-402,0 0-1,-1 1 0,1-1 0,0 0 1,0 0-1,-1 1 0,1-1 1,0 0-1,0 0 0,-1 1 0,1-1 1,0 0-1,0 0 0,-1 1 1,1-1-1,0 0 0,0 1 0,0-1 1,0 0-1,0 1 0,0-1 1,0 0-1,0 1 0,-1-1 0,1 1 1,0-1-1,0 0 0,1 1 1,-1-1-1,0 0 0,0 1 0,0-1 1,0 0-1,0 1 0,0-1 1,5 9 1888,-3-8-1698,0-1 0,-1 0 1,1 0-1,-1 0 0,1 0 1,-1 0-1,1 0 1,-1 0-1,1 0 0,-1 0 1,1-1-1,-1 1 0,1-1 1,-1 1-1,2-2 0,7-1 660,0 0-433,0-1 0,-1 1 0,0-2 0,0 1-1,10-8 1,41-31 832,-42 28-967,-1-1 0,18-20 0,-26 26-191,32-37 247,36-56 0,-35 45-255,59-76-12,89-124-15,-168 224 267,-2 0-1,31-70 0,-51 104-341,9-26 440,-9 22-89,-8 14-91,-14 24 106,2 1 0,-28 67-1,-17 78 281,63-174-624,-12 35 78,-4 12 334,1 1 1,-12 74-1,28-120-353,0 0 1,0 1 0,1-1 0,1 1-1,-1-1 1,4 14 0,-3-19-44,-1-1 0,1 0 0,-1 0 0,1 0 0,0 1 0,0-1 0,0 0 0,0 0 0,1 0 0,-1 0 0,0-1 0,1 1 0,-1 0 0,1 0 0,0-1 0,0 1 0,0-1 0,-1 0 0,1 1 0,0-1 0,1 0 0,-1 0 0,0 0 0,0-1 0,0 1 0,0 0 0,1-1 0,-1 1 0,3-1 0,3 0 24,1-1 0,-1 0 0,1-1 0,-1 1 0,0-2 0,0 1 0,0-1 0,0 0 1,0-1-1,-1 0 0,1 0 0,-1-1 0,9-7 0,-3 2-58,-1 0 0,0-2-1,0 0 1,-1 0 0,-1-1 0,13-20 0,77-120-46,-41 59 89,114-159 12,-120 167 7,-4-1 1,-3-3 0,43-125-1,-80 192 52,-6 16-130,0 0 0,0 0-1,-1 0 1,0-1 0,0 1 0,0-8-1,-2 15 13,0 0 0,0 0 0,0 0 0,0 1 0,0-1 0,0 0-1,0 0 1,0 0 0,0 0 0,0 0 0,0 0 0,0 0 0,0 0 0,0 0 0,0 0-1,0 0 1,0 0 0,0 0 0,0 1 0,0-1 0,0 0 0,0 0 0,0 0 0,0 0-1,0 0 1,0 0 0,-1 0 0,1 0 0,0 0 0,0 0 0,0 0 0,0 0-1,0 0 1,0 0 0,0 0 0,0 0 0,0 0 0,0 0 0,0 0 0,0 0 0,0 0-1,0 0 1,-1 0 0,1 0 0,0 0 0,0 0 0,0 0 0,0 0 0,0 0-1,0 0 1,0 0 0,0 0 0,0 0 0,0 0 0,0 0 0,0 0 0,0 0 0,0 0-1,-1 0 1,1 0 0,0 0 0,0 0 0,0 0 0,0-1 0,0 1 0,0 0-1,-4 8 20,-65 161 341,-4 11 171,24-76-190,-63 203 0,-5 41 774,115-344-1013,2-3-84,0-1-1,0 1 1,0 0 0,0-1 0,0 1 0,0-1 0,-1 1 0,1-1 0,0 1 0,0 0 0,-1-1-1,1 1 1,0-1 0,-1 0 0,1 1 0,0-1 0,-1 1 0,1-1 0,-1 1 0,1-1 0,0 0-1,-1 1 1,1-1 0,-2 1 0,2-6 110,7-25-207,2 1 1,0 0-1,2 0 0,2 1 0,0 0 0,2 1 1,0 1-1,29-35 0,-41 56 49,1 0 0,0 0 1,1 1-1,-1 0 0,1 0 1,-1 0-1,11-5 0,-14 8 18,1 0-1,-1 0 0,1 1 1,0-1-1,-1 1 1,1-1-1,0 1 1,0-1-1,-1 1 0,1 0 1,0 0-1,0 0 1,-1 0-1,1 0 1,0 1-1,0-1 0,-1 0 1,1 1-1,0 0 1,-1-1-1,1 1 1,-1 0-1,1-1 0,0 1 1,-1 0-1,0 0 1,1 0-1,-1 1 1,0-1-1,1 0 0,0 2 1,4 5-2,-1 0 0,0 0 0,-1 1 0,0-1-1,0 1 1,-1 0 0,3 12 0,6 13 31,-4-14 2,0-1 0,1 0 1,0 0-1,24 32 0,-29-47 7,-1 1 0,1-1-1,0 0 1,0-1 0,0 1 0,0-1 0,1 1-1,-1-1 1,1-1 0,0 1 0,0-1 0,0 0 0,0 0-1,0 0 1,0 0 0,1-1 0,-1 0 0,1 0-1,-1-1 1,0 0 0,1 0 0,-1 0 0,1 0-1,5-2 1,-3 1-1,-1-1 0,0-1 0,0 1 0,0-1 0,0 0 0,-1-1 0,1 1 0,-1-1 0,0 0 0,0-1 0,0 0 0,-1 0 0,1 0 0,-1-1 0,-1 1 0,1-1 0,-1 0 0,0 0-1,0-1 1,-1 0 0,1 1 0,-2-1 0,1 0 0,3-14 0,-6 21-20,13-64 174,-12 57-235,0-1 0,0 1 0,-1 0 0,0-1 0,0 1 0,-3-14 0,3 21 43,0-1 0,-1 0 0,1 1-1,0-1 1,0 1 0,0-1 0,-1 0 0,1 1 0,0-1-1,-1 1 1,1-1 0,-1 1 0,1-1 0,-1 1-1,0-2 1,1 2 5,0 0 0,-1 0 1,1 0-1,0 0 0,-1 0 0,1 0 0,0 0 0,0 0 0,-1 0 1,1 0-1,0 0 0,-1 0 0,1 0 0,0 0 0,0 0 0,-1 0 0,1 0 1,0 0-1,0 1 0,-1-1 0,1 0 0,0 0 0,0 0 0,-1 1 1,-12 15-178,6-3 156,0 0 0,1 1 0,1 0-1,0 0 1,1 0 0,-3 18 0,5-21 23,1 0 0,0 0 1,1 0-1,0 0 0,0 1 1,1-1-1,1-1 0,0 1 1,4 11-1,-5-18 20,0 0 0,1 0 0,0-1 0,0 1 0,0-1 0,0 1 0,1-1 0,-1 0 0,1 0 0,0 0 0,0 0 0,6 5 0,-4-5-11,1 0 1,-1 0-1,1-1 1,-1 1-1,1-1 1,0 0-1,11 1 0,2 0-950,0-2 0,0-1-1,0 0 1,27-4-1,-37 3-32,0 0-1,0 0 1,0-1 0,-1 0-1,1 0 1,-1-1 0,1 0-1,-1-1 1,0 0 0,8-5-1,6-8-1765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17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27 269 5888,'-26'0'2688,"35"-3"-2336,0-5 1472,8 5-1056,27-17 1120,5 1-1088,42-20 0,1 11-480,18-11-128,-4 12-128,7-4-2016,-8 7 1056,6 4-4352,-16 12 2912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18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714 47 2560,'1'-12'6568,"-7"4"-3382,2 5-2783,-1 1-1,1-1 0,-1 1 1,0 0-1,0 0 0,0 0 1,-8-1-1,-35-4 1094,20 6-1037,1 2 1,0 1-1,0 1 1,0 2 0,-44 12-1,48-9-399,1 0 0,0 2 0,0 1 0,0 0 0,2 2 0,-1 0 0,-33 29 0,36-25-1,1 0 0,1 1 0,0 1 1,1 1-1,-16 27 0,15-18 38,1 0-1,2 0 1,-14 45-1,23-60-79,0-1 0,1 1 0,-3 25 0,6-36 16,0 1-1,0 0 1,0 0 0,0-1-1,0 1 1,1 0-1,0-1 1,0 1 0,0 0-1,0-1 1,1 1-1,-1-1 1,1 0 0,0 1-1,0-1 1,0 0 0,0 0-1,1 0 1,3 3-1,0-1 36,0-1 0,0 1 0,1-2 0,0 1-1,-1-1 1,13 5 0,45 10 203,-52-16-211,34 8 46,1-2 1,-1-3 0,1-1-1,0-3 1,1-1 0,56-9-1,-28 2 219,-1 0-1562,-27 0-4304,-27 5 3051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18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259 231 4640,'-8'-12'6155,"6"12"-5834,1 1 102,-1 0-1,1 0 0,0 1 0,0-1 1,0 0-1,0 1 0,0-1 0,0 1 0,0-1 1,0 2-1,-2 2-631,-21 42 1166,2 2 1,2 0 0,-14 57-1,9-28-446,-19 62 70,-20 59 1110,107-315-497,8-52-1040,-28 86-137,60-144-1,6 60-283,-88 164 259,0 1 0,1-1 1,-1 1-1,0-1 0,0 1 0,1 0 0,-1-1 0,3-1 0,-4 3 6,1 0-1,-1 0 1,0 0 0,0-1-1,1 1 1,-1 0 0,0 0 0,1 0-1,-1 0 1,0 0 0,1 0-1,-1 0 1,0 0 0,1 0-1,-1 0 1,1 0 0,-1 0-1,0 0 1,1 0 0,-1 0 0,0 0-1,0 0 1,1 1 0,-1-1-1,0 0 1,1 0 0,-1 0-1,0 0 1,1 1 0,0 1-5,0 0 1,1 0 0,-1 1-1,0-1 1,-1 0-1,1 1 1,0-1-1,-1 0 1,1 1 0,-1-1-1,0 1 1,0 4-1,1 136 39,0 17 71,0-136 22,2 0-1,1-1 1,0 0-1,14 38 1,-17-56-23,1-1 1,0 1 0,1 0 0,-1 0 0,1-1 0,0 1 0,6 6-1,-9-10-84,1-1-1,0 1 0,0-1 1,0 1-1,-1 0 0,1-1 1,0 0-1,0 1 0,0-1 0,0 1 1,0-1-1,0 0 0,0 0 1,-1 1-1,1-1 0,0 0 1,0 0-1,2 0 0,-1-1-3,0 1 0,-1-1 0,1 0 0,-1 1 0,1-1 0,-1 0-1,1 0 1,-1 0 0,0 0 0,1 0 0,-1 0 0,0 0 0,0-1 0,2-1 0,3-5 37,-1-1 0,0 1 1,0-1-1,6-16 0,13-44-53,-14 37-66,60-185-230,-53 154 123,-2 4-76,37-92-1,-52 150 241,0 1 0,1-1 0,-1 0 0,0 0 1,1 0-1,-1 1 0,0-1 0,1 0 0,-1 0 0,1 1 0,-1-1 0,1 0 0,0 1 0,-1-1 0,1 1 0,0-1 0,-1 1 0,1-1 0,1 0 0,-2 2 3,1-1-1,-1 0 0,1 0 0,-1 0 0,0 1 1,1-1-1,-1 0 0,1 0 0,-1 1 0,0-1 1,1 0-1,-1 1 0,0-1 0,0 1 0,1-1 1,-1 0-1,0 1 0,0-1 0,0 1 0,1-1 1,-1 1-1,0-1 0,0 1 0,0 0 0,2 8-76,0 1 0,1 12 0,-3-17 86,4 108 163,-1-17 120,2-28-20,3 0 0,4-1 0,23 80 0,-34-145-294,16 46-2161,-16-45 1512,1 0-1,-1 0 1,1 0-1,0 0 1,-1-1-1,1 1 1,1-1 0,-1 1-1,0-1 1,0 0-1,1 0 1,-1 0-1,4 2 1,11 3-2830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21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18 544 2080,'-17'22'5489,"17"-21"-5379,12 7 2367,17 4 151,-24-12-2335,1 1 1,-1-1-1,1 0 1,-1 0 0,1 0-1,-1-1 1,1 1 0,-1-2-1,1 1 1,-1 0-1,0-1 1,0 0 0,0 0-1,0-1 1,6-3 0,2-2 27,0-1 0,0 0 0,-1 0 0,12-14 0,-2 0-150,-2-1-1,0-1 0,-2-1 0,18-34 0,49-118 307,-74 150-339,40-86 396,-46 107-526,-3 10-71,-1 14-126,0-7 135,1 11-21,0 17 151,2 0 0,2-1 0,15 54 0,-18-84-11,0 1 1,0-1-1,0 0 0,1 0 1,5 7-1,-8-12-36,0-1 1,0 1-1,0-1 0,0 0 0,0 0 0,1 1 0,-1-1 0,0 0 1,0 0-1,1 0 0,-1 0 0,1-1 0,-1 1 0,1 0 1,-1-1-1,1 1 0,-1-1 0,1 1 0,0-1 0,-1 0 1,1 1-1,0-1 0,-1 0 0,1 0 0,0 0 0,-1 0 1,1-1-1,0 1 0,-1 0 0,1-1 0,-1 1 0,3-2 1,0 0 4,-1 0 0,1 0 0,-1-1 0,0 0 0,0 1 0,0-1 0,0 0 0,4-5 0,18-31 156,-17 25-110,27-45-1,26-38-68,-52 85-17,4-5-66,17-30 1,-28 44 27,0-1 0,1 0 0,-1 1 0,1-1 0,0 1 0,0 0 0,6-5 0,-9 8 40,0 0 0,0 0 0,0 0 0,1 0 0,-1 0 0,0 0 1,0 0-1,0 0 0,0 0 0,1 0 0,-1 0 0,0 0 0,0 0 0,0 0 0,1 0 0,-1 0 0,0 0 0,0 0 0,0 0 1,0 0-1,1 0 0,-1 1 0,0-1 0,0 0 0,0 0 0,0 0 0,0 0 0,1 0 0,-1 1 0,0-1 0,0 0 0,0 0 0,0 0 1,0 0-1,0 1 0,0-1 0,0 0 0,0 0 0,0 0 0,0 1 0,0-1 0,0 0 0,0 0 0,0 0 0,0 1 0,0-1 1,0 0-1,0 0 0,2 16-60,1 24 69,-3 1 1,0-1-1,-3 0 0,-15 74 1,11-79 124,-10 34 94,14-60-83,0-1 0,-1 1 0,0-1 0,0 0 0,-9 12 0,56-36 99,-32 12-338,132-41-310,-47 23-3956,-65 16 962,-4 2 1109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22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20 5152,'-31'-8'2336,"36"0"-2048,3 5-288,5 3-64,10 0-1312,8 8 768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23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1310 3232,'-19'2'9546,"19"-2"-9511,0 0 0,0 0 0,0 0 1,0 0-1,0 0 0,0 0 0,0 0 0,0 0 0,0 0 1,0-1-1,0 1 0,0 0 0,0 0 0,0 0 0,0 0 1,0 0-1,0 0 0,0 0 0,0 0 0,0-1 0,0 1 1,0 0-1,0 0 0,0 0 0,0 0 0,0 0 0,-1-1 282,1 1-282,0 0 0,0 0 0,0 0 1,0 0-1,0 0 0,0 0 0,0 0 0,0 0 0,-1 0 1,1 0-1,0 0 0,0 0 0,0 0 0,0 0 0,0 0 1,0 0-1,0 0 0,6-29 2754,0 16-2093,14-19-1,2-3-161,10-21-25,4 2 0,1 1 0,50-52 0,-63 78-467,1 2 1,2 1-1,1 1 0,0 2 0,2 0 0,0 2 0,44-20 1,-70 37-32,0 1 0,0-1 1,0 1-1,1 0 1,-1 0-1,0 0 0,9 0 1,-12 1-7,1 0 0,-1 0 0,0 0 0,1 0 0,-1 1 1,0-1-1,1 0 0,-1 1 0,0-1 0,0 1 0,1 0 1,-1-1-1,0 1 0,0 0 0,0 0 0,0-1 0,0 1 0,0 0 1,0 0-1,0 0 0,0 0 0,-1 0 0,1 1 0,0-1 0,-1 0 1,1 0-1,-1 0 0,1 1 0,-1-1 0,1 2 0,1 11 45,0-1 0,0 0-1,-2 0 1,1 1 0,-2-1 0,0 0-1,-3 14 1,-2 8 93,-16 48-1,13-59-30,-15 30 0,15-37 52,1 1 0,1 0 0,-7 24 0,15-34 121,5-9-202,3-6-73,-1-1-1,0 0 1,0-1-1,0 0 1,7-12 0,-3 5 39,51-70-40,48-57-162,-110 141 141,29-28-99,-28 28 72,1 0 1,-1 0 0,1 0 0,0 1-1,0-1 1,0 1 0,0-1-1,0 1 1,0 0 0,4-1 0,-6 2 32,0 0 0,-1 0 1,1 0-1,0 0 1,0 1-1,0-1 0,0 0 1,-1 1-1,1-1 1,0 0-1,0 1 0,-1-1 1,1 1-1,0-1 0,-1 1 1,1-1-1,0 1 1,-1-1-1,1 1 0,-1 0 1,1-1-1,-1 1 1,1 0-1,-1-1 0,0 1 1,1 0-1,-1 0 1,0 0-1,0-1 0,1 1 1,-1 1-1,6 30-44,-6-31 50,2 23 36,-2-1-1,-1 0 1,-4 29-1,-1 31 95,9-54-69,-3-28-62,1 0-1,-1 0 1,0 1 0,0-1-1,1 0 1,-1 0 0,1 0-1,-1 0 1,1 0 0,-1 1 0,1-1-1,0 0 1,0-1 0,-1 1-1,1 0 1,0 0 0,0 0-1,0 0 1,0-1 0,0 1 0,2 1-1,1-2 12,0 0-1,0 0 0,0 0 1,0-1-1,0 0 0,0 1 1,0-1-1,-1-1 0,1 1 1,0-1-1,5-2 0,20-11 78,48-34 0,26-29-501,-65 48 238,-10 8 64,-9 7-114,39-25-1,-57 40 210,1-1 0,-1 0 0,0 0 0,0 1 1,1-1-1,-1 1 0,0-1 0,1 1 0,-1 0 0,1-1 0,-1 1 1,0 0-1,1 0 0,-1 0 0,1 0 0,1 0 0,-2 1 12,0-1 0,-1 1-1,1-1 1,0 0 0,-1 1 0,1-1-1,-1 1 1,1-1 0,-1 1-1,1-1 1,-1 1 0,0 0 0,1-1-1,-1 1 1,1 0 0,-1-1 0,0 1-1,0 0 1,0-1 0,1 1-1,-1 0 1,0 1 0,0 5 3,0 0-1,0 0 1,-1 0 0,0 0-1,-2 8 1,2-5-3,-17 67 5,11-53 39,2 1 0,-4 39 1,8-59-6,1 1 0,1-1 0,-1 1 0,1-1 0,0 1 0,2 7 0,-2-11-12,-1 0 0,1 0 0,0-1-1,0 1 1,0 0 0,0 0 0,0-1 0,0 1 0,0-1 0,0 1 0,1-1 0,-1 1 0,1-1 0,-1 0 0,1 1 0,0-1 0,-1 0 0,1 0 0,3 1 0,-2-1 7,0 0 0,0-1 0,0 1 0,0-1 0,0 0 0,0 1 0,0-2 0,0 1 0,0 0 0,0 0 0,0-1 0,-1 0 0,1 1 0,0-1 0,0 0 0,0 0 0,-1-1 0,5-2 0,-4 2-13,0 0 0,0-1 0,0 1-1,0-1 1,0 0 0,-1 0 0,1 0 0,-1-1 0,0 1 0,0 0 0,0-1 0,-1 0-1,1 1 1,1-6 0,1-9-25,0 0 0,-1 1 0,-1-2 0,-1 1 0,0 0 0,-1 0 0,-2 0 0,1 0 0,-7-24 0,4 21-151,2 7-43,-7-23-1,9 35 167,-1-1 0,0 1-1,0-1 1,0 1 0,-1-1 0,1 1-1,0 0 1,-1 0 0,0 0 0,1-1-1,-1 2 1,0-1 0,0 0 0,0 0-1,-3-2 1,-1 3-126,7 4 76,8 6 6,-6-7 77,-1 0-1,2-1 1,-1 1 0,0-1-1,0 0 1,0 0-1,1 0 1,-1 0-1,1 0 1,-1-1 0,0 0-1,1 1 1,-1-1-1,1-1 1,-1 1-1,4-1 1,5-2 46,0 0 0,0 0 0,13-7 1,-15 5-25,261-106 185,-247 101-178,-1 0-1,0-2 1,0 0 0,-1-2-1,-1 0 1,0-2 0,20-19-1,-13 5 57,-1-3 0,-2 0 1,-1-1-1,21-41 0,66-156 332,-73 147-26,-36 78-324,3-2 52,-2-1 0,1 0-1,3-13 1,-8 14-207,1 8 90,0-1 0,-1 1-1,1 0 1,0 0 0,0 0 0,0 0-1,0 0 1,-1 0 0,1 0 0,0 0-1,0 0 1,0-1 0,0 1-1,-1 0 1,1 0 0,0 0 0,0 0-1,0 0 1,-1 0 0,1 0-1,0 0 1,0 0 0,0 0 0,-1 1-1,1-1 1,0 0 0,0 0 0,0 0-1,0 0 1,-1 0 0,1 0-1,0 0 1,0 0 0,0 0 0,0 1-1,0-1 1,-1 0 0,1 0 0,0 0-1,0 0 1,0 0 0,0 1-1,0-1 1,0 0 0,0 0 0,0 0-1,-1 1 1,1-1 0,0 0-1,0 0 1,-5 8 0,1 0 0,0 0-1,0 0 1,1 0 0,0 0 0,-4 16-1,-52 246 153,14 65 282,44-318-465,-13 244 460,13-181-997,13 104-1,-12-183 591,3 23-1041,-2-18-190,0 0 0,1 0 0,-1 0 0,4 6 0,4-48-12271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24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86 8480,'-21'-31'3840,"24"23"-3360,7 5 1952,3 3-1440,18-8 735,3 3-1023,19-6-320,-1 7-256,20-4-32,2 5-64,9-2-1696,-4 5 896,-1 0-4639,-7 5 3039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25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1085 1472,'-17'12'3435,"48"-11"1535,-24-3-4678,-1 1 1,1-1-1,0 0 1,-1 0-1,0-1 0,1 1 1,-1-2-1,0 1 1,0-1-1,5-4 0,6-6 431,27-29-1,1-9-21,70-108 1,-70 94-510,-1 3-54,76-113 166,-74 102 34,-2-1-1,-4-2 0,38-104 1,-65 151-9,-10 24-235,0 0 1,-1 0-1,0 0 1,0-1-1,2-8 1,-5 7 19,-4 10-125,-9 15-60,-8 22 108,2 1 0,-24 69-1,24-58 14,-15 35 32,-45 120 193,55-129-188,-77 204 183,-143 232 653,229-483-868,0 0 223,-1 0 1,-1-2-1,-30 36 0,45-61-239,2-1-21,0-1-1,-1 0 0,1 1 1,0-1-1,0 0 1,-1 1-1,1-1 0,-1 0 1,0 0-1,1 0 1,-1-1-1,0 1 0,-3 1 1,5-2-19,0 0-1,0 0 1,-1 0 0,1 0 0,0 0 0,0 0 0,0 0 0,-1 0 0,1 0 0,0 0 0,0 0 0,-1 0-1,1 0 1,0-1 0,0 1 0,-1 0 0,1 0 0,0 0 0,0 0 0,0 0 0,0-1 0,-1 1-1,1 0 1,0 0 0,0 0 0,0-1 0,0 1 0,0 0 0,-1 0 0,1 0 0,0-1 0,0 1 0,0 0-1,0 0 1,0-1 0,0 1 0,0 0 0,0 0 0,0-1 0,0 1 0,0 0 0,0 0 0,0-1-1,0 1 1,2-11-109,0 5 74,0 0 1,0 1 0,1-1 0,0 1-1,0 0 1,5-8 0,-1 4-12,19-28 78,2 2 1,1 1-1,37-33 0,107-83-239,-47 44 158,108-115 238,-145 135-221,0-6 295,18-16 329,-107 107-590,13-8 4,-13 9-5,0 0 0,0-1 0,0 1 0,1 0 0,-1 0 0,0 0 0,0 0 0,0-1 0,0 1 0,1 0 0,-1 0 0,0 0 0,0 0 0,1 0 0,-1 0 0,0 0 0,0 0 0,0 0 0,1 0 0,-1 0 0,0-1 0,0 1 0,1 1 0,-1-1 0,0 0 0,0 0 0,1 0 0,-1 0 0,0 0 0,0 0 0,0 0-1,1 0 1,-1 0 0,0 0 0,0 0 0,0 1 0,1-1 0,-1 0 0,0 0 0,0 0 0,0 0 0,0 0 0,1 1 0,-1-1 0,0 0 0,0 0 0,0 0 0,0 1 0,0-1 0,0 0 0,0 0 0,0 1 0,0-1 0,1 0 0,-1 0 0,0 0 0,0 1 0,0-1 0,0 0 0,0 1 0,-2 35 8,-7 43 0,-2 21 94,9-72-35,1-5 71,2 23 0,-1-39-57,1 0 0,0 0 0,1 0 0,-1 0 0,1-1 1,1 1-1,4 9 0,-7-15-46,1 1 0,0-1 0,0 0 0,-1 1 0,1-1 1,0 0-1,0 0 0,0 0 0,0 0 0,0 0 0,1 0 1,-1 0-1,0 0 0,0 0 0,3 1 0,-3-2-12,0 0 0,1 0-1,-1 0 1,0 0 0,0 0 0,0 0 0,0 0-1,0 0 1,1 0 0,-1 0 0,0 0-1,0-1 1,0 1 0,0-1 0,0 1-1,2-1 1,3-3 14,-1-1 1,1 1-1,-1-1 0,0 0 0,7-9 1,-11 13-43,45-55-64,10-12 212,-28 38-157,35-29 0,-50 49-50,0 0 1,1 1-1,0 0 0,0 1 0,25-10 1,-36 17 53,0 0 0,-1 0 0,1 0 0,0 0 0,0 1 0,0-1 0,0 1 1,0 0-1,-1 0 0,1 0 0,0 0 0,0 0 0,0 1 0,0-1 0,0 1 1,-1 0-1,1 0 0,0 0 0,-1 0 0,1 0 0,0 0 0,-1 1 0,0 0 1,1-1-1,-1 1 0,0 0 0,0 0 0,0 0 0,3 4 0,2 5-2,0-1-1,-2 1 1,1 0 0,-1 0-1,5 19 1,-8-22 4,24 72 165,-14-39 42,33 77 0,-33-93-362,13 24 888,-23-45-1059,1 1 1,0-1 0,0 0 0,1 0-1,-1-1 1,1 1 0,0-1 0,5 4-1,-7-6-194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32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17 101 9376,'-8'-39'3488,"3"36"-2720,2-5-192,16 4 1568,8 0-1281,10-5 993,17-2-1088,27 3 32,7 5-480,3 0-224,-3-2-32,-10 5-2336,-7-4 1248,-12 4-4735,-6 4 3231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25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644 2 5408,'-3'-1'2392,"3"1"-2353,-8 7 1265,-9 12 683,-53 87 3440,47-68-4037,-49 61 1,47-71-1029,-2-1 1,-52 40-1,-67 36-182,74-54-380,20-11-1739,40-27-1489,-21 21 0,28-24 1949,21-3-5324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26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1 985 3488,'0'-1'56,"0"1"-1,-1 0 1,1-1 0,0 1 0,0 0 0,0-1-1,0 1 1,0 0 0,1-1 0,-1 1 0,0 0-1,0-1 1,0 1 0,0 0 0,0-1 0,0 1-1,0 0 1,1-1 0,-1 1 0,0 0 0,0 0-1,0-1 1,1 1 0,-1 0 0,0 0 0,0-1-1,1 1 1,-1 0 0,0 0 0,1 0 0,-1-1-1,0 1 1,0 0 0,1 0 0,-1 0 0,0 0-1,1 0 1,-1 0 0,0 0 0,1 0 0,-1 0-1,0 0 1,1 0 0,-1 0 0,0 0 0,1 0-1,-1 0 1,0 0 0,1 0 0,-1 0-1,0 0 1,1 1 0,-1-1 0,1 0 0,14 1 2928,78-7 1203,-59 1-3581,-1-1 1,1-2-1,-2-1 1,54-22-1,-73 24-466,1 0 0,-1-1 0,0-1 0,-1 0 0,17-14 0,-22 15-79,0 1 0,0-1 0,-1 0 0,0-1 0,0 1 0,-1-1 0,0 0 0,7-20 0,-11 27-51,0-1 0,-1 1 0,1-1 0,-1 1 1,1-1-1,-1 1 0,0-1 0,0 1 0,0-1 0,0 1 1,-2-5-1,2 6-7,0 0 1,0 1-1,0-1 1,-1 1-1,1-1 1,0 1-1,-1-1 1,1 0-1,-1 1 1,1 0-1,0-1 1,-1 1-1,1-1 1,-1 1-1,1-1 1,-1 1-1,0 0 1,1-1-1,-1 1 1,0 0 0,-1-1 2,1 1 1,0 0 0,-1 0 0,1 0 0,-1 0 0,1 0 0,0 0 0,-1 1 0,1-1 0,-1 0 0,1 1 0,0-1 0,-3 2 0,-19 10 168,1 1 1,0 1-1,0 1 0,1 1 1,1 0-1,1 2 0,-24 28 1,39-42-145,0 1 0,0 0 0,1 0 0,0 0 0,0 0 0,-4 9 0,7-13-23,-1 0 1,1 0 0,-1 1-1,1-1 1,0 0 0,0 1 0,-1-1-1,1 1 1,0-1 0,0 0 0,0 1-1,1-1 1,-1 0 0,0 1 0,0-1-1,1 0 1,-1 1 0,1-1 0,-1 0-1,1 0 1,0 1 0,-1-1 0,1 0-1,0 0 1,0 0 0,0 0-1,0 0 1,0 0 0,0 0 0,0 0-1,0 0 1,0-1 0,0 1 0,2 1-1,5 1-3,0 0 0,0-1-1,-1 1 1,1-1-1,1-1 1,-1 0-1,0 0 1,11-1-1,68-5 119,-81 4-116,36-6-53,-1-1-1,1-3 1,45-18-1,-50 17 20,-30 9-9,13-3-76,-20 6 111,1 0 1,-1 0-1,1 0 1,-1 0-1,1 0 1,-1 0-1,1 0 0,-1 0 1,1 0-1,-1 0 1,1 0-1,-1 0 0,1 0 1,-1 0-1,1 0 1,-1 1-1,1-1 0,-1 0 1,1 0-1,-1 1 1,0-1-1,1 0 1,-1 1-1,1-1 0,-1 0 1,0 1-1,1-1 1,-1 0-1,1 2 0,-1-1 8,0 0 0,0 0 0,0 0-1,0 0 1,0 0 0,0 0-1,-1 0 1,1 0 0,0 0 0,-1 1-1,1-1 1,-1 0 0,1 0-1,-1 0 1,0 1 0,-11 16 39,10-16-45,-32 38 61,27-33-51,0 0 0,0 0 0,1 1 0,0 0 0,0 1 0,-5 11 0,10-18-7,0 0 0,0-1 0,1 1 0,-1 0 0,1 0 0,0 0 1,0 0-1,-1-1 0,1 1 0,0 0 0,1 0 0,-1 0 0,0 0 0,0 0 1,1-1-1,-1 1 0,1 0 0,0 0 0,-1-1 0,1 1 0,0 0 0,0-1 1,0 1-1,2 2 0,-1-2 21,0 0 1,0 0 0,0-1-1,1 1 1,-1-1 0,0 1 0,1-1-1,-1 0 1,1 0 0,-1 0-1,1 0 1,-1 0 0,1-1-1,0 1 1,-1-1 0,1 0-1,4 1 1,5-2 67,0 0-1,0-1 1,1 0 0,-1-1-1,-1 0 1,1-1 0,16-7-1,-7 0 42,-1 0-1,38-26 0,-44 25-107,0 0 0,-1-1-1,-1 0 1,0-1 0,0 0-1,17-30 1,-7 5 60,25-66 0,-23 41-91,-2-2 0,20-112-1,-7-52-304,-24 152 215,-10 76 93,2-20-96,0 1 0,-2-1-1,0-22 1,-1 43 82,0 0 0,0-1-1,0 1 1,0-1-1,-1 1 1,1 0 0,0-1-1,-1 1 1,1 0-1,-1-1 1,1 1-1,-2-3 1,-3 6-88,-4 8 0,-2 6 116,0 1 0,-14 35 0,21-45 0,-19 47 216,2 1 0,2 0 1,3 2-1,2 0 0,-8 76 0,9 80-1136,21 3-6358,-7-188 2333,2-7 1653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26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47 6720,'-78'-27'3040,"47"19"-2624,26 5-576,23-2-2368,8 1 1472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28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7 448 2656,'-6'8'2946,"6"-8"-2911,17-1 4091,-6-1-4028,-3 0 274,0 0 1,0 0-1,-1-1 0,1 0 1,-1 0-1,1-1 0,-1 0 1,0 0-1,0-1 1,10-9-1,-11 10-217,19-18 396,-1-1 0,43-52 0,-36 39-236,-8 9-149,134-157 889,-154 180-1011,1-1-1,-2 1 1,1-1 0,3-7-1,-5 7 166,-5 5 27,-8 10 39,0 4-232,0 0 0,1 1-1,0 0 1,1 1-1,-15 31 1,-28 92 667,44-113-475,-13 47 238,20-65-353,1-1 1,0 1-1,0 0 0,1 0 0,-1-1 0,2 1 0,1 12 0,-2-18-91,1-1 1,-1 0-1,0 0 1,1 0-1,-1 1 0,1-1 1,-1 0-1,1 0 1,0 0-1,-1 0 0,1 0 1,0 0-1,0 0 0,0 0 1,0-1-1,0 1 1,0 0-1,0 0 0,0-1 1,1 2-1,0-1 15,1-1 1,-1 1-1,0 0 0,1-1 0,-1 0 0,1 1 1,-1-1-1,0 0 0,5-1 0,4 0 46,0-1 0,0-1 0,18-7 0,-3 0-53,-1-2 0,-1 0 1,30-21-1,64-55 22,-2-17-33,-115 104-26,0 0 1,0 0-1,0 0 0,0 1 0,1-1 0,-1 0 0,0 0 1,0 1-1,1-1 0,-1 0 0,1 1 0,-1-1 0,0 1 1,1 0-1,-1 0 0,1-1 0,-1 1 0,1 0 0,1 0 1,-2 1 6,0-1 1,0 1-1,-1-1 1,1 1-1,0-1 1,0 1-1,0 0 1,-1-1 0,1 1-1,0 0 1,-1-1-1,1 1 1,-1 0-1,1 0 1,-1 0-1,1 0 1,-1 0-1,0-1 1,1 1 0,-1 0-1,0 2 1,2 6 73,-1 0 0,0 0 0,-1 0 0,-1 15 0,1-22-69,-3 35 284,-3-1 0,-1 1 0,-14 43 0,19-76-185,1-4-81,1 1 1,-1 0-1,1-1 0,-1 1 0,1 0 1,0 0-1,-1-1 0,1 1 0,0 0 1,0 0-1,-1-1 0,1 1 0,0 0 1,0 0-1,0 0 0,0-1 1,0 1-1,0 0 0,0 0 0,1 1 1,-1-3-17,1 1 0,0 0 0,0 0 1,0-1-1,0 1 0,0 0 0,0-1 1,-1 1-1,1-1 0,0 1 0,0-1 1,-1 1-1,1-1 0,0 0 0,-1 1 1,1-1-1,-1 0 0,2-1 0,13-16-130,14-17-4,56-56 0,-83 89 110,1 0 0,-1 1 0,1-1 0,-1 1 0,1-1 0,0 1-1,-1 0 1,1 0 0,0 0 0,0 0 0,0 0 0,0 1 0,0-1 0,0 1 0,0 0-1,0 0 1,0 0 0,0 0 0,0 0 0,0 1 0,0-1 0,4 2 0,5 3 23,0 0 0,0 0 1,0 1-1,11 8 0,16 8 20,-21-15-334,1-1 0,0-1-1,-1-1 1,29 3 0,-24-3-1537,-15-3 710,1 0 0,-1 0 1,0-1-1,9-1 0,-14 0 107,0 1 1,0-1 0,0 1-1,0-1 1,0 0 0,0-1-1,6-2 1,4-4-2180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28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16 4896,'-26'-16'2208,"18"19"-1920,3-3-128,10 0-160,-2 0-1056,11 0 576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29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1491 4640,'0'0'58,"0"1"1,-1-1-1,1 0 1,0 0-1,0 0 1,0 1-1,0-1 0,0 0 1,0 0-1,-1 1 1,1-1-1,0 0 1,0 0-1,0 1 1,0-1-1,0 0 0,0 0 1,0 1-1,0-1 1,0 0-1,0 0 1,0 1-1,0-1 0,0 0 1,0 0-1,0 1 1,0-1-1,1 0 1,-1 0-1,0 0 1,0 1-1,0-1 0,0 0 1,0 0-1,1 0 1,-1 1-1,0-1 1,0 0-1,0 0 1,0 0-1,1 1 0,14 0 2407,-11-1-2011,1-1 1,0 0 0,0 0 0,-1-1 0,7-2 0,2-3 213,0-1 0,19-15 1,9-14-182,43-49 0,-45 44-309,-1 2-74,143-154 608,-114 117-539,63-94 0,1-41 12,-64 101-114,-14 18 20,-48 83-77,-4 9-21,0 0 0,0 0 1,0 0-1,-1 0 1,1-1-1,0 1 0,-1 0 1,1 0-1,-1-1 0,1 1 1,-1 0-1,0-1 1,1 1-1,-1 0 0,0-1 1,0 1-1,0-1 1,0 1-1,0 0 0,0-1 1,-1 1-1,1-2 0,-1 2 7,1 1-1,0 0 0,0 0 0,0 0 0,0 0 0,0-1 0,0 1 0,0 0 1,0 0-1,-1 0 0,1 0 0,0 0 0,0-1 0,0 1 0,0 0 1,0 0-1,-1 0 0,1 0 0,0 0 0,0 0 0,0 0 0,-1 0 0,1 0 1,0 0-1,0 0 0,0 0 0,-1 0 0,1 0 0,0 0 0,0 0 0,0 0 1,0 0-1,-1 0 0,1 0 0,0 0 0,0 0 0,0 0 0,-1 0 0,1 0 1,0 0-1,0 0 0,0 0 0,0 0 0,-1 1 0,1-1 0,0 0 0,0 0 1,0 0-1,0 0 0,0 0 0,0 1 0,-1-1 0,1 0 0,0 0 0,-6 7 63,-1 0 0,1 0 0,0 0-1,1 1 1,0 0 0,-6 12-1,-71 156 662,63-133-592,16-38-117,-80 199 1035,74-177-830,1 2 0,1-1 0,1 1 1,2 0-1,-1 40 0,5-63-107,0 0 0,0 0 0,0 0 0,1-1 0,0 1 0,0 0 0,4 10 0,-4-15-92,-1 0 0,0 0-1,1-1 1,-1 1 0,1 0 0,-1 0-1,1-1 1,-1 1 0,1-1-1,-1 1 1,1 0 0,0-1 0,-1 1-1,1-1 1,0 1 0,-1-1-1,1 0 1,0 1 0,0-1-1,-1 0 1,1 1 0,0-1 0,0 0-1,0 0 1,-1 0 0,1 0-1,0 0 1,0 0 0,0 0 0,0 0-1,-1 0 1,1 0 0,0 0-1,0 0 1,0-1 0,0 1-1,-1 0 1,2-1 0,2-1-3,-1 0 0,1-1 0,-1 1 0,0-1 0,5-4-1,-7 6-11,182-177 347,-139 136-359,-3-2 1,-1-2-1,42-63 0,6-24-57,136-279 0,-208 378 59,29-68-75,-44 102 12,-3 7 23,-3 13 9,-35 90 168,-14 47 200,49-142-308,-81 242 672,-57 26 418,75-161-580,65-116-461,1-3 6,1 0-1,-1 1 1,1-1 0,-1 1-1,1 0 1,-1 5 0,7-10 359,8-9-299,18-15-338,-28 22 146,29-24-202,-11 8 61,2 1 0,36-23 0,-55 39 182,-1 0-36,1-1 1,0 1 0,0 1-1,0-1 1,6-1 0,-9 3 35,0-1 1,0 1-1,-1 0 0,1 0 1,0 0-1,-1 0 0,1 0 1,0 0-1,-1 1 0,1-1 1,0 0-1,-1 0 0,1 0 1,0 1-1,-1-1 0,1 0 1,0 1-1,-1-1 0,1 0 1,-1 1-1,1-1 1,-1 1-1,1-1 0,-1 1 1,1-1-1,-1 1 0,1-1 1,-1 1-1,0 0 0,1-1 1,-1 1-1,0-1 0,0 1 1,1 0-1,-1-1 0,0 1 1,0 0-1,0 0 1,0-1-1,0 2 0,8 50-76,-6-27 188,12 41 0,-12-59-63,1 0-1,0 0 1,0 0 0,0 0-1,1-1 1,0 1-1,6 6 1,-8-11-11,0 1 0,0-1 1,0 0-1,1 0 0,-1 0 0,0 0 0,1 0 0,0 0 1,-1 0-1,1-1 0,0 0 0,0 1 0,0-1 1,0 0-1,0 0 0,0-1 0,0 1 0,0-1 1,0 1-1,4-1 0,0-1 68,-1-1 0,1 1 0,0-1 0,-1-1 0,0 1 0,9-5 0,35-23 59,-15 5-15,-1-2 1,46-45 0,-69 62-147,-2-1 0,15-19 0,-21 26-44,-1-1 0,1 1-1,-1 0 1,0-1 0,0 1-1,0-1 1,-1 1 0,0-1 0,0 0-1,0 0 1,0-6 0,-1 10 34,0 0 0,0 0 0,0 0 0,0 0 0,0 1 0,0-1 0,0 0 0,0 0 0,0 0 1,-1 0-1,1 1 0,0-1 0,-1 0 0,1 0 0,-1 0 0,1 1 0,0-1 0,-1 0 0,0 1 0,1-1 0,-1 0 0,1 1 0,-1-1 1,0 1-1,1-1 0,-1 1 0,0-1 0,0 1 0,1-1 0,-1 1 0,0 0 0,0 0 0,0-1 0,0 1 0,1 0 0,-1 0 0,0 0 0,0 0 1,0 0-1,0 0 0,0 0 0,-4 0-29,0 1 1,0 0 0,1 0 0,-1 1-1,1-1 1,-6 3 0,-1 2 35,0 0 0,0 0 1,0 1-1,1 0 0,-12 12 1,19-17 21,0 0 1,1 1 0,-1 0 0,1 0 0,0 0 0,-1 0 0,1 0 0,1 0 0,-1 0 0,0 1-1,1-1 1,0 1 0,-1-1 0,1 1 0,1-1 0,-1 1 0,0 0 0,1 0 0,0-1 0,0 1-1,0 0 1,0-1 0,1 1 0,0 0 0,1 5 0,2 1-217,0 0 0,1 0 0,1 0 0,-1-1 0,2 0 0,-1 0 0,1 0 0,0-1 0,1 0 0,0-1 0,0 1 0,12 7 0,-11-9-112,-1-1 0,1 0 1,0 0-1,0-1 0,0 0 1,1-1-1,-1 0 0,1 0 1,0-1-1,0 0 0,0-1 1,0 0-1,15 0 0,3-8-3954,-1-1 1423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30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49 125 9216,'-49'-13'4192,"62"21"-3648,5-8 608,3 0-736,33-8 192,7 5-352,48-13 31,1 1-159,16-9-895,-6 9 383,2-9-4544,-12 10 2688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31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1091 2720,'-4'2'1403,"13"-5"143,18-7 737,67-53 972,-40 25-2334,-38 27-742,11-5 131,-1-3 0,-1 0-1,0-1 1,27-30 0,114-164 569,-143 183-820,97-118 85,-70 90-3,71-110 1,-111 152 7,-1 0 1,-1 0-1,0-1 0,-1-1 1,-1 1-1,5-23 0,-10 37-81,-1 0 0,1-1 0,-1 1 0,0 0 0,0 0-1,0-1 1,-1 1 0,1 0 0,-1 0 0,-2-8 0,2 10-52,1 1-1,-1 0 1,1 0 0,0 0 0,-1 0 0,0 0 0,1 0 0,-1 0-1,0 1 1,1-1 0,-1 0 0,0 0 0,0 0 0,0 1-1,1-1 1,-1 0 0,0 1 0,0-1 0,0 1 0,0-1-1,0 1 1,-2-1 0,0 0 4,1 1 1,0 0-1,0 0 0,-1 0 0,1 0 0,0 0 1,-1 1-1,1-1 0,0 1 0,-4 1 0,-3 2 63,1 0-1,-1 0 0,1 1 0,-11 8 0,-4 5 90,2 1-1,-1 1 1,2 1 0,1 1-1,1 0 1,0 2 0,2 0 0,-23 45-1,12-10 119,2 2 1,-29 108-1,43-126-126,1 1 0,-5 52-1,14-80-67,0-1-1,1 0 1,0 0-1,1 1 1,1-1-1,1 0 0,0 0 1,1 0-1,0-1 1,7 16-1,-9-25-70,1 0 0,-1-1 0,1 1-1,0-1 1,0 1 0,0-1-1,1 0 1,-1 0 0,1 0 0,0-1-1,0 1 1,1-1 0,-1 0 0,0 0-1,1-1 1,0 1 0,0-1-1,0 0 1,0 0 0,0-1 0,10 3-1,5-2 41,0-1-1,1-1 0,-1-1 0,0-1 0,34-7 1,101-32 281,-137 36-336,6-2 13,136-47-12,-144 47 4,1-1 1,-2-1 0,1 0 0,-2-1-1,1 0 1,-1-1 0,16-17 0,-28 26-3,-1 1-8,0 0 1,0 1-1,0-1 0,0 0 0,0 0 0,-1 0 0,1 0 1,0 0-1,-1 0 0,1 0 0,-1 0 0,1 0 0,-1-1 1,0 1-1,1 0 0,-1 0 0,0-2 0,0 3-6,0-1-1,0 1 0,0 0 1,0 0-1,0-1 0,0 1 1,0 0-1,0 0 1,-1 0-1,1-1 0,0 1 1,0 0-1,0 0 0,0 0 1,-1 0-1,1-1 1,0 1-1,0 0 0,0 0 1,-1 0-1,1 0 0,0 0 1,0 0-1,0 0 0,-1 0 1,1 0-1,0-1 1,0 1-1,-1 0 0,1 0 1,0 0-1,0 0 0,-1 0 1,1 0-1,0 1 0,0-1 1,0 0-1,-1 0 1,1 0-1,0 0 0,0 0 1,-1 0-1,1 0 0,0 0 1,0 0-1,0 1 1,-1-1-1,1 0 0,0 0 1,0 1-1,-17 8-92,16-8 95,-45 32 21,7-9-127,-66 45 287,92-59-133,1 1-1,0 0 0,0 0 1,1 1-1,-16 23 1,25-32-18,1-1 1,-1 1 0,1 0-1,0-1 1,0 1-1,0 0 1,0 0 0,0 0-1,0-1 1,1 6 0,0-7-15,0-1 0,0 1 0,0 0 0,0-1 0,0 1 0,0 0 0,0-1-1,1 1 1,-1 0 0,0-1 0,0 1 0,1-1 0,-1 1 0,0 0 0,1-1 0,-1 1 0,1-1 0,-1 1 0,1 0 0,0-1-3,0 1 0,0-1 0,0 1 0,0-1 0,0 0 0,1 1 0,-1-1 0,0 0 0,0 0 0,0 1 0,0-1 0,0 0 1,0 0-1,1-1 0,0 1 0,7-1 19,0-1-1,-1-1 1,1 1 0,-1-1 0,0 0 0,0-1 0,14-9 0,53-41-21,-32 22-106,-24 16 30,-14 12-1,-1 1-1,0-1 0,1 1 0,-1 0 0,7-3 0,-10 8 31,-1-1 0,1 1 0,-1-1 0,0 0 0,0 1 0,0-1-1,0 1 1,0-1 0,0 1 0,0-1 0,0 2 0,-1-1 31,0 5 24,-1 1-1,1-1 0,1 0 0,0 15 0,0-21-11,0 0 1,0 1-1,0-1 0,0 0 0,1 1 0,-1-1 0,0 0 0,1 0 0,-1 1 0,1-1 0,-1 0 1,1 0-1,0 0 0,0 0 0,-1 0 0,1 0 0,0 0 0,0 0 0,0 0 0,0 0 0,0 0 1,0 0-1,0-1 0,1 1 0,-1 0 0,0-1 0,0 1 0,0-1 0,1 1 0,-1-1 0,0 0 0,1 1 1,-1-1-1,0 0 0,3 0 0,4-1 48,-1 0 0,0-1 0,0 0-1,0 0 1,0-1 0,9-4 0,-1 1-52,155-68 11,-148 63 7,-2 1-1,-1-1 0,0-1 0,0-1-1,-2 0 1,1-2 0,-2 0 0,0 0 0,-1-2 0,0 0 0,-2-1 0,18-28 0,67-128-44,-62 107-2,114-249-66,-145 303 74,-2 5-40,0 0 0,0 0 0,3-15 0,-6 23 51,0-1 1,0 1 0,1 0 0,-1-1 0,0 1 0,0-1 0,0 1-1,0 0 1,0-1 0,0 1 0,0 0 0,0-1 0,0 1 0,0-1-1,0 1 1,-1 0 0,1-1 0,0 1 0,0 0 0,0-1 0,0 1-1,0 0 1,-1-1 0,1 1 0,-1-1 0,-6 5-82,-11 19-18,-10 19 32,2 0 0,-38 86 1,25-27 202,-31 127 1,64-206-35,0 0 0,2 1 0,0 0 0,1-1 0,1 45 0,3-64-7,-1 0 1,1 0-1,-1 0 1,1 0-1,0 0 0,1 0 1,-1 0-1,0 0 1,1-1-1,3 6 0,-4-7-64,0 0 0,0 0 0,0 1 0,0-1-1,0 0 1,0-1 0,0 1 0,0 0 0,1 0-1,-1 0 1,0-1 0,1 1 0,-1-1 0,0 1-1,1-1 1,-1 1 0,1-1 0,-1 0 0,0 0-1,1 0 1,-1 0 0,1 0 0,2 0 0,0-1-25,0-1 0,1 1 1,-1-1-1,0 0 0,0 0 1,0 0-1,-1-1 0,1 1 1,3-4-1,32-32-13,-25 24 17,-5 5 19,-2 2-47,0 0 1,0 0 0,12-8-1,-16 14 6,-1-1 1,1 1-1,0-1 0,-1 1 0,1 0 0,0 0 1,0 0-1,0 1 0,0-1 0,0 1 1,-1 0-1,1-1 0,0 1 0,0 0 0,0 1 1,4 0-1,12 4 67,30 12 0,-32-11-173,0 0 1,27 6 0,17-3-3748,-31-6-867,0 2 0,36 11 0,-30-1 1197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5:32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7040,'-8'12'3200,"-5"12"-2752,4-16 1056,4 3-896,-3 1-32,8 4-352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24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 55 1728,'1'-2'125,"0"1"1,0-1 0,0 0-1,0 0 1,0 1-1,0-1 1,0 1-1,1-1 1,-1 1-1,1-1 1,2-1-1,-2 2 282,-1-1-1,1 1 1,0-1-1,0 0 1,-1 1-1,3-5 1,0 1 285,0-3 1732,-5 8-2369,1-1 1,0 1 0,-1 0-1,1-1 1,-1 1 0,1-1-1,-1 1 1,1 0 0,0 0 0,-1-1-1,1 1 1,-1 0 0,1 0-1,-1-1 1,0 1 0,1 0-1,-1 0 1,1 0 0,-1 0 0,1 0-1,-2 0 1,-2 0 71,0-1-1,-1 1 1,1 1-1,0-1 1,-1 1-1,1-1 1,0 1 0,-1 1-1,-6 2 1,0 0 27,0 1 0,-12 9 0,3-2-8,1 1 0,1 1-1,0 1 1,1 0 0,0 2 0,1 0-1,1 0 1,-24 39 0,36-51-108,0 0-1,0 1 1,1 0 0,0-1-1,0 1 1,1 0 0,-2 9-1,3-13-15,0 0 0,-1 0-1,1 0 1,1-1-1,-1 1 1,0 0 0,0 0-1,1 0 1,-1-1-1,1 1 1,-1 0 0,1 0-1,0-1 1,0 1-1,0 0 1,0-1 0,0 1-1,0-1 1,0 0-1,1 1 1,-1-1 0,0 0-1,1 0 1,-1 1-1,1-1 1,-1 0 0,1 0-1,2 1 1,6 1 93,-1 0 0,1 0-1,0 0 1,0-2 0,0 1 0,0-1 0,14 0 0,73-9 445,-95 8-551,14-2 100,-1-1-1,1 0 1,0-1 0,-1-1-1,0 0 1,0-1 0,17-10-1,-26 13-70,0-1-1,-1 0 0,0 0 1,0 0-1,0-1 0,0 0 1,-1 0-1,7-10 0,-8 11-33,-1-1-1,0 1 0,0-1 1,0 1-1,-1-1 1,1 0-1,-1 0 1,0 0-1,-1 0 0,1 1 1,-1-1-1,0 0 1,-1-6-1,1 7-24,-1 0 1,1 0-1,-1 0 0,0 1 1,0-1-1,-1 0 0,1 1 1,-1-1-1,0 1 0,0 0 1,0-1-1,0 1 0,-1 0 0,1 0 1,-1 0-1,0 1 0,0-1 1,0 1-1,0-1 0,0 1 1,0 0-1,-1 0 0,1 0 1,-4-1-1,-1 1 16,-1-1 0,1 2 1,-1-1-1,1 1 0,-1 0 0,1 1 0,-1 0 1,0 0-1,1 1 0,-1 0 0,1 0 1,-1 1-1,1 0 0,0 1 0,-12 5 1,9-3 21,-1 1 0,1 0 0,0 1 0,1 0 1,-1 1-1,2 0 0,-1 0 0,1 1 1,-15 19-1,22-25-41,-5 5 21,1 0 0,1 1-1,-1 0 1,1 0 0,-4 11-1,9-19 22,-1 1 0,0 0 0,1 0-1,-1 0 1,1-1 0,0 1 0,-1 0 0,1 0-1,0 0 1,0 0 0,1 0 0,-1 0 0,0-1-1,0 1 1,1 0 0,-1 0 0,1 0 0,0-1-1,0 1 1,-1 0 0,1 0 0,0-1 0,0 1-1,0-1 1,1 1 0,-1-1 0,0 0 0,1 1 0,-1-1-1,1 0 1,-1 0 0,1 0 0,-1 0 0,1 0-1,2 1 1,5 2 101,1 0 0,0 0 0,1-1 0,-1 0 0,0-1 0,1-1-1,-1 1 1,1-1 0,-1-1 0,1 0 0,12-2 0,-15 1-65,1 0 0,-1-1 1,0 0-1,1-1 0,-1 1 0,0-2 0,-1 1 1,1-1-1,0 0 0,-1-1 0,0 1 0,0-2 1,-1 1-1,8-7 0,-12 9-63,1-1-1,-1 1 1,0-1-1,0 1 1,0-1 0,0 0-1,-1 1 1,1-1 0,-1 0-1,0 0 1,0 0-1,-1 0 1,1 0 0,-1 0-1,0 0 1,0-1-1,0 1 1,0 0 0,-1 0-1,0 0 1,0 0-1,0 0 1,0 0 0,0 0-1,-1 1 1,0-1-1,0 0 1,0 1 0,0-1-1,0 1 1,-1 0-1,0 0 1,1 0 0,-1 0-1,0 0 1,-1 1-1,1-1 1,0 1 0,-1 0-1,1 0 1,-8-3-1,3 2-81,0 1 1,-1 0-1,1 0 0,-1 1 0,1 0 0,-1 1 0,1-1 0,-1 2 0,1-1 0,-1 1 0,1 1 0,-1 0 0,1 0 0,-13 5 0,11-3 90,0 0-1,0 1 1,1 0 0,-1 0-1,1 1 1,1 1-1,-1-1 1,1 1-1,0 1 1,1-1 0,-8 11-1,11-13 11,1 0-1,0 0 0,1 0 1,-1 0-1,1 0 0,0 1 1,1-1-1,-1 1 1,0 8-1,1-12 17,1 0-1,0 0 0,0 0 1,0 0-1,0 0 1,0 0-1,0 0 1,1 0-1,-1 0 1,1 0-1,-1-1 1,1 1-1,0 0 1,0 0-1,0 0 1,0-1-1,0 1 1,0 0-1,0-1 1,1 1-1,-1-1 0,0 1 1,1-1-1,-1 0 1,1 0-1,0 0 1,-1 1-1,1-1 1,0-1-1,3 2 1,5 2 77,0-1 0,0-1 0,1 0 0,-1-1 0,1 0 0,-1 0 0,1-1 0,16-2-1,-11 0 31,0-1-1,0 0 0,0-2 0,27-10 0,-38 13-102,-1 0 0,0 0 0,0-1 0,0 1 0,0-1 0,0 0 0,-1 0 0,7-7-1,-9 8-25,1 0-1,0-1 1,-1 1-1,0 0 1,1-1-1,-1 1 0,0-1 1,0 1-1,-1-1 1,1 0-1,0 1 1,-1-1-1,0 0 0,1 0 1,-1 1-1,0-1 1,-1-4-1,1 5-40,-1 0 0,1 0 1,0 0-1,-1 1 0,0-1 0,1 0 0,-1 0 0,0 1 1,0-1-1,0 0 0,0 1 0,0-1 0,0 1 0,0-1 1,-1 1-1,1-1 0,-1 1 0,1 0 0,-3-2 1,1 2-9,0-1 1,-1 1 0,1 0 0,0 0 0,0 0 0,0 1 0,-1-1 0,1 1 0,0 0 0,-6 0 0,0 1-29,0 0-1,0 0 1,1 1 0,-1 1 0,1-1 0,-1 1 0,-14 8 0,10-3 26,0 0 1,-12 11 0,21-16 61,0 0 1,0 1 0,1-1 0,-1 1 0,1 0 0,0 1 0,0-1 0,1 0-1,-1 1 1,-1 4 0,3-8-3,1 0-1,0 0 1,-1 0 0,1 1-1,0-1 1,0 0-1,0 0 1,0 0 0,0 0-1,0 0 1,0 0 0,0 0-1,0 0 1,0 0-1,0 0 1,1 1 0,-1-1-1,1 0 1,-1 0-1,1 0 1,-1-1 0,1 1-1,-1 0 1,1 0 0,0 0-1,-1 0 1,1 0-1,0-1 1,0 1 0,0 0-1,0-1 1,-1 1 0,1 0-1,0-1 1,0 1-1,0-1 1,0 0 0,0 1-1,1-1 1,-1 0-1,0 0 1,1 1 0,5 0 81,-1 0 1,1 0 0,0-1-1,0 1 1,8-2-1,-2 0 22,0-1 0,0 0-1,13-4 1,-20 4-60,0 0-1,0-1 1,0 1 0,0-1-1,0 0 1,0-1 0,9-7-1,-13 9-59,-1 1 0,1-1 0,-1 0-1,1 0 1,-1 0 0,0 0 0,0-1-1,0 1 1,0 0 0,1-3 0,-2 4-13,0 1 0,1-1 0,-1 0 0,0 1 0,0-1 0,0 0 0,0 1 0,0-1 0,0 0 0,0 0 0,0 1 0,0-1 1,0 0-1,0 1 0,-1-1 0,1 0 0,0 1 0,0-1 0,-1 1 0,1-1 0,0 0 0,-1 1 0,1-1 0,-1 1 0,1-1 1,-1 1-1,1-1 0,-1 1 0,1-1 0,-1 1 0,1 0 0,-1-1 0,1 1 0,-1 0 0,0-1 0,1 1 0,-1 0 0,0 0 0,1-1 1,-1 1-1,-1 0 0,-3 0-41,-1-1 1,0 1 0,1 1-1,-1-1 1,0 1 0,1 0-1,-1 0 1,-7 3 0,-1 1-58,-29 13-1,-17 18 549,59-35 123,6 0-336,8-3 164,-13 2-340,6-1 22,-1 0 0,0 0 1,0-1-1,1 0 0,-1 0 0,0-1 0,-1 1 0,8-6 0,0-1-20,-1 1 0,12-14-1,-22 21-66,0 0-1,0 0 1,0 0-1,0-1 0,0 1 1,0 0-1,-1-1 1,1 1-1,0-3 1,-1 4 13,0 0 0,0 0 1,0-1-1,0 1 0,1 0 1,-1-1-1,0 1 0,-1 0 1,1-1-1,0 1 0,0 0 1,0-1-1,0 1 0,0 0 0,0-1 1,0 1-1,0 0 0,-1 0 1,1-1-1,0 1 0,0 0 1,0 0-1,0-1 0,-1 1 1,1 0-1,0 0 0,0 0 1,-1-1-1,1 1 0,0 0 1,0 0-1,-1 0 0,1 0 1,0-1-1,-1 1 0,1 0 1,0 0-1,-1 0 0,1 0 1,0 0-1,-1 0 0,1 0 1,0 0-1,0 0 0,-1 0 1,1 0-1,0 0 0,-1 1 1,-3-1-22,1 0-1,0 1 1,-1-1 0,1 1 0,0 0 0,0 0 0,-1 0-1,1 1 1,0-1 0,-5 4 0,2-1-356,1 1 0,-1-1 0,1 1 0,-5 5 0,8-8-503,2-1 741,0-1 0,-1 1 0,1-1-1,0 0 1,0 1 0,0-1 0,0 1 0,0-1-1,0 1 1,0-1 0,0 0 0,0 1 0,0-1-1,0 1 1,0-1 0,0 1 0,0-1-1,0 1 1,0-1 0,0 0 0,0 1 0,0-1-1,1 1 1,-1-1 0,0 0 0,0 1 0,1-1-1,-1 0 1,1 2-296,11 9-2308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27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1201 2144,'-6'11'5416,"7"-10"-4928,0-1-442,-1 0 1,1 0-1,-1 1 1,1-1 0,-1 0-1,1 0 1,-1 0-1,1 0 1,-1 0-1,1 0 1,-1 0 0,1 0-1,-1 0 1,1 0-1,-1 0 1,1 0 0,0-1-1,-1 1 1,1 0-1,-1 0 1,0 0-1,1-1 1,-1 1 0,1 0-1,-1-1 1,1 1-1,0-1 1,15-13 447,-10 8-239,81-71 546,-8 6-530,-49 47-204,24-21 65,67-71 0,-62 46-44,70-113 0,-117 165-99,161-253 91,-154 237-27,-1-1 1,-1 0-1,-2-1 0,12-43 1,-25 72-47,0 1 24,0 0 0,-1 0 0,0 0 0,1 0 0,-2 0 0,1 0 0,-1 0 0,0 0 0,0 0-1,-1 0 1,-1-7 0,2 12-36,0 1-1,0 0 1,0-1-1,0 1 1,0-1-1,-1 1 0,1-1 1,0 1-1,0 0 1,-1-1-1,1 1 1,0 0-1,-1-1 1,1 1-1,0 0 0,-1-1 1,1 1-1,0 0 1,-1-1-1,1 1 1,-1 0-1,1 0 1,0 0-1,-1-1 1,1 1-1,-1 0 0,1 0 1,-1 0-1,1 0 1,-1 0-1,1 0 1,-1 0-1,1 0 1,0 0-1,-1 0 0,1 0 1,-1 0-1,1 0 1,-1 1-1,1-1 1,-1 0-1,1 0 1,0 0-1,-1 1 1,0-1-1,-16 14-85,4 3 166,1 0 0,0 1 0,2 0 0,0 0 0,1 1 1,-7 21-1,-4 5 119,1 0 22,2 1 0,2 0 0,2 1 0,2 1 0,2 0 0,3 0 0,1 1 0,2-1 0,7 85 0,-3-121-155,1 1 1,1-1 0,-1 0 0,2 1 0,0-1 0,0-1 0,8 15 0,-9-22-18,-1 1-1,1-1 1,-1 0 0,1 0-1,1 0 1,-1 0 0,0-1-1,1 0 1,0 1 0,0-1-1,0 0 1,0-1 0,0 1-1,1-1 1,-1 0 0,1 0-1,-1 0 1,1-1 0,0 1-1,0-1 1,6 1 0,5-2 48,0-1 1,0 0 0,0-1 0,0-1-1,-1 0 1,1-1 0,-1 0 0,0-2 0,0 0-1,0 0 1,-1-2 0,0 1 0,-1-2 0,19-14-1,-28 20-84,-1 0-1,1 0 0,-1-1 0,0 1 1,0-1-1,0 0 0,4-8 0,-5 10-14,-1 0 0,0-1 0,-1 1 0,1-1 0,0 1 0,-1-1 0,1 1 0,-1-1 0,0 1 0,0-1 0,0 1 0,0-1 0,0 0 0,-2-4-1,2 6-19,0-1-1,-1 1 0,1 0 0,-1 0 0,0 0 1,1-1-1,-1 1 0,0 0 0,0 0 0,1 0 0,-1 0 1,0 0-1,0 0 0,0 0 0,0 0 0,0 1 0,-1-1 1,1 0-1,0 1 0,0-1 0,0 1 0,-1-1 1,1 1-1,0-1 0,-1 1 0,1 0 0,0 0 0,-1 0 1,1 0-1,0 0 0,-1 0 0,1 0 0,-2 0 1,-4 1-53,1 0 0,-1 1 1,1 0-1,-1 0 0,-8 4 1,2 1-2,0 0 0,0 0 0,1 1 0,0 1 0,-14 12 0,21-16 119,0 0-1,0 0 1,0 0 0,1 1 0,0-1-1,0 1 1,0 0 0,1 0 0,0 1-1,0-1 1,0 1 0,1-1-1,-3 12 1,5-16-23,0 0 1,0-1-1,0 1 0,0 0 1,1 0-1,-1 0 0,0-1 1,1 1-1,-1 0 0,1-1 0,-1 1 1,1 0-1,0-1 0,0 1 1,0-1-1,0 1 0,0-1 0,0 1 1,0-1-1,0 0 0,1 1 1,-1-1-1,1 0 0,-1 0 0,1 0 1,-1 0-1,1 0 0,-1 0 1,1-1-1,0 1 0,-1-1 1,1 1-1,2 0 0,7 1 83,0 1-1,1-2 1,-1 0 0,13 0 0,-21 0-78,57-1 89,-1-2 0,1-2 0,-1-3 0,89-23-1,-16-2 87,102-26-230,-120 31-295,-103 26 145,-13 4 79,-20 8 18,15-8 61,-145 82-42,147-81 75,0-1 0,0 1 0,0-1 0,1 1 0,-7 7 0,10-9 0,0 0 0,0-1 0,-1 1 0,1 0 0,1 0 0,-1-1 0,0 1 0,0 0 0,1 0-1,-1 0 1,1 0 0,-1 0 0,1 0 0,0 0 0,0 0 0,0 0 0,0 0 0,0 0 0,1 2 0,-1-2 27,1-1 0,0 1 0,-1-1 0,1 0-1,0 1 1,0-1 0,0 0 0,0 0 0,0 1 0,0-1 0,0 0 0,0 0 0,0 0 0,1 0 0,-1-1 0,0 1 0,1 0 0,-1 0 0,1-1 0,-1 1 0,2 0-1,4 1 71,0 0 0,0-1 0,8 1 0,3-1-15,0 0 0,0-2 0,0 0 0,-1-1 0,1 0 0,0-2 1,19-6-1,-9 1-29,0-2 1,0-1 0,36-21 0,-35 15-40,-2-2 1,0-1-1,-1-1 1,-1-1-1,29-34 0,9-8-313,-57 55 256,-4 5 56,-1 7-198,-1-1 93,4-9 332,1 4-224,-1 1-1,-1-1 1,1 0 0,0-1 0,-1 1-1,5-9 1,4-5 151,50-74-143,-5 6 79,51-61-24,-101 137-112,0 0-1,-2 0 1,1-1 0,-1 0-1,-1 0 1,0-1 0,4-20-1,-7 32 8,-1-1-1,0 1 0,0-1 0,0 1 0,0-1 0,0 1 1,1-1-1,-1 1 0,0 0 0,0-1 0,0 1 0,0-1 0,0 1 1,-1-1-1,1 1 0,0-1 0,0 1 0,0 0 0,0-1 1,0 1-1,-1-1 0,1 1 0,0-1 0,0 1 0,-1 0 1,1-1-1,0 1 0,0 0 0,-1-1 0,1 1 0,0 0 1,-1 0-1,1-1 0,-1 1 0,1 0 0,0 0 0,-2-1 1,1 1-51,-1 0 0,0 0 1,0 0-1,0 0 0,1 0 1,-1 1-1,0-1 0,0 1 1,1-1-1,-3 2 0,-7 3-147,1 0 0,-11 7-1,1 2 199,0 2 0,1 0-1,1 1 1,0 1-1,-22 30 1,21-23 116,1 2 0,2 0 0,0 2 0,-15 39 0,8-11 202,3 0 1,-22 108 0,38-148-199,2 0-1,-2 26 1,4-39-69,0 1 1,0 0-1,1-1 0,-1 1 0,1-1 1,0 1-1,0-1 0,0 1 0,1-1 1,0 0-1,0 1 0,0-1 0,0 0 0,4 5 1,-5-8 20,1 0 1,-1 0 0,0 0 0,1 0-1,-1 0 1,1 0 0,-1-1-1,1 1 1,-1 0 0,1-1-1,-1 1 1,1-1 0,0 0-1,-1 0 1,1 1 0,0-1 0,2-1-1,29-4 466,-13 0-472,0-1 0,-1-2 0,0 0 0,21-11 0,-4-2-19,37-29-1,-38 21-19,-25 19-237,22-14 0,-31 25 126,-1 0 1,0 1-1,1-1 1,-1 1-1,0-1 0,0 0 1,0 1-1,0-1 1,0 0-1,0 1 1,-1-1-1,1 2 1,-5 29 73,-5 3 95,6-23 106,1 0-1,-3 18 1,5-27-141,1-1 1,0 1-1,0-1 0,0 1 1,0-1-1,0 1 1,0-1-1,1 0 1,-1 1-1,1-1 1,0 1-1,0-1 1,0 0-1,0 1 1,0-1-1,0 0 1,3 3-1,-3-4 8,1 1 1,-1-1-1,0 0 0,1 0 0,-1 0 1,1 0-1,-1-1 0,1 1 0,0 0 1,-1-1-1,1 1 0,-1-1 0,1 1 1,0-1-1,0 0 0,-1 0 0,1 0 1,0 0-1,0 0 0,-1 0 0,1 0 1,0 0-1,-1-1 0,1 1 0,0-1 1,-1 1-1,1-1 0,0 0 0,1-1 1,4-1 16,-1-1 1,0 0 0,1 0 0,-1-1 0,9-10 0,2-2-11,-2-1 0,0 0 1,16-27-1,22-37-125,-44 63-671,-7 16 52,-4 18 389,-2 8 301,1 0-1,1 0 1,2 42 0,2-35-72,-3-24 136,1-1 1,1 1-1,-1 0 1,1-1-1,0 1 1,0-1-1,3 10 0,-3-14-32,-1 0 0,0-1-1,1 1 1,-1 0 0,0 0 0,1 0-1,-1 0 1,1 0 0,0-1-1,-1 1 1,1 0 0,0 0 0,-1-1-1,1 1 1,0 0 0,0-1-1,-1 1 1,3 0 0,-1-1 26,-1 0 1,1 0-1,-1 0 1,1 0-1,-1 0 1,1-1 0,-1 1-1,1-1 1,-1 1-1,3-2 1,4-1-13,10-4 85,0 0 1,0-2 0,-1 0 0,17-12 0,62-51-282,-39 28-104,7-13 191,-39 34-187,-19 18 99,0 0 0,0 1 0,11-6 0,-17 10 146,0-1 1,1 1-1,-1 0 0,0 0 0,1 0 1,-1 0-1,0 0 0,1 0 0,-1 1 1,0-1-1,1 0 0,-1 0 0,0 0 1,1 0-1,-1 0 0,0 0 0,1 0 1,-1 1-1,0-1 0,0 0 0,1 0 1,-1 0-1,0 1 0,0-1 0,1 0 1,-1 0-1,0 1 0,0-1 0,0 0 1,0 1-1,1-1 0,6 14-121,-5-9 145,4 6-21,8 24 1,-10-25 50,0 0 0,0 0 0,7 11-1,-5-13-44,0 1-1,0-1 0,1 1 0,0-2 1,1 1-1,10 8 0,-14-13 36,0-1 0,0 0-1,0 1 1,0-1 0,0 0 0,0-1 0,0 1-1,0-1 1,1 0 0,-1 0 0,1 0 0,-1-1-1,1 0 1,-1 1 0,1-2 0,-1 1 0,6-1-1,6-3 62,0 0 0,0-1 1,-1-1-1,0 0 0,16-10 0,1-3 65,32-24 0,-54 36-162,-2 2-11,0-1-1,0 0 1,0-1 0,-1 1 0,0-2-1,0 1 1,9-13 0,-12 13-17,0 1 0,-1-1 1,0 1-1,0-1 0,0 0 0,-1 0 1,0-1-1,0 1 0,0 0 0,-1-1 0,0-12 1,-1 19 12,0 0 0,0 0 0,-1 0 0,1 1 0,0-1 0,0 0-1,0 0 1,-1 1 0,1-1 0,0 0 0,-1 0 0,1 1 0,-1-1 0,1 1 0,-1-1 0,1 0 0,-1 1 0,1-1 0,-1 1 0,0-1 0,1 1 0,-1-1 0,0 1 0,1 0 0,-1-1 0,0 1 0,1 0 0,-1-1 0,0 1 0,0 0 0,0 0 0,1 0 0,-1 0 0,0 0 0,0 0 0,0 0 0,1 0 0,-1 0 0,-1 0 0,-4 1-51,0 1 0,0-1 0,0 1 0,-7 3 0,11-4 67,-10 4-6,1 0 0,-1 1 1,1 1-1,0 0 0,0 0 0,-11 11 0,17-13 57,-1 1 1,1 0 0,0 0 0,0 0 0,1 0 0,-1 1 0,2-1-1,-1 1 1,1 0 0,0 0 0,-4 15 0,6-20-28,1-1 1,0 1-1,0 0 1,0 0 0,0 0-1,0 0 1,0 0-1,0-1 1,0 1 0,1 0-1,-1 0 1,1 0-1,-1-1 1,1 1 0,0 0-1,0-1 1,0 1-1,0 0 1,0-1 0,0 1-1,0-1 1,0 0-1,1 1 1,-1-1 0,2 1-1,2 2 40,1 0 0,-1-1 0,1 0 1,0 0-1,10 4 0,5-1 56,0 0 0,41 6 0,44-2-98,-101-10-27,25 1-993,37-2 1,28-11-4945,-63 8 3814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33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35 5408,'0'-1'81,"0"1"0,-1 0 0,1-1 0,0 1 0,0-1 1,0 1-1,0-1 0,0 1 0,-1-1 0,1 1 0,0-1 0,0 1 0,0 0 0,1-1 0,-1 1 1,0-1-1,0 1 0,0-1 0,0 1 0,0-1 0,0 1 0,1 0 0,-1-1 0,0 1 1,0-1-1,1 1 0,-1 0 0,0-1 0,0 1 0,1 0 0,-1-1 0,17-7 1860,8-4 7677,-24 28-9021,0-13-558,0-1-745,1 0 0,-1 0 0,0 0 0,1 0 1,-1 0-1,1 0 0,0 0 0,2 2 0,-3-4 711,-1 0 1,0 1 0,0-1-1,1 0 1,-1 0-1,0 0 1,0 1-1,0-1 1,1 0 0,-1 0-1,0 1 1,0-1-1,0 0 1,0 0-1,0 1 1,0-1 0,1 0-1,-1 1 1,0-1-1,0 0 1,0 0-1,0 1 1,0-1-1,0 0 1,0 1 0,0-1-1,0 0 1,0 1-1,0-1 1,-1 0-1,1 0 1,0 1 0,0-1-1,0 0 1,0 0-1,0 1 1,-1-1-1,-11 13 1260,-18 6 1403,7-6-1205,1 2 0,-24 20 0,45-35-1445,0 1 0,-1 0 0,1 0 1,0 0-1,0 0 0,0 0 0,0 0 0,0 0 0,1 0 0,-1 0 0,0 0 1,0 0-1,1 1 0,-1-1 0,0 0 0,1 0 0,0 1 0,-1-1 1,1 1-1,0-1 0,-1 0 0,1 1 0,0-1 0,0 0 0,0 1 0,0-1 1,1 1-1,-1-1 0,0 0 0,0 1 0,1-1 0,-1 0 0,1 1 0,-1-1 1,1 0-1,0 1 0,0-1 0,-1 0 0,1 0 0,0 0 0,0 0 1,0 0-1,0 0 0,0 0 0,0 0 0,0 0 0,1-1 0,-1 1 0,2 1 1,7 3-1023,1-1 0,-1 1 0,1-2 0,-1 0 1,1 0-1,12 1 0,-5 0-1409,23 4-424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26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155 354 2080,'0'-4'148,"0"4"-128,0 0 0,0 0 0,0 0 0,0 0 1,0 0-1,0-1 0,0 1 0,0 0 0,1 0 0,-1 0 0,0 0 0,0-1 0,0 1 0,0 0 1,0 0-1,-1 0 0,1-1 0,0 1 0,0 0 0,0 0 0,0 0 0,0 0 0,0 0 0,0-1 0,0 1 1,0 0-1,0 0 0,0 0 0,-1 0 0,1 0 0,0-1 0,0 1 0,0 0 0,0 0 0,0 0 0,0 0 1,-1 0-1,1 0 0,0 0 0,0 0 0,0 0 0,0 0 0,-1-1 0,1 1 0,0 0 0,0 0 0,0 0 1,0 0-1,-1 0 0,1 0 0,0 0 0,0 0 0,0 0 0,-1 1 0,-6-13 4433,7 12-4337,-1-1 0,1 1 0,0-1 1,-1 1-1,1-1 0,-1 1 0,1-1 0,0 1 0,-1-1 1,1 1-1,-1 0 0,0-1 0,1 1 0,-1 0 0,1 0 1,-1-1-1,1 1 0,-1 0 0,0 0 0,1 0 0,-1 0 1,1 0-1,-1 0 0,0 0 0,1 0 0,-2 0 0,-10 6 640,10-5-710,1 0 0,-1-1 0,1 1 0,-1 0 0,1 0 0,-1 0 0,1 0 0,0 0 0,-1 0 0,1 1 0,0-1 0,0 0 0,0 0 0,0 1 0,0-1 0,0 1 0,0 2 0,-3 6 224,0 1 1,1 1-1,-3 16 0,1-6-23,-3 30 376,-4 92-1,10-101-496,-3 71 786,2-89 960,-13-112-1531,4 1 0,-1-95 1,15-14-502,1 149-52,2 0 1,12-46-1,-2 53 36,-15 39 182,0 0 1,1 0-1,-1 0 0,0-1 0,0 1 0,1 0 1,-1 0-1,0 0 0,0 0 0,1 0 1,-1 0-1,0 0 0,0 0 0,0 0 0,1 0 1,-1 0-1,0 1 0,0-1 0,1 0 1,-1 0-1,0 0 0,0 0 0,0 0 0,1 0 1,-1 0-1,0 1 0,0-1 0,0 0 1,1 0-1,-1 0 0,0 0 0,0 1 0,0-1 1,0 0-1,0 0 0,1 0 0,-1 1 1,0-1-1,0 0 0,8 11 36,-7-11-45,20 33-75,26 51 0,3 6 703,-32-63-478,2 0-1,1-1 0,0-2 0,31 27 0,-51-50-110,0 0-1,0 0 1,0 0 0,0 0-1,0 0 1,0 0 0,0-1 0,0 1-1,1-1 1,-1 1 0,0 0-1,1-1 1,-1 0 0,0 1-1,1-1 1,-1 0 0,3 0-1,-3 0-8,0 0 0,0-1 0,0 1 0,0 0-1,0-1 1,-1 1 0,1-1 0,0 1 0,0-1-1,0 1 1,0-1 0,-1 0 0,1 0 0,0 1 0,-1-1-1,1 0 1,-1 0 0,2-1 0,1-5 47,0 1-1,-1-1 1,0 0 0,0 0 0,1-9 0,-1 6-112,17-108 303,1-4-428,-4 33-403,-14 72 326,3 4-55,-5 14 283,0-1 0,0 0 0,0 0 0,0 0 0,0 0 0,0 0 0,0 1 0,0-1 0,0 0 0,0 0 0,0 0 0,1 0 0,-1 0 0,0 0 0,0 1 0,0-1 0,0 0 0,0 0 0,0 0 0,0 0 0,1 0 0,-1 0 0,0 0 0,0 0 0,0 0 0,0 0 0,0 0 0,1 0 0,-1 1 0,0-1 0,0 0 0,0 0 0,0 0 0,0 0 0,1 0 0,-1 0 0,0 0 0,0-1 0,0 1 0,0 0 0,1 0 0,-1 0 0,0 0 0,0 0 0,0 0 0,0 0 1,0 0-1,0 0 0,1 0 0,-1 0 0,0 0 0,0-1 0,0 1 0,0 0 0,0 0 0,0 0 0,0 0 0,1-1 0,8 56-124,2 62 0,4 29 45,21 124 1019,-22-174-533,-9-83-748,-2-21-2910,-3 5 2389,0 0 1,0 0-1,0 1 1,1-1 0,0 0-1,-1 0 1,2-3-1,-1 4 225,7-18-2615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27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 4160,'0'0'1845,"9"-5"1456,24-11-210,-22 9-2526,1 2-1,0-1 1,0 2 0,12-4 0,-7 4-89,-7 1-198,1 0 0,15 0 1,-22 2-250,-1 1 1,0 0-1,0 0 1,1 1 0,-1-1-1,0 1 1,0 0 0,0-1-1,0 1 1,1 1 0,-1-1-1,4 3 1,-5-3-14,-1 1 0,1-1 0,-1 1 0,1 0 0,-1 0 0,0-1 0,0 1 0,0 0 0,0 0 0,0 0 0,0 0 0,-1 0 0,1 0 0,0 0 0,-1 0 0,0 1 0,1-1 0,-1 0 0,0 0-1,0 0 1,-1 3 0,0 7 101,0-1 0,-4 18 0,4-29-110,-2 15 171,-2-1 1,0 0-1,0-1 1,-11 19-1,-35 49 984,10-17-107,40-62-990,-1 0 0,1 0 0,0 1-1,0-1 1,0 0 0,0 1 0,1-1-1,-1 1 1,1-1 0,-1 1 0,1 2-1,0-4-28,0 0-1,1 1 0,-1-1 0,0 0 0,1 0 0,-1 0 0,1 0 0,-1 0 0,1 0 0,-1 1 0,1-1 0,0-1 0,0 1 0,0 0 0,-1 0 0,1 0 0,0 0 0,0 0 0,0-1 0,0 1 0,0 0 1,0-1-1,0 1 0,2 0 0,6 1 21,1 1 0,-1-1 0,0-1 1,1 0-1,-1 0 0,1-1 0,15-2 0,1 2-20,33-2-96,-2 0-1695,-19 3-2563,-32 0 2654,0-1 0,0 1 0,-1 0 0,11 4 0,2 3-1765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28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354 349 2816,'5'-4'402,"0"0"0,0-1 1,-1 1-1,1-1 0,-1 0 1,0 0-1,0-1 0,-1 1 0,1-1 1,-1 0-1,0 0 0,-1 0 0,3-9 1,-3 4-4,-1 0 0,0-1 1,0 1-1,-2 0 0,1-1 0,-1 1 1,-1 0-1,0 0 0,-1 0 0,0 0 1,0 0-1,-1 0 0,-6-11 0,6 16-269,1-1-1,-1 1 1,0-1-1,-1 1 1,0 0-1,0 0 1,0 1-1,0 0 1,-1 0-1,0 0 1,0 0-1,0 1 1,-1 0-1,1 1 1,-1-1-1,0 1 1,0 0-1,0 1 1,0 0-1,-13-2 1,12 3-85,-1 1 1,1 0-1,0 0 1,0 1 0,0 1-1,0-1 1,-1 1-1,2 0 1,-1 1-1,0 0 1,0 0-1,1 1 1,0 0-1,0 0 1,0 0-1,-9 9 1,6-5-2,1 1 1,0 0 0,1 0-1,0 1 1,0 0-1,1 0 1,0 1-1,1-1 1,1 2-1,-6 13 1,5-8 60,1 0 1,0 0 0,-2 21-1,6-28-51,0 0 0,1 0 0,0 0 0,1 0 0,0 0-1,0 0 1,5 13 0,4 5 188,1 0 1,2-1-1,23 39 0,-19-35-102,-2-1-88,-2 1-1,-1 1 1,-2 0-1,9 44 1,-14-56-70,-1 1 59,3 34 0,-4-18-1424,-2-30 968,0-5 220,-1-1 1,0 0-1,0 0 1,1 1-1,-1-1 1,0 0-1,0 0 1,-1 1-1,1-1 1,0 0-1,0 0 0,0 1 1,-1-1-1,0 1 1,1-2 96,0 1 0,0-1 1,-1 0-1,1 0 0,0 0 0,-1 0 1,1 0-1,0 0 0,0 1 0,-1-1 1,1 0-1,0 0 0,-1 0 0,1 0 0,0 0 1,0 0-1,-1 0 0,1 0 0,0 0 1,-1 0-1,1 0 0,0-1 0,0 1 1,-1 0-1,1 0 0,0 0 0,0 0 1,-1 0-1,1 0 0,0-1 0,0 1 1,-2-2-686,2 2 686,0 0-1,0 0 0,-1-1 0,-1-1-752,-8-7-1299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29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30 4992,'0'0'86,"-1"0"0,0 0-1,1 0 1,-1 0 0,1-1 0,-1 1 0,1 0 0,-1-1 0,1 1 0,-1 0-1,1-1 1,-1 1 0,1-1 0,0 1 0,-1-1 0,1 1 0,0 0-1,-1-1 1,1 0 0,0 1 0,-1-1 0,1 1 0,0-1 0,0 0 2,1 0 0,-1 1 0,0-1 0,1 1 0,-1-1 0,1 1 0,-1-1 0,1 1 0,-1-1 0,1 1 0,-1 0 0,1-1 0,-1 1 0,1 0 0,-1-1 0,1 1 0,0 0 0,-1 0 0,1-1 0,0 1 0,-1 0 0,1 0 0,0 0 0,0 0 0,21-4 1272,1 0 0,-1 2-1,38 0 1,66 13-463,18 9-1272,33 4-7842,-98-13 4562,-65-7 3693,0-1 0,0 2-1,18 7 1,-28-9 315,0-1 0,0 1 0,0 0 0,0 0-1,0 1 1,-1-1 0,0 1 0,0 0 0,0 0 0,0 0-1,0 0 1,-1 0 0,1 1 0,-1-1 0,-1 1 0,1-1-1,1 8 1,1 3-121,-1 0 0,-1 0-1,0 0 1,-1 20-1,-1-25-303,0 10 261,0-6-3356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29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4736,'-4'0'2432,"13"8"-2528,-1 0-160,6 6 160,-1 6 32,3 4 64,2-1-2208,0 1 1216</inkml:trace>
  <inkml:trace contextRef="#ctx0" brushRef="#br0" timeOffset="1">227 250 3648,'3'1'408,"0"-1"0,0 1 1,0 0-1,0-1 0,-1 2 1,1-1-1,0 0 0,-1 0 1,4 3-1,26 18 4530,-20-13-3847,5 3-340,-1 2 0,0 0 0,-1 1 0,0 0 0,22 32 0,51 94-941,-86-137 172,12 21-2739,-10-16 1152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30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526 3 3328,'-4'-3'4645,"-13"15"-2293,-110 70 3019,73-48-4097,-55 47 1,-43 49-102,141-121-1253,2-2-113,0 1 0,0 1 0,1-1 0,-9 12 0,43-23-10308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30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48 836 3328,'26'1'6566,"-16"-1"-5824,0 0 0,0-1 1,-1 0-1,12-3 0,-18 3-628,0-1 0,0 1 0,-1-1 0,1 0 0,-1 0 0,0 0-1,0 0 1,0-1 0,0 1 0,3-4 0,-2 2 52,-1 0-124,0 0 0,0 0 1,-1 0-1,1 0 1,-1 0-1,0-1 0,0 1 1,0 0-1,-1-1 1,1 1-1,-1 0 0,0-1 1,-1 1-1,1-1 1,-1 1-1,0 0 1,0-1-1,0 1 0,0 0 1,-3-4-1,4 7-4,-1-1 1,0 1-1,0 0 0,0 0 0,0 0 0,0 0 0,0 0 0,0 0 1,0 0-1,0 0 0,0 0 0,-1 0 0,1 1 0,0-1 1,-1 0-1,1 1 0,0-1 0,-1 1 0,-2-1 0,1 1 37,0 0-1,1 0 0,-1 0 0,0 0 0,0 1 1,0-1-1,0 1 0,0 0 0,-4 1 1,0 1 60,1 0 0,-1 1 0,1-1 0,0 1 0,0 1 0,0-1 1,-7 8-1,7-5-89,0 0-1,1 0 1,-1 1 0,2-1 0,-1 1-1,1 0 1,0 0 0,1 1 0,-1-1-1,-2 15 1,5-19-37,1 0 0,-1 0 0,1 0 0,0 0 0,0 0 0,0 0 0,1 0 0,-1 0 0,1 0 0,0 0 0,0 0 0,1 0 0,-1-1 0,1 1 0,0 0 0,-1-1 0,2 1 0,-1-1 0,0 0 0,1 0 0,-1 0 0,1 0 0,0 0 0,0 0 0,0-1 0,5 4 0,0-2-253,-1 0 0,1 0-1,0-1 1,0 0 0,1 0-1,-1-1 1,1 0-1,-1 0 1,1-1 0,17 0-1,4-1-1160,53-9 1,-61 6 1072,136-27-1054,-128 22 1552,0-2-1,0-1 0,29-16 0,-57 27-121,0-1-1,-1 0 1,1 1 0,-1-1-1,1 0 1,-1 0 0,1 0-1,-1 0 1,0-1 0,0 1-1,1 0 1,-1 0 0,0-1-1,0 1 1,1-3 0,-2 4-32,0 0 0,0 0 1,0 0-1,1-1 1,-1 1-1,0 0 1,0 0-1,0 0 0,0 0 1,0 0-1,0-1 1,0 1-1,0 0 0,0 0 1,0 0-1,0 0 1,0-1-1,0 1 1,0 0-1,0 0 0,0 0 1,0 0-1,0 0 1,0-1-1,0 1 1,0 0-1,0 0 0,0 0 1,0 0-1,0 0 1,0-1-1,-1 1 0,1 0 1,0 0-1,0 0 1,0 0-1,-7 0 372,-15 8 277,9-3-474,0 2 1,1 0 0,0 0-1,0 1 1,0 0 0,1 1 0,1 1-1,0 0 1,-11 13 0,20-22-169,0 1 0,0-1 0,0 1 0,0-1 1,0 1-1,0 0 0,1 0 0,-1-1 0,1 1 0,-1 0 0,1 0 1,0 0-1,0-1 0,-1 1 0,1 0 0,1 0 0,-1 0 0,0 0 1,0-1-1,1 3 0,0-1 6,1-1 0,-1 1 0,0-1 0,1 1 0,0-1 0,-1 0 0,1 1 0,0-1-1,0 0 1,0 0 0,5 3 0,0-1 98,0 1-1,0-1 0,1-1 1,0 1-1,0-1 0,0 0 0,15 2 1,-16-3-50,0-2 1,0 1-1,0-1 0,0 0 1,0 0-1,0-1 0,0 0 1,0-1-1,0 1 1,0-1-1,0 0 0,-1-1 1,1 0-1,-1 0 1,0 0-1,0-1 0,0 0 1,0 0-1,-1 0 0,0-1 1,1 0-1,-2 0 1,1 0-1,7-12 0,7-13-27,-2-2-1,-2 0 0,21-63 1,59-229-162,-10 31-339,-71 253 377,-6 17-239,0 0 0,8-46 0,-17 61 117,-2 6 56,3 3 142,-1 0-1,0 0 0,0-1 0,0 1 0,0 0 0,0 0 0,1 0 0,-1 0 0,0 0 0,1 0 0,-1 1 0,-7 14 210,0 1 1,-9 33-1,-6 41 74,20-77-245,-24 104 140,-17 174 0,37-215-662,6-3 134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33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58 1248,'0'-1'273,"0"0"0,1 1 0,-1-1 0,1 0 0,-1 0 0,1 1 0,-1-1 0,1 0 0,0 0 0,-1 1 0,1-1 0,0 1 1,-1-1-1,1 1 0,0-1 0,1 0 0,-1 1-131,0-1 1,0 1 0,0-1 0,0 0 0,0 1-1,0-1 1,-1 0 0,1 0 0,0 0-1,0 0 1,-1 0 0,1 0 0,0 0 0,-1 0-1,1 0 1,-1 0 0,1 0 0,0-1-1,-6 0 372,1 0 0,-1 1 0,1-1-1,-1 1 1,-8-1 0,3 3-427,1 1 0,-1 0 0,1 1 0,-1 0 1,1 0-1,0 1 0,1 0 0,-16 10 0,20-12-63,1 1 1,0 0-1,-1 0 1,1 0-1,0 0 1,1 1-1,-1-1 1,0 1-1,1 0 1,0-1 0,0 1-1,0 0 1,0 0-1,1 1 1,0-1-1,-2 8 1,3-10 4,-1 0 0,1 0 0,0-1 1,0 1-1,0 0 0,1 0 0,-1 0 1,0 0-1,1 0 0,-1 0 0,1 0 1,0 0-1,0-1 0,-1 1 0,1 0 1,2 2-1,-2-3 22,1 1 0,0-1-1,-1 1 1,1-1 0,0 0 0,0 0 0,0 0 0,0 0 0,0 0-1,0 0 1,0 0 0,0-1 0,0 1 0,1-1 0,-1 1 0,0-1-1,3 0 1,4 0 35,0 0 0,0-1 0,-1 0 0,1 0 0,0-1 0,-1-1 0,1 1 0,-1-1 0,0-1 0,0 1 0,10-7 0,-9 5-10,-1-1-1,0 0 0,0 0 1,0-1-1,0 0 1,-1 0-1,-1 0 1,1-1-1,8-13 1,-14 19-78,0 1 0,-1-1 0,1 0 0,0 1 0,0-1 1,-1 0-1,1 0 0,-1 1 0,1-1 0,-1 0 0,0 0 0,0 0 1,0 1-1,0-1 0,0 0 0,-1-2 0,1 2-14,-1 1-1,1 0 1,-1-1-1,1 1 1,-1 0 0,0 0-1,0-1 1,0 1-1,0 0 1,0 0 0,0 0-1,0 0 1,0 0-1,0 0 1,-1 1 0,0-2-1,-3 0 2,1 0 0,0 1 1,-1-1-1,1 1 0,-1 0 0,1 0 0,-1 1 0,0-1 0,1 1 0,-8 1 0,-1 0 73,1 1 0,-1 1 0,1 1 0,0-1-1,0 2 1,0 0 0,1 0 0,0 1 0,0 0 0,0 1-1,1 0 1,-17 16 0,24-19-24,-1 0-1,1 0 1,-1 1-1,1-1 1,1 1-1,-1 0 0,1 0 1,-1 0-1,-1 9 1,3-12-13,1 0 0,-1-1 0,1 1 1,-1 0-1,1 0 0,0 0 0,0 0 0,0 0 1,0 0-1,0 0 0,1 0 0,-1 0 0,1 0 1,-1 0-1,1 0 0,-1 0 0,1 0 0,0 0 1,0-1-1,0 1 0,0 0 0,0-1 0,1 1 1,-1-1-1,0 1 0,1-1 0,-1 1 0,3 1 0,-1-2 15,-1 0 0,1 0-1,-1 0 1,1 0-1,0 0 1,-1-1-1,1 1 1,0-1-1,-1 0 1,1 0-1,0 0 1,0 0-1,-1 0 1,1-1 0,4 0-1,2-1 58,-1-1-1,1 0 1,10-5-1,-2 0 71,0-1 0,22-16-1,-33 21-138,-1 0 0,0 0 0,-1-1 0,1 0 0,-1 1 0,0-1 0,0-1 0,0 1 0,-1 0 0,6-12 0,-9 16-34,1 0-1,-1 0 1,0-1-1,1 1 1,-1 0-1,0-1 1,0 1-1,1 0 1,-1-1-1,0 1 1,-1 0-1,1 0 1,0-1 0,0 1-1,0 0 1,-1-1-1,1 1 1,-1 0-1,1 0 1,-1 0-1,0-2 1,-1 1-23,1 0 0,-1 1 0,1-1 1,-1 1-1,0 0 0,0-1 0,1 1 1,-1 0-1,0 0 0,0 0 0,0 0 1,-3 0-1,-1-1-37,-1 1 0,1-1 0,-1 2 0,1-1 0,-1 1 0,0 0 1,1 0-1,-12 2 0,8 1 40,1 0 1,-1 0 0,0 1 0,1 0-1,0 1 1,0 0 0,1 0-1,-1 1 1,-13 13 0,17-15 43,0 0 0,1 1 0,-1 0 0,1 0 0,0 0 0,1 0 0,-1 1 0,1-1 1,0 1-1,0 0 0,1 0 0,0 0 0,0 1 0,0-1 0,1 0 0,-2 12 0,3-17 11,0 1 0,0 0-1,0 0 1,1-1 0,-1 1-1,0 0 1,1 0 0,-1-1-1,1 1 1,-1 0 0,1-1-1,0 1 1,0 0 0,-1-1-1,1 1 1,0-1 0,1 1-1,-1-1 1,0 0 0,0 0-1,1 1 1,-1-1-1,0 0 1,1 0 0,-1 0-1,1 0 1,0-1 0,-1 1-1,1 0 1,-1-1 0,1 1-1,0-1 1,0 1 0,-1-1-1,1 0 1,0 0 0,3 0-1,2 0 51,1 0-1,-1-1 0,0 0 0,1 0 0,-1-1 1,0 0-1,12-5 0,-6 1 2,-2 0-1,1 0 0,-1-1 1,13-11-1,-18 14-42,0-1-1,-1-1 0,0 1 0,0-1 0,0 0 0,0 0 0,-1 0 1,7-13-1,-10 16-48,0 0-1,0 1 1,0-1 0,-1 0 0,1 0 0,-1 0 0,1 0-1,-1 0 1,0 1 0,0-1 0,0 0 0,-1 0 0,1 0 0,-1 0-1,0 0 1,-1-3 0,1 4 1,0 0 0,1 1 0,-1-1 1,-1 1-1,1-1 0,0 1 0,0-1 0,0 1 0,-1 0 0,1 0 0,-1-1 1,1 1-1,-1 0 0,1 0 0,-1 1 0,0-1 0,1 0 0,-1 1 0,0-1 1,0 0-1,0 1 0,1 0 0,-1 0 0,0-1 0,-3 1 0,-5 1 22,0 0 0,1 0-1,-1 0 1,1 1 0,-1 1-1,1 0 1,0 0 0,0 1-1,0 0 1,0 0 0,1 1-1,-1 0 1,1 1 0,1 0-1,-15 13 1,20-16 13,0-1 0,1 1 0,-1 0 0,1-1 0,0 1 1,0 0-1,0 0 0,-1 5 0,2-7-10,0-1 0,0 1 0,0 0 0,0-1 0,0 1 0,0 0 0,0-1 0,0 1 0,0 0 0,0-1 0,0 1-1,0 0 1,0-1 0,1 1 0,-1-1 0,0 1 0,1 0 0,-1 0 0,1-1 6,-1 1 0,1-1-1,0 0 1,-1 0 0,1 1-1,-1-1 1,1 0 0,0 0-1,-1 0 1,1 0 0,-1 0 0,1 0-1,0 0 1,-1 0 0,1 0-1,0 0 1,-1 0 0,1 0-1,-1 0 1,1 0 0,0-1-1,-1 1 1,2-1 0,18-6 376,19-10 0,-34 14-384,0 1 0,-1-1-1,1 1 1,-1-1 0,0-1-1,0 1 1,0-1 0,0 1 0,-1-1-1,4-5 1,-7 9-16,0-1 0,1 1 0,-1-1 0,0 1 0,0-1 0,0 1 0,1-1 0,-1 1 0,0-1 0,0 0 0,0 1 0,0-1 0,0 1 0,0-1 0,0 0 0,0 1 0,0-1 0,0 1 0,-1-1-1,1 1 1,0-1 0,0 1 0,-1-1 0,1 1 0,0-1 0,0 1 0,-1-1 0,1 1 0,-1-1 0,1 1 0,0-1 0,-1 1 0,1 0 0,-1-1 0,1 1 0,-2-1 0,2 1-41,0 0 0,-1-1-1,1 1 1,-1 0 0,1 0 0,-1 0-1,1 0 1,0 0 0,-1-1 0,1 1 0,-1 0-1,1 0 1,-1 0 0,1 0 0,-1 0 0,1 0-1,-1 1 1,1-1 0,-1 0 0,1 0-1,0 0 1,-1 0 0,1 0 0,-1 1 0,1-1-1,0 0 1,-1 0 0,1 1 0,-1-1-1,1 0 1,0 1 0,-1-1 0,1 0 0,0 1-1,0-1 1,-1 1 0,1-1 0,0 0-1,0 1 1,0-1 0,-1 1 0,1-1 0,0 1-1,0-1 1,-3 13-3417,7 5 970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36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95 150 1728,'-10'-31'1077,"8"21"2305,0 16-2545,2-6-837,-3 17 647,1 1 0,0 0 1,1 21-1,0 2-106,-4 4 211,-15 67 0,-4 19-192,19-83-407,-9 128 1102,14-162-1094,1 0 918,-3-21-393,1-13-511,0 0 0,0 1 0,4-22 1,-1-1-72,4-9-66,21-95 1,-19 108-111,35-197-568,-41 214 497,-2 15 96,1 0 1,-1 0 0,1 0-1,1 0 1,2-7 0,-4 12 42,0 1 1,0 0-1,0 0 0,0 0 1,0 0-1,0-1 1,0 1-1,0 0 0,0 0 1,0 0-1,0 0 1,0 0-1,1-1 0,-1 1 1,0 0-1,0 0 1,0 0-1,0 0 0,0 0 1,0 0-1,1 0 1,-1-1-1,0 1 0,0 0 1,0 0-1,0 0 1,0 0-1,1 0 0,-1 0 1,0 0-1,0 0 1,0 0-1,0 0 0,1 0 1,-1 0-1,0 0 1,0 0-1,5 6-121,3 12-8,16 73-17,-9-30 231,29 138 367,-43-195-377,-1-2 10,0 1-1,1 0 1,-1 0 0,1 0 0,0 0-1,0-1 1,0 1 0,0 0 0,1-1-1,-1 1 1,3 3 0,-3-6-62,-1 0 1,0 0 0,1 0-1,-1 1 1,0-1-1,1 0 1,-1 0-1,1 0 1,-1 0-1,0 0 1,1 0 0,-1 0-1,0-1 1,1 1-1,-1 0 1,0 0-1,1 0 1,-1 0-1,0 0 1,1-1 0,-1 1-1,0 0 1,1 0-1,-1 0 1,0-1-1,1 1 1,-1 0 0,0 0-1,0-1 1,0 1-1,1 0 1,-1-1-1,0 1 1,0 0-1,0-1 1,11-16 220,19-57-236,22-89 0,-25 74-18,-15 45-66,-9 29-9,1 0 0,1 0 0,0 1 0,1 0 0,0 0 0,11-16-1,-17 29 76,0 1-1,0 0 1,0-1-1,1 1 0,-1 0 1,0-1-1,0 1 0,1 0 1,-1-1-1,0 1 0,1 0 1,-1-1-1,0 1 0,1 0 1,-1 0-1,1 0 0,-1-1 1,0 1-1,1 0 0,-1 0 1,1 0-1,-1 0 1,1 0-1,-1 0 0,0 0 1,1 0-1,-1 0 0,1 0 1,-1 0-1,1 0 0,-1 0 1,0 0-1,1 0 0,0 1 1,0-1-12,0 1 0,0 0 0,0 0 1,0 0-1,0 0 0,0 0 0,0 0 1,0 1-1,0-1 0,0 2 1,3 4-39,-1 0 0,0 1 1,2 7-1,21 102 9,-4-17 227,16 73 452,-18-73-289,-2-10 18,-3-28-44,-14-52-1557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36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4480,'-1'1'393,"1"0"-337,-1-1-1,1 1 1,0-1 0,-1 0-1,1 1 1,0-1-1,0 1 1,-1-1-1,1 1 1,0-1 0,0 1-1,0-1 1,0 1-1,0-1 1,0 1 0,0-1-1,0 1 1,0-1-1,0 1 1,0-1-1,0 1 1,0-1 0,0 1-1,0-1 1,0 1-1,1-1 1,-1 1 0,1 0-1,15 44 2220,-1 0-1,-2 1 1,7 53 0,-18-90-2125,16 127 1358,-17-132-1625,-1 1 1,1-1-1,0 1 0,0-1 1,0 0-1,0 1 1,3 4-1,0 2-608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52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154 650 2560,'13'-11'9002,"-16"11"-8958,0 1 0,1 0 0,-1 0-1,0 0 1,1 0 0,-1 0 0,1 0-1,0 1 1,-1-1 0,1 1 0,0 0-1,-4 3 1,-22 26-63,20-20 78,0 0 0,1 0 1,0 1-1,1 0 0,1 0 1,-8 24-1,4-2 179,-8 46-1,-5 110-7,22-181-178,0-1 0,0 0 0,0 0 0,1 0 0,0 0 0,1 0 0,0 0 0,0 0 0,1 0 0,0-1 0,0 1 0,8 11 0,-7-13 21,0 0 1,1-1 0,-1 0 0,1 0-1,0 0 1,1 0 0,-1-1-1,1 0 1,0 0 0,0-1-1,0 1 1,0-1 0,1-1-1,12 5 1,-5-5 38,-1 0 0,0 0 0,1-1 0,-1-1 0,0 0 0,1-1 0,-1-1 0,19-4 0,-26 5-63,0 0 1,-1 0 0,1-1-1,-1 1 1,1-1 0,-1-1-1,0 1 1,0-1 0,0 0-1,0 0 1,0 0 0,6-7-1,1-3 5,-1 0 0,-1-1-1,0 0 1,-1-1 0,0 0 0,-1 0 0,-1-1-1,-1 0 1,0 0 0,-1 0 0,4-23-1,-2 12-77,-4 16 12,-1 0 1,2-16 0,-2 17-44,0-16-332,-2 22-103,-2 15-301,0 1 710,1 0-1,1 0 0,1 19 0,0 1-7,-1-24 86,1-1-1,0 0 1,1 1-1,0-1 1,0 0-1,0 0 1,1 0-1,0 0 1,0 0-1,1 0 1,0-1 0,0 0-1,1 0 1,6 7-1,-8-9 66,1 0-1,0 0 1,0 0 0,0-1-1,0 1 1,1-1 0,0 0-1,-1 0 1,1-1 0,0 0-1,0 0 1,0 0 0,1 0-1,-1-1 1,0 0 0,1 0-1,-1 0 1,1-1 0,-1 1-1,7-2 1,-2-1-5,0-1-1,0 0 1,0 0 0,0-1-1,-1 0 1,17-11 0,4-1-188,-25 13 81,17-9 311,-21 11-252,0 1 1,0-1-1,0 0 1,0 0-1,0 0 1,-1 0-1,1-1 1,0 1-1,-1 0 1,1 0-1,0 0 1,-1 0-1,1-1 1,-1 1-1,0 0 1,1-1-1,-1 1 1,0 0-1,0-2 0,0-3-93,0 7 35,0 0-10,8-19 150,-8 17-90,1-1 1,-1 1-1,1 0 0,-1 0 1,1 0-1,-1 0 0,1 0 1,0 0-1,-1 0 0,1 0 1,0 0-1,0 0 0,0 0 1,1-1-1,0 0 8,0 0 1,0 0 0,-1 0-1,1 0 1,-1 0-1,1 0 1,1-5-1,33-69-132,-29 60 122,12-19-1,-14 28 15,-1-1 1,1-1 0,-1 1 0,-1 0-1,0-1 1,0 0 0,0 0-1,-1 0 1,1-13 0,-1-11 43,-1 22-27,-1 0-1,1 0 1,-4-19 0,0 10-44,2 9-36,-1 0-1,-6-20 0,7 31 44,-2-6-170,-3-2-481,5 5 461,1 4 34,5 5-50,1 1 189,-6-6-46,8 2 118,-6 0-57,0 1 0,0-1 0,1 0 0,-1-1 0,1 1 0,0 0 0,-1-1 0,1 1 0,7 3 0,11 10 6,-17-13 18,0 1 0,0-1 0,1 0 0,-1 0 0,1-1 0,-1 1 0,11 3 0,-9-5 126,-3 0-98,0 0 1,1 0 0,-1 0 0,0-1 0,1 0 0,-1 1-1,1-1 1,-1 0 0,0-1 0,1 1 0,5-2 0,6-2 85,-1-1 1,0 0 0,0-1 0,0 0-1,15-11 1,3-3-28,33-28 0,-51 35-57,0 0-1,-1-1 1,0 0-1,13-20 1,-12 13-12,-2-2-1,0 1 1,-1-2 0,11-33 0,21-102 324,-36 132-217,-4 14-167,0 1 1,0-1-1,-1 0 0,-1 0 1,0 0-1,-1 1 0,-1-1 1,0 0-1,0 0 0,-4-12 1,4 21-69,0 0-1,0 1 1,0-1 0,-1 0-1,1 1 1,-1 0 0,-4-6 0,6 8 63,-1 0 0,0 1 0,0-1 1,1 0-1,-1 1 0,0-1 1,0 1-1,0-1 0,0 1 1,0 0-1,0-1 0,0 1 0,0 0 1,0-1-1,0 1 0,0 0 1,0 0-1,0 0 0,0 0 0,0 0 1,0 0-1,0 0 0,0 0 1,0 1-1,0-1 0,0 0 0,0 0 1,1 1-1,-1-1 0,0 1 1,0-1-1,0 1 0,0-1 1,-1 2-1,-1 1-1,-1 0 0,1-1 0,0 2 0,0-1 0,1 0 0,-1 0 0,1 1 0,0-1 0,0 1 0,0 0 0,0 0 0,0 0 0,-1 5 0,-2 9 54,-4 30 0,7-37-49,-31 204 617,18-112-256,-3 33 78,10-73-316,2 1 0,3 0 0,2-1 0,10 73 0,-4-61-109,-3-43 336,8 52-1,-9-74 115,-1-6-145,4-7 150,0-6-376,1 0 0,-1-1 0,0 0 0,3-14 0,-4 16-59,6-21-79,1 0 0,2 0 0,1 2 0,1-1 0,1 2 0,2 0 1,1 1-1,26-30 0,-40 51 30,-1 1 0,0-1 0,1 1 0,0 1 0,0-1 0,0 0-1,5-2 1,-7 4 34,-1 1-1,0 0 0,1-1 1,-1 1-1,0 0 0,1-1 0,-1 1 1,0 0-1,1 0 0,-1 0 1,0 0-1,1 1 0,-1-1 1,1 0-1,-1 0 0,0 1 0,0-1 1,1 1-1,-1-1 0,0 1 1,0 0-1,1-1 0,-1 1 0,0 0 1,0 0-1,0 0 0,0 0 1,0 0-1,0 0 0,1 2 0,1 2-11,0 0-1,0 0 1,-1 1-1,1-1 0,-1 1 1,0-1-1,1 12 1,6 46-95,-8-53 100,5 42 43,24 95 0,-29-144 5,0 1 0,1-1 0,0 1 0,0-1 0,0 1 0,0-1 0,0 0 0,1 0 1,-1 0-1,4 3 0,-5-4-15,1-1 0,0 1 0,0-1 0,0 1 0,0-1 0,0 0 0,0 0 0,0 0 0,0 0 0,1 0 1,-1 0-1,0-1 0,1 1 0,-1-1 0,0 1 0,1-1 0,-1 0 0,4 0 0,1-2 11,-1 0-1,1 0 1,0 0-1,-1-1 0,0 1 1,0-2-1,0 1 1,0-1-1,0 0 1,0 0-1,5-6 1,10-10 82,25-31 1,-25 27 31,153-183-120,-174 207-17,18-26-100,-18 26 90,0-1 0,1 1 0,-1 0-1,0 0 1,0 0 0,0-1 0,0 1 0,0 0-1,0-1 1,1 1 0,-1 0 0,0 0 0,0-1-1,0 1 1,0 0 0,0 0 0,0-1 0,0 1-1,0 0 1,0-1 0,0 1 0,0 0 0,0 0-1,-1-1 1,1 1 0,0 0 0,0 0 0,0-1-1,0 1 1,-1 0-4,0 0 0,0-1-1,0 2 1,0-1 0,0 0-1,0 0 1,1 0 0,-1 0-1,0 0 1,0 1 0,0-1-1,0 0 1,1 1 0,-1-1-1,-1 1 1,-5 3-44,0 1-1,1 0 1,0 0-1,-1 0 1,2 1-1,-11 12 1,7-7 48,-7 7-3,2 0-1,0 1 0,2 1 0,0 0 0,-12 28 0,18-32 14,-9 31 1,13-42 25,1 1-1,0-1 1,0 1 0,1 0 0,-1 0 0,1-1 0,1 1 0,-1 0 0,2 6 0,-2-10-14,0-1 0,1 0 0,-1-1 0,0 1 0,1 0 0,-1 0 0,1 0 0,-1 0-1,1 0 1,0 0 0,-1 0 0,1-1 0,0 1 0,0 0 0,-1-1 0,1 1 0,0 0 0,0-1 0,0 1 0,0-1 0,0 1 0,0-1 0,0 0-1,0 1 1,0-1 0,0 0 0,0 0 0,0 1 0,0-1 0,0 0 0,0 0 0,0 0 0,0 0 0,0-1 0,0 1 0,0 0 0,0 0-1,1-1 1,3-1 32,0 1-1,-1-1 0,1-1 0,0 1 0,-1-1 0,6-4 0,2-3-33,0-1-1,-1-1 0,0 0 1,16-23-1,-15 19-164,0 1 0,18-17 0,-30 31 135,1 0-1,0 0 1,0 1 0,-1-1 0,1 1 0,0-1 0,0 1 0,-1-1 0,1 1 0,0-1-1,0 1 1,0 0 0,0-1 0,0 1 0,0 0 0,0 0 0,0 0 0,0-1-1,0 1 1,0 0 0,0 0 0,0 1 0,0-1 0,-1 0 0,1 0 0,0 0 0,0 1-1,0-1 1,0 0 0,0 1 0,0-1 0,0 1 0,-1-1 0,1 1 0,0-1-1,0 1 1,0 0 0,3 4 0,0-1 1,-1 1-1,1-1 0,-1 1 0,3 7 1,-1-3 69,3 4 23,0 1-87,0-1-1,1 0 0,18 21 1,-24-31 21,-1 0-1,2 0 1,-1 0-1,0-1 1,0 1-1,1-1 1,0 0 0,-1 0-1,1-1 1,0 1-1,0-1 1,0 1 0,0-1-1,0 0 1,0-1-1,0 1 1,0-1 0,0 0-1,7 0 1,-6-1 31,1 0 0,-1 0 0,1-1 1,-1 1-1,0-1 0,0-1 0,0 1 1,0-1-1,0 1 0,5-5 0,-2 0-11,-1 1-1,0-1 0,0 0 1,0 0-1,6-11 0,2-7 55,0 0 0,19-49 0,-33 72-74,36-80 147,13-32-19,-21 33-90,17-85 1,24-192-120,-64 327-115,-4 20-304,0 0 0,1-18 0,-9 166 53,-1 7 320,20 222 662,-2-251-452,31 131-1,-29-197-1403,-38-112-15525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42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57 3392,'2'-2'313,"0"0"1,0 1 0,-1-1-1,1 0 1,-1 0-1,0 0 1,1 0-1,-1 0 1,0 0-1,0 0 1,0-1-1,0-2 1,3-6 2404,-3 11-2630,-1-1 0,0 1-1,0 0 1,0-1-1,1 1 1,-1-1 0,0 1-1,0 0 1,0-1 0,0 1-1,0-1 1,0 1-1,0 0 1,1-1 0,-1 1-1,0-1 1,-1 1-1,1-1 1,0 1 0,0 0-1,0-1 1,0 1 0,0-1-1,0 1 1,0 0-1,-1-1 1,1 1 0,0-1-1,0 1 1,-1 0-1,1-1 1,0 1 0,0 0-1,-1 0 1,1-1 0,0 1-1,-1 0 1,1 0-1,0-1 1,-1 1 0,1 0-1,-1 0 1,1 0-1,0 0 1,-1-1 0,1 1-1,-1 0 1,1 0 0,0 0-1,-1 0 1,-1 0 78,1 0 1,-1 0 0,1 0-1,-1 0 1,0 1 0,1-1-1,-1 0 1,1 1-1,-1-1 1,1 1 0,0-1-1,-3 2 1,-3 4 115,0 1 1,1-1-1,0 1 1,-9 14-1,2-4 71,-4 8 538,17-23-535,4-4-149,5-4-2,5-10-48,15-26 0,-11 17-13,-53 93 1371,30-62-904,4-6-964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44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85 480,'18'-15'3995,"-17"14"-3867,1 1 154,-1-1-1,0 0 1,0 1-1,0-1 1,1 0 0,-1 0-1,0 0 1,0 0-1,0 0 1,0 0-1,-1 0 1,1 0-1,0-1 1,1-1-1,-1-1 1478,-1 4-1632,0-1-1,1 1 1,-1 0-1,0-1 1,0 1-1,0-1 1,1 1-1,-1-1 1,0 1-1,0-1 1,0 1-1,0-1 1,0 1-1,0-1 1,0 1-1,0-1 1,0 1-1,0-1 1,0 1-1,-1-1 1,1 1-1,0-1 1,0 1-1,0 0 1,-1-1-1,1 1 1,0-1-1,0 1 1,-1-1-1,1 1 1,0 0-1,-1-1 1,1 1-1,0 0 1,-1-1-1,1 1 1,-1 0-1,1 0 1,0-1-1,-1 1 1,0 0-1,-12-3 650,0 0 0,0 1 0,-21-1 0,16 4-480,1 1-1,-1 0 1,1 2 0,0 0-1,0 0 1,-26 12-1,29-9-167,0-1-1,1 1 1,-1 1-1,1 1 0,1 0 1,0 0-1,0 1 1,1 1-1,1 0 0,-16 19 1,19-20-81,0 0 1,1 0 0,1 0 0,0 1-1,0-1 1,1 1 0,0 1 0,1-1-1,0 0 1,1 1 0,0 0-1,1-1 1,0 1 0,1 17 0,2-17-6,0 0 1,1 0-1,0-1 1,0 1-1,2-1 0,-1 0 1,1 0-1,1-1 1,0 1-1,0-1 1,1 0-1,0-1 1,1 0-1,0 0 1,1 0-1,0-1 1,0-1-1,0 1 1,1-2-1,0 1 1,1-1-1,-1-1 1,1 0-1,0 0 1,1-1-1,-1 0 0,16 2 1,-19-5-25,21 5 122,58 1 0,-78-7-118,0 0 1,-1-1 0,1 0 0,0 0-1,0-1 1,-1 0 0,1-1 0,-1 1-1,0-2 1,1 1 0,8-7 0,-4 2 21,-1-1 0,0 0 0,0 0 0,-1-1 1,0-1-1,-1 0 0,0 0 0,-1-1 0,0-1 0,-1 1 1,-1-1-1,0-1 0,11-27 0,-13 23 3,0 0 0,-1 0 0,-1 0-1,0-1 1,-2 1 0,0-1 0,-1 1-1,-3-26 1,2 35-35,-1 0 0,0-1 0,0 1 1,-1 0-1,0 0 0,-1 0 0,0 0 0,-1 1 0,1 0 0,-1 0 0,-1 0 0,0 0 0,0 1 0,0 0 0,-1 0 1,0 1-1,0-1 0,-11-5 0,8 5-28,0 2 0,0-1 0,0 1 0,0 1 0,-1 0 0,0 0 0,0 1 0,0 1 0,0 0 0,0 0 0,-18 0 0,27 2-56,-39 2-598,38-1 178,-1-1-1,1 1 1,0-1-1,0 1 0,0 0 1,0 0-1,0 0 1,0 1-1,0-1 1,-5 4-1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6:59.8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2561 1248,'-4'-1'7105,"17"-2"-6450,-12-4-184,-1 7-449,0 0 0,0-1 1,0 1-1,0-1 0,1 1 1,-1-1-1,0 1 1,0 0-1,0-1 0,0 1 1,0-1-1,0 1 0,1 0 1,-1-1-1,0 1 1,0-1-1,1 1 0,0-1 1,2-2 250,1 0 0,0 0 0,-1 0 0,1-1 0,3-5 0,7-7 627,-5 7-642,1 0 1,0 1-1,0 0 0,12-7 0,-15 10-164,0 1 0,10-10 0,1 0 200,45-25 602,-39 26-667,24-19 1,74-51 879,-68 50-245,-41 24-323,19-18-1,-15 12-299,-9 7-147,-1 0 0,1-1 0,-1 0 0,7-13 0,-6 9 34,19-22 0,-9 13 20,24-37 1,-2 3 247,-33 47-361,1 1-1,1 0 1,-1 0 0,1 0-1,12-7 1,52-27-40,-50 30 229,55-34-123,15-9 86,-71 43-153,-1 0 0,0-2 0,-1 0 0,19-18 0,-11 7 23,0-1 0,34-43 0,-45 47-24,20-28 121,-27 35-132,1 0 0,0 1 0,0 1 0,2 0 1,0 0-1,24-18 0,-3 8 71,66-34 0,-33 29 141,-15 6-164,29-9-26,-18 8 99,-49 17-155,22-14 0,-16 8-2,1-1 52,-1-2 1,22-20-1,-20 16 18,61-60 262,2-2-497,-62 62 124,115-89 53,-100 81 63,74-39-1,-1 5-7,56-31-138,-91 53 0,-35 18 164,69-41 61,-57 31-61,-40 24-91,0-1 1,-1-1-1,1 0 0,15-14 0,-17 12 21,26-16 0,-7 4-229,-14 11 244,-1-1 0,0-1 0,-1-1 0,-1 0 0,19-27 0,12-19-35,-42 59-30,0-1 1,-1 0-1,1 0 1,-1 1-1,0-1 0,0 0 1,0 0-1,0 0 0,-1 0 1,1 0-1,-1 0 1,0-5-1,-6 11-332,6-1 299,0-2 79,0 1-1,0-1 0,0 1 1,0-1-1,0 0 0,0 1 1,0-1-1,-1 0 0,1 1 1,0-1-1,0 0 0,0 1 1,0-1-1,-1 0 0,1 0 1,0 1-1,0-1 0,0 0 1,-1 1-1,1-1 0,0 0 0,-1 0 1,1 0-1,0 1 0,0-1 1,-1 0-1,1 0 0,0 0 1,-1 0-1,1 0 0,-1 0 1,1 1-1,-28 22-248,9-7 296,14-11-60,0 0 0,0 0-1,-8 10 1,8-9 9,0 0 1,0-1-1,0 0 0,-7 5 0,-10 6-10,0-2-1,-1 0 1,-1-2-1,-34 13 0,-113 34 0,131-47 41,31-8 8,0-1 0,1-1 0,-1 0 0,0 0 0,0-1 0,-10 0 0,30-11-13,7 4 0,0 0 0,26-5 0,-4 1-13,-8 1 31,113-34 206,-122 34-201,0 0 0,-1-1 0,0-2 0,23-15 0,-6-6-25,-30 25 15,0 0 0,1 1 1,19-12-1,-15 6-14,-5 6-7,-9 7-24,0 1 0,1-1 1,-1 1-1,0-1 0,0 1 0,0-1 0,0 1 1,0-1-1,0 1 0,0-1 0,0 1 0,0 0 1,0-1-1,0 1 0,0-1 0,0 1 1,0-1-1,0 1 0,0-1 0,-1 1 0,1-1 1,0 1-1,-1 0 0,-2 19 55,0 0 0,1 0-1,2 27 1,-1-3 87,-13 127 440,14-133-222,1-6-2601,-5-11-5967,3-13 5260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01.8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0 308 3648,'1'-8'1326,"0"0"1,0 0-1,0 0 1,1 0-1,1 0 1,4-11-1,-2 29-473,0-1 1,-1 1-1,4 12 0,20 95 1163,-20-89-1269,18 44-1,-21-60-655,-4-8 86,0 0 0,1-1 0,0 1 1,-1-1-1,5 6 0,-6-8-154,1-1 0,-1 0-1,0 0 1,0 0 0,0 1-1,1-1 1,-1 0 0,0 0-1,0 0 1,1 0 0,-1 0-1,0 1 1,0-1 0,1 0-1,-1 0 1,0 0 0,1 0-1,-1 0 1,0 0 0,0 0-1,1 0 1,-1 0 0,0 0-1,0 0 1,1 0 0,-1 0-1,0 0 1,1 0 0,-1 0-1,0-1 1,1 1 0,0-1 33,-1 1 1,1-1 0,0 0-1,0 0 1,0 0 0,-1 0 0,1 0-1,0 0 1,-1-1 0,1 1 0,0-2-1,2-7-26,-1-1 0,0 1-1,0-1 1,-1 0 0,-1 0 0,-1-19-1,0 6-23,-2-64-68,1-25 22,3-23 14,-1 127-20,1 0 0,0 0 0,4-13 0,0 1 80,-5 21-38,0-1 0,0 1 0,0-1 0,0 1 0,1-1-1,-1 1 1,0-1 0,0 1 0,0-1 0,1 1 0,-1 0 0,0-1-1,1 1 1,-1-1 0,0 1 0,1 0 0,-1-1 0,1 1-1,-1 0 1,0-1 0,1 1 0,-1 0 0,1-1 0,-1 1 0,1 0-1,-1 0 1,1 0 0,-1 0 0,1-1 0,-1 1 0,1 0 0,0 0-1,1 0 2,0 1-1,0-1 0,0 0 1,0 1-1,0 0 0,0-1 1,0 1-1,0 0 1,2 1-1,3 2 66,1 1 0,-1 0 0,9 8 0,0 2 109,0-1-1,1-1 1,1 0 0,20 10-1,13 1 236,-50-24-353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02.9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48 3648,'4'-16'12609,"-3"15"-12408,13-12 2002,-6 10-2138,1 0 0,0 0 0,0 1 0,0 0 0,1 0 0,-1 1 0,0 0 0,1 1 0,-1 0 0,0 0 0,1 1 0,-1 0 0,0 1 0,0 0 0,11 4 0,-18-5-61,0 0 0,-1-1 0,1 1 1,-1 0-1,1 0 0,-1 0 0,1 1 1,-1-1-1,0 0 0,1 0 0,-1 1 1,0-1-1,0 0 0,0 1 0,0 0 1,0-1-1,-1 1 0,1-1 0,0 1 0,-1 0 1,1-1-1,-1 1 0,0 0 0,1 0 1,-1 0-1,0-1 0,0 1 0,0 0 1,0 0-1,0-1 0,-1 1 0,1 0 1,-2 3-1,-1 5 41,0 0-1,-1 0 1,-1 0 0,-7 13 0,9-18-40,-8 13 44,-1 0 0,0-1 0,-1 0 0,-22 20 0,9-12-33,-52 38 0,44-39 208,35-24-187,-1 0 0,0 1 0,0-1 0,0 0 0,0 1 0,0-1 0,1 0 0,-1 1 0,0-1 0,0 0-1,0 1 1,1-1 0,-1 0 0,0 0 0,0 1 0,1-1 0,-1 0 0,0 0 0,1 0 0,-1 1 0,0-1 0,1 0 0,-1 0-1,0 0 1,1 0 0,-1 0 0,1 0 0,-1 0 0,0 0 0,1 0 0,-1 0 0,1 0 0,16 4 366,-1-3-187,0-1 0,1 0 1,-1-1-1,22-5 0,-7 1-60,166-28 47,-194 32-551,1 0 0,-1 0 0,0 0 1,0 0-1,0-1 0,0 1 0,0-1 1,5-3-1,-7 4-65,1-1-1,-1 1 1,0 0-1,0-1 1,0 1 0,1-1-1,-1 1 1,-1-1-1,1 1 1,0-1 0,1-2-1,0-12-3612,2 2 1338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03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16 2304,'-5'0'13960,"5"1"-13755,17 6 1050,-6-2-778,1-1 0,-1 0 0,1 0 0,0-1 0,23 3 0,49-5 436,84-9 0,-105 4-558,-54 3-414,0 0-1,-1-1 0,1 0 1,14-5-1,11-7-4666,-16 6-1257,-3 4 2895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04.7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33 3808,'-7'-17'14517,"67"7"-12235,-50 9-2142,13-2 60,0 2 0,1 0-1,-1 1 1,0 2 0,30 5 0,-38-4-184,0-1 0,24 1 0,-37-3 59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05.1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1 3328,'-31'12'1973,"26"-10"-671,11-2 1487,7 1-27,40 4 2374,27-3-1922,4-1-1857,-56 0-1053,-17-1-283,0 0 1,1 1-1,-1 1 0,14 3 0,-20-4-800,7 2 1097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07.2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250 658 2496,'31'-35'4714,"-31"35"-4621,1-1 0,-1 0 0,0 1 0,1-1 0,-1 1 0,0-1 0,0 0 0,1 1 0,-1-1 0,0 0 0,0 1 0,0-1 0,0 0 0,0 1 0,0-1 0,0 0 0,0 1 0,0-1 0,0 0 0,0 1 0,-1-1 0,1 0 0,0 1 0,0-1 0,-1 0 0,1 1 0,0-1 0,-1 1 0,1-1 0,-1 1 0,1-1 0,-1 1 0,1-1 0,-1 1 0,1-1 0,-1 1 0,1 0 0,-1-1 0,1 1 0,-1 0 0,0-1 0,1 1 0,-1 0 0,-1-1 0,0 0 44,-1 0 0,0 0 1,1 1-1,-1-1 1,0 0-1,0 1 1,0 0-1,0 0 0,1-1 1,-5 2-1,-3 1 100,1 1 0,-1 0 0,1 1 0,-1 0 0,1 1 0,0-1 0,1 2 0,-1-1 0,1 1 0,0 1 0,-9 9 0,3-2 65,0 2-1,1 0 1,1 0 0,-17 31-1,21-33-132,0 1 0,-8 25 0,15-36-119,-1 0 0,1 1 0,0-1 0,0 1 1,1 0-1,-1-1 0,1 1 0,0-1 0,0 1 0,1 0 0,-1-1 0,1 1 1,0-1-1,3 8 0,-3-10-22,0 0-1,0 1 1,1-1 0,-1 0 0,1 0-1,0 0 1,0 0 0,-1-1 0,1 1 0,0 0-1,1-1 1,-1 1 0,0-1 0,0 0 0,1 0-1,-1 0 1,0 0 0,1 0 0,3 1-1,3-1 16,0 0-1,0 0 1,0 0-1,12-2 1,6-2 34,-1-1 0,1-1 1,-1-1-1,42-16 0,-58 19-74,11-4-36,0-2-1,0 0 0,-1-1 1,0-1-1,-1-1 1,29-23-1,-46 33 27,8-5-277,-14 17 110,1-4 223,-5 10-171,4-9 158,0 1 0,0 1 0,1-1 0,0 0 1,-2 13-1,5-19 4,0 1 0,0-1 0,0 1 0,0 0-1,0-1 1,0 1 0,1 0 0,-1-1 0,1 1 0,0-1 0,0 1 0,0-1 0,0 1 0,0-1 0,0 0 0,1 0 0,-1 1 0,1-1 0,-1 0 0,1 0 0,0 0 0,4 2 0,-3 0 38,1-2-1,-1 1 1,1 0 0,0-1 0,0 1 0,0-1-1,0 0 1,1-1 0,-1 1 0,1-1 0,-1 1 0,1-2-1,-1 1 1,1 0 0,-1-1 0,1 0 0,-1 0-1,1 0 1,0 0 0,-1-1 0,1 0 0,4-1 0,-2-1-55,-1 1 1,1-2 0,-1 1 0,0-1-1,0 0 1,-1 0 0,1 0 0,-1-1-1,0 0 1,0 0 0,0 0 0,-1-1 0,6-7-1,-5 5-16,0 1-1,-1-1 1,0 0-1,0-1 1,-1 1-1,0-1 0,3-14 1,-5 19-45,-1-1 0,1 1 0,-1-1-1,0 1 1,-1-1 0,1 1 0,-1-1 0,0 1 0,0-1 0,0 1 0,0 0-1,-1 0 1,0-1 0,0 1 0,0 0 0,0 1 0,-5-7 0,5 8 20,1 1-1,-1-1 1,0 0 0,0 1 0,0-1 0,0 1-1,0 0 1,0 0 0,-1-1 0,1 2 0,0-1 0,-1 0-1,1 0 1,0 1 0,-1-1 0,1 1 0,-1 0-1,1 0 1,-5 0 0,4 0 13,0 0 1,0 1-1,0-1 1,-1 1-1,1 0 1,0 0-1,0 0 1,0 0-1,1 0 0,-1 1 1,0-1-1,0 1 1,1 0-1,-4 3 1,-8 3 169,34-19 192,50-39-223,-55 38-81,1 2 0,1 0 1,0 1-1,32-13 0,-38 18-1,1-1-1,0 2 0,0 0 0,0 0 1,0 1-1,14-1 0,-21 3-38,-1 0 0,1 1 0,-1-1-1,1 1 1,-1 0 0,0 0-1,1 0 1,7 4 0,-9-4-10,-1 1 1,1-1-1,-1 1 1,0 0-1,0-1 0,0 1 1,0 0-1,0 1 1,0-1-1,0 0 0,-1 0 1,1 1-1,-1-1 1,1 1-1,0 3 0,1 1 19,-1 0-1,-1 0 0,1-1 1,-1 1-1,-1 0 0,1 0 0,-1 0 1,-1 13-1,-3 2 25,-8 31 0,6-32 124,-2 24 0,5-35 404,8-18-193,84-88-118,-27 30-473,4-1-56,-65 66 249,-1 0 0,1 0 0,0 0 0,0 1 0,-1-1 0,1 0 0,0 1 0,0-1 0,0 1 0,0-1 0,0 1 0,0-1 0,0 1 0,0 0 0,0-1 0,0 1 0,0 0 0,0 0 1,0 0-1,2 0 0,-2 0 1,-1 0 1,1 1 0,0-1 0,0 0-1,-1 1 1,1-1 0,0 1 0,-1-1-1,1 1 1,0 0 0,-1-1-1,1 1 1,-1 0 0,1-1 0,-1 1-1,1 0 1,-1-1 0,0 1 0,1 0-1,-1 0 1,0 0 0,0-1 0,0 1-1,1 0 1,-1 0 0,0 1 0,0 5-3,1-1 1,-1 0 0,-1 1 0,-1 10 0,-1 14 1,3-14 97,1 1-1,3 19 1,-3-31-42,1 0 0,-1 0 1,1 0-1,0 0 0,1 0 1,-1 0-1,1-1 0,0 1 1,7 8-1,-9-13-9,0 0 1,0 1 0,0-1-1,1 0 1,-1 0-1,0 0 1,1 0-1,-1 0 1,1 0-1,-1 0 1,1-1-1,-1 1 1,1 0 0,0-1-1,-1 1 1,1-1-1,0 0 1,-1 0-1,3 1 1,-1-2 6,0 1-1,0 0 1,-1-1 0,1 0 0,0 0 0,0 1 0,-1-2 0,1 1-1,0 0 1,3-3 0,2-2-14,0 0-1,-1-1 0,1 1 1,-2-1-1,1-1 1,6-9-1,58-100 64,-41 74-144,-4 5 40,1 0 0,42-43 0,-59 73-182,-4 8 18,-6 1 171,1 1 0,-1-1 0,1 1-1,-1-1 1,0 1 0,0-1 0,1 1-1,-1-1 1,0 1 0,0-1 0,0 1-1,-1 0 1,1 1 0,-28 176-109,7-59 117,20-108 84,-3 16 132,-1 0 0,-13 45 0,16-67-153,1-5-51,1-1 1,0 1-1,0 0 1,0-1-1,0 1 0,-1-1 1,1 1-1,0-1 1,-1 1-1,1-1 1,0 1-1,-1-1 0,1 1 1,-1-1-1,1 1 1,0-1-1,-2 1 1,2-1 2,-1 0 1,1 0-1,-1 0 1,1-1 0,-1 1-1,1 0 1,0 0-1,-1-1 1,1 1 0,-1 0-1,1-1 1,0 1-1,-1 0 1,1-1 0,0 1-1,-1 0 1,1-1-1,0 1 1,0-1 0,-1 1-1,1-1 1,-6-13-19,0-1 0,2 0 0,-1 0 0,-2-18 0,-5-22-236,11 54 214,0-1 0,1 1 0,-1-1 0,1 0-1,0 1 1,-1-1 0,1 0 0,0 0 0,0 1 0,0-1 0,0 0 0,0 1 0,0-1 0,1-3 0,-1 6 13,0 0 1,0 0-1,0-1 1,0 1 0,0 0-1,0 0 1,0 0-1,0-1 1,0 1-1,1 0 1,-1 0 0,0-1-1,0 1 1,1 0-1,-1-1 1,0 1 0,1 1-1,8 14 88,-6-12-67,1 0 1,-1-1-1,1 1 0,-1-1 1,1 0-1,0 0 1,0 0-1,0-1 0,1 1 1,-1-1-1,1 0 1,7 2-1,4 1 25,-1-1 0,26 3 0,-29-5-7,0-1 0,0-1 0,0 0 0,1 0 0,-1-1 0,0-1 0,0 0 0,0-1 0,0 0 0,-1 0 0,1-2 0,-1 1 0,13-8 0,-7 1-7,-1 0 1,0-2-1,-1 0 0,-1 0 1,15-18-1,61-84 59,-54 65-64,78-110-7,-61 76 15,-4-2-1,42-101 1,-87 176-2,0 4-101,-1 0-1,0 0 0,-1-1 1,2-7-1,-5 7-242,-4 11 97,-8 14 16,-92 171-133,83-141 377,1 2 1,-16 58 0,30-81 26,1 0-1,2 0 1,0 1 0,2-1-1,1 1 1,1 0-1,1-1 1,1 1 0,11 47-1,-11-66-13,1 0 0,0 0 0,0 0 0,1 0 0,0 0 0,0-1-1,1 0 1,0 0 0,10 11 0,-12-14-217,1-1 0,-1 0 0,1 0 0,0-1 0,0 1 0,0-1 0,1 0 0,4 2 0,-5-3-386,0 1 0,1-1 0,-1-1 0,0 1 0,1-1 0,-1 1 0,1-1-1,-1-1 1,8 0 0,-3-1-1267,0 0-1,-1-1 0,14-6 1,-1 1-1070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07.5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25 10048,'-9'-13'4544,"31"17"-3936,-9-4 2687,5 0-1919,18-4 160,7 0-928,19-1-160,3 5-256,5-3-96,-4 6-64,-9-3-480,0 5 256,-17-5-3776,-9 4 2177,-10 0-4417,-3 0 3520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52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28 8384,'-17'-11'3808,"29"6"-3328,1 10-160,10-5-288,8 0 544,5-5-320,11 1 192,19 0-288,1 0-128,-3 4-64,11 4-1888,-9 4 1056,-1 3-4576,-8 2 3040,9-7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09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181 0 1472,'-10'16'6085,"-18"-7"-5397,18-6-433,-1 0 1,0-1-1,0 0 0,0-1 0,1-1 0,-13 0 1,21 0-252,1 0 0,-1 0 0,0-1 0,1 1 0,-1 0 0,1-1 0,-1 1 0,1-1 0,-1 0 0,1 1 0,0-1 0,-1 0 1,1 0-1,0 0 0,0 0 0,-1 0 0,1 0 0,0 0 0,0-1 0,-1-1 0,2 3-66,0-1 1,0 0-1,-1 1 0,1-1 0,0 0 1,-1 1-1,1-1 0,0 0 1,-1 1-1,1-1 0,-1 1 0,1-1 1,-1 0-1,1 1 0,-1-1 1,1 1-1,-1 0 0,0-1 1,1 1-1,-1 0 0,0-1 0,1 1 1,-1 0-1,0-1 0,1 1 1,-1 0-1,0 0 0,1 0 0,-1 0 1,0 0-1,0 0 0,-1 0 1,1 0-324,-4-1-431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13.5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1 896,'0'0'304,"3"8"2480,5-4-1627,-7-3-1096,-1-1 1,1 0-1,-1 0 1,1 0-1,-1 1 0,1-1 1,-1 0-1,1 0 1,-1 1-1,1-1 1,-1 1-1,0-1 1,1 0-1,-1 1 1,0-1-1,1 1 0,-1-1 1,0 1-1,1-1 1,-1 1-1,0-1 1,0 1-1,1-1 1,-1 2-1,4 2 591,0 1 0,0-1-1,1 0 1,9 6 0,-4-2 277,-8-6-809,-1-1 1,0 0-1,1 0 0,-1 0 1,1 0-1,0 0 0,-1 0 1,1 0-1,0-1 0,-1 1 1,3 0-1,6 2 119,10 2 23,-17-5-213,0 0 1,0 1-1,0 0 0,0-1 0,0 1 0,0 1 0,-1-1 1,5 3-1,-3-3 0,-1 1 0,0-1-1,1 1 1,-1-1 0,7 2 0,60 8 527,57 9 269,-43-5-532,-50-11-299,-2 0 129,0 1 0,0 2 0,36 12 0,20 7 366,-18-5-500,-28-10 114,-29-8 37,1 0-1,14 7 1,0 2 8,1-1-83,0 1 0,-2 2-1,43 27 1,-19-6 123,37 30-70,-45-32-82,81 47 0,-10-21 150,225 83-1,-283-124-118,46 20 114,-75-27-147,1 0 0,0-2 0,31 5 0,90 10 22,-90-17-75,99 27-1,-113-19 108,0 3 0,61 32 0,76 58-133,15 5 148,58 6 252,-251-117-382,25 12 150,-20-9-120,1 0 1,16 6-1,39 8-34,64 18-143,59 9 516,-82-11-399,-54-17 116,-32-10-55,39 9 1,-26-7 75,5 0-45,-31-8 9,0 1 1,-1 0-1,1 0 0,-1 0 1,0 0-1,0 1 1,0 0-1,-1 1 0,1-1 1,-1 1-1,0 0 1,7 9-1,17 13 225,-15-15-194,2 1 2,7 8-157,-16-15 99,1 1-1,0-1 1,0 0-1,0 0 1,1-1-1,-1-1 1,15 7-1,3 1-95,8 6-95,95 46 517,98 17-322,-197-70-12,-1 2 1,31 18-1,22 9-22,-70-35-6,1 0 0,0-1 0,0-1 0,21 4-1,-3-4 13,0 3 0,0 0-1,33 13 1,-6 1-138,76 30 225,-116-42-64,-7-2-51,0-1 0,1 0 0,0-1 0,19 4 0,-4-1-202,-19-5-547,-1-1 1,1 1 0,-1-1 0,10 0 0,-4-1-1520,-6 0-293,0 0 1,-1 0-1,13 2 0,-2 4-423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17.8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57 127 1248,'4'-4'5680,"-18"4"-3675,14 0-1963,0 1 1,0-1-1,0 0 0,0 0 1,0 0-1,-1 0 0,1 0 1,0 0-1,0 0 0,0 0 1,0 0-1,0 0 0,0 0 1,-1 0-1,1 0 0,0 0 0,0 0 1,0 0-1,0 0 0,0 0 1,0 0-1,-1 0 0,1 0 1,0 0-1,0 0 0,0 0 1,0 0-1,-1-1 212,1 1-212,0 0 1,0 0-1,0 0 0,0-1 0,0 1 1,0 0-1,0 0 0,0 0 1,0 0-1,0 0 0,0 0 1,0 0-1,-1-1 0,1 1 1,0 0-1,0 0 0,0 0 1,0 0-1,0 0 0,1 0 1,-1-1-1,0 1 0,0 0 1,0 0-1,0 0 0,0 0 0,0 0 1,0 0-1,0-1 0,0 1 1,0 0-1,0 0 0,1-4 1123,1 1-812,-1 1 1,1 0-1,0 0 0,0 0 1,-1 0-1,1 1 1,0-1-1,1 0 0,-1 1 1,3-2-1,-3 1 256,0 1-454,2-4 85,0 1 0,0 0 0,0 1 0,1-1 0,0 1 0,6-4-1,-7 6-119,-1 0-1,1 1 1,-1 0-1,1-1 1,5 2-1,-5-1-59,0 0-1,0 0 0,0 0 0,1-1 0,4 0 0,0-2-7,-1 1-1,1 1 0,0 0 0,0 0 0,17 1 0,-3 2-71,25 5 0,-34-4 3,1 1 0,14 7-1,-18-6 54,1-1 0,0-1 0,0 0 0,14 2 0,98 1-9,-61-3 74,-62-3-160,0 0 34,-1-1 31,0 1 1,0 0-1,0 0 1,1-1-1,-1 1 1,0 0-1,0 0 1,1-1-1,-1 1 1,0 0-1,0 0 1,1 0-1,-1 0 1,0-1-1,1 1 1,-1 0-1,0 0 1,1 0-1,-1 0 1,0 0-1,1 0 1,-1 0-1,0 0 1,1 0-1,-1 0 1,1 0-1,1 0-65,-7 1 91,2-2-41,-1 0 0,1 1 0,-1-1 0,1-1 0,0 1 0,-6-3 1,4 2 11,-11-5-34,-2 2-1,1 0 0,0 1 0,-21-2 0,-16-3-59,-87-22 240,105 26-355,26 5 187,1-1 1,-1-1-1,1 0 1,-13-4-1,18 5 19,-1 0 1,1 0-1,0 0 0,-1 0 0,1 1 0,-1 0 0,1-1 0,-8 2 0,-7 0-1,-32 7-137,-33-8 164,100 6 164,25 16-1,-6 3-226,9 5 10,29 20 166,-69-48-80,0 1 0,0 0 0,0 0 1,0 0-1,-1 1 0,1-1 1,-1 1-1,4 6 0,-4-4 123,-2-5-157,0 1-1,0 0 0,0 0 0,0-1 0,1 1 0,-1-1 1,0 1-1,4 2 0,-5-4-29,1 1 0,0-1 0,-1 1 1,1 0-1,0 0 0,-1-1 0,1 1 0,-1 0 0,1 0 0,-1-1 0,0 1 1,1 0-1,0 2 0,-1-3 4,0 1 1,0-1-1,0 1 1,0-1-1,1 1 1,-1 0-1,0-1 1,0 1-1,1-1 1,-1 1-1,0-1 1,1 0-1,-1 1 1,1-1-1,-1 1 1,1-1-1,-1 0 1,1 1-1,-1-1 1,1 0-1,-1 1 1,1-1-1,0 0 1,4 2 87,1-2 494,-8-6-211,1 3-405,-3-15 107,-4-16-16,2 20-51,2-1 0,0 0 1,0-1-1,2 1 0,0 0 1,-1-24-1,6 16-64,2 14-1360,17 16-5465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20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0 100 2400,'5'-56'9253,"-5"55"-9122,0 1-1,1-1 1,-1 0-1,0 1 1,0-1 0,1 0-1,-1 1 1,0-1 0,1 1-1,-1-1 1,0 0 0,1 1-1,-1-1 1,1 1-1,-1-1 1,1 1 0,-1 0-1,1-1 1,-1 1 0,2-1-1,18-9 5436,-17 7-5375,-3 3-196,0 0 0,0 0 0,0 0 0,0 0 0,0 0 0,0 0 0,0 0 1,0 0-1,0 0 0,0 0 0,0 0 0,0 0 0,0 0 0,0 0 0,0 0 1,1 0-1,-1 0 0,0 0 0,0 0 0,0 0 0,0 0 0,0 0 0,0 0 0,0 0 1,0 0-1,1 0 496,0 0-621,0 1 129,0-1-1,0 0 1,0 1-1,0-1 1,0 1-1,0-1 1,0 1 0,-1-1-1,1 1 1,0 0-1,0-1 1,-1 1-1,1 0 1,0 0-1,-1 0 1,1-1-1,-1 1 1,1 0-1,-1 0 1,1 1-1,11 25-4,-9-18 7,10 23-79,57 122 124,-49-114-189,-12-22 226,0-1 0,1 0 0,1 0 0,17 19 0,-8-11 307,-19-23-92,4-15 305,-9-73-202,0-14-426,5 83 71,0 0-1,1 0 0,1 0 0,5-17 1,-5 25 4,0 0 0,1 0 0,0 0 0,0 0 0,1 1 0,0 0 0,0 0 0,8-9 0,-9 13-30,-1 1-1,1-1 1,0 1-1,0 0 0,0 0 1,0 0-1,1 0 1,-1 1-1,1 0 0,-1 0 1,1 0-1,0 1 1,0-1-1,0 1 0,0 0 1,0 1-1,8-1 1,-1 1 25,-1 1 1,0 1-1,1 0 1,-1 0-1,14 6 1,55 24 631,-41-15-534,-29-13-86,0-1-1,0 0 1,0 0 0,1-1-1,-1 0 1,1-1 0,14 0-1,-25-1-83,1 0 0,0 0 0,-1 0 0,1 0 0,-1 0 1,1 0-1,0 0 0,-1 0 0,1 0 0,-1 0 0,1-1 0,0 1 0,-1 0 0,1 0 0,-1-1 0,1 1 0,-1 0 0,1-1 0,-1 1 0,1 0 0,-1-1 0,1 1 0,-1-1 0,0 1 0,1-1 0,-1 1 0,0-1 0,1 1 1,-1-1-1,0 1 0,0-1 0,1 1 0,-1-1 0,0 0 0,0 1 0,0-2 0,0-1-1052,0 0 0,0 0 1,-1-1-1,1 1 0,-2-6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21.0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40 2304,'1'-1'354,"-1"-1"1,0 0-1,1 1 1,-1-1-1,1 1 0,-1-1 1,1 1-1,0-1 1,-1 1-1,1 0 0,0-1 1,0 1-1,0 0 1,0 0-1,0 0 0,0-1 1,18-14 7380,-20 42-2477,-1 11-4645,-5 42 316,-2 64-316,10-125-758,1 6 360,-2-22-603,0-1 0,0 0 1,0 0-1,0 0 0,0 0 1,0 1-1,-1-1 0,1 0 0,0 0 1,-1 0-1,1 0 0,-1 0 1,0 0-1,1 0 0,-2 1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21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3552,'7'7'12608,"-5"-6"-12304,112-1 3695,162 3-2804,-251-2-1056,52 5 234,-49-3-1050,-1-1 0,47-3-1,-71 1-235,0-1-1,-1 0 1,1 1 0,-1-1-1,1 0 1,0 0-1,-1-1 1,0 1 0,5-3-1,5-3-3306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33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4 124 1824,'-4'-5'11824,"8"1"-10480,-3 4-1248,0 0 1,0-1 0,0 1-1,0 0 1,0 0 0,0-1 0,0 1-1,0-1 1,0 1 0,0-1-1,0 0 1,-1 1 0,1-1 0,1 0-1,10-8 480,13 4 225,-22 4-707,1 1 0,0-1 0,-1 0 0,1 0 0,5-2 0,-1 0-42,1 0-1,0 1 0,-1 1 1,1-1-1,0 1 0,0 1 1,0-1-1,0 2 0,9 0 1,12 0 90,15-1 14,1-1-57,-1 2 1,1 2 0,56 10 0,46 10 273,-119-22-179,1-1 0,43-5-1,-40 2-75,50 2-1,21-2-26,-73 1-113,50 3 1,45 3 304,-103-3-155,26-1 0,-15-1 59,-19 0-217,24-4 0,0 0 212,-2 1-118,-21 2-74,1 0-1,25 1 0,-11 2-52,37-5 0,1 1 205,41 6 66,-23 1-128,-61 0 48,104-4-21,-128 0-171,16 0 21,20 0 155,-38 0 80,0 0-320,0 0 120,0-1 0,0 1 0,0 0 0,0 0 0,0 0 0,0-1 0,0 1 0,0 0 0,0 0 0,0-1 0,-1 1 0,1 0 0,0 0 0,0 0-1,0-1 1,0 1 0,-1 0 0,1 0 0,0 0 0,0 0 0,0-1 0,-1 1 0,1 0 0,0 0 0,0 0 0,0 0 0,-1 0 0,1 0 0,-12-1 110,-3-1-3,-10-3 30,20 5-127,-1-1 0,1 0 0,0 0 1,-1-1-1,1 1 0,-6-4 0,7 4 15,1 0-1,-1-1 0,0 1 1,0 0-1,1 1 1,-6-1-1,7 1-19,-1-1 1,0 1-1,0-1 0,1 1 1,-1-1-1,1 0 0,-1 0 1,0 0-1,1 0 0,0 0 1,-1 0-1,-2-3 0,2 2-1,0-1 1,-1 1-1,1-1 0,-1 1 0,1 1 0,-1-1 0,0 0 1,-4-1-1,-33-7 54,26 5-45,14 4 6,-1 0 0,1 1 1,0-1-1,-1 1 0,1-1 1,0 1-1,-1-1 0,1 1 0,-3 0 1,2 0 19,0 0-34,0 0 0,1 0 0,-1 0 0,0 0 1,1-1-1,-1 1 0,1 0 0,-1-1 1,0 1-1,1-1 0,-1 1 0,1-1 1,-1 0-1,-1-1 0,-2 1 73,4 1-132,4 3-47,12 5 136,0-1 1,1 0 0,0-1 0,0-1 0,32 7 0,-17-7 1,0-1 1,42-1 0,58 5-185,-99-3 736,-33-5-623,-10 1 24,0 0 1,0 1 0,1 0 0,-1 0 0,0 1-1,1 1 1,0 0 0,0 0 0,-13 8-1,2-1 73,5-3-25,1 1-1,-25 21 0,7-6 225,32-22-737,0-1 0,0 0 0,1 1-1,-1-1 1,0 0 0,1 1 0,-1-1 0,1 1 0,0-1 0,0 1 0,-1 0 0,1-1 0,0 1 0,0-1 0,0 1 0,0-1 0,1 1 0,-1-1 0,0 1 0,2 2 0,6 12-2658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39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79 1728,'11'-19'14186,"4"53"-13642,-9-11-28,0-1-1,5 46 1,-10-62-522,0-1 1,1 1 0,-1-1-1,1 1 1,1-1 0,-1 1-1,5 5 1,-4-5 64,0 0 1,0 0 0,-1 0-1,1 0 1,1 11-1,-3-12-240,4 17 857,-5-22-666,0 0 0,0 0 1,0 0-1,0 0 1,0 0-1,0 0 0,0 0 1,0 1-1,0-1 0,0 0 1,1 0-1,-1 0 1,0 0-1,0 0 0,0 0 1,0 0-1,0 0 1,0 0-1,0 0 0,0 0 1,0 0-1,0 0 0,0 0 1,0 0-1,0 0 1,0 0-1,0 0 0,1 0 1,-1 0-1,0 0 1,0 0-1,0 0 0,0 0 1,0 0-1,0 0 0,0 0 1,0 0-1,0 0 1,0 0-1,0 0 0,0 0 1,0 0-1,1 0 1,-1 0-1,0 0 0,0 0 1,0 0-1,0 0 0,0 0 1,0 0-1,0 0 1,0 0-1,0 0 0,0 0 1,0 0-1,0 0 1,0 0-1,0 0 0,0-1 1,0 1-1,0 0 0,4-12 330,0-10-157,-1 0 0,1-39 0,-4 49-199,0 0 0,1 1 0,1-1 0,3-14 0,-3 18 26,-1 0 1,1-1-1,-1 1 0,-1-9 1,1 7 16,-1 1 1,4-14-1,-4 20-31,1 1 1,0-1-1,0 1 0,0-1 0,0 1 1,0-1-1,1 1 0,-1 0 0,1-1 1,-1 1-1,1 0 0,3-3 0,-3 3 4,-1 1-3,0 0-1,0 0 0,0 0 1,0 0-1,0 0 1,1 0-1,-1 0 1,0 1-1,0-1 1,1 0-1,-1 1 1,1-1-1,-1 1 0,0-1 1,1 1-1,-1 0 1,1 0-1,-1-1 1,1 1-1,-1 0 1,1 0-1,-1 1 1,3-1-1,24 5-12,50 16-1,-4-1 205,52 12 377,-107-27-453,-15-4-109,-1 0 0,1 0 0,-1 0 0,1 0 0,-1-1 0,6 1 0,-6-1-236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40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3552,'12'-25'13196,"-5"54"-12718,1 51 476,-7-55-781,2 0 1,0-1-1,11 39 1,-10-56-805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42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 2400,'2'-7'15274,"0"7"-15221,0 0 0,0-1 1,0 1-1,0 0 0,0-1 0,0 0 0,0 1 0,-1-1 1,1 0-1,0 0 0,2-2 0,12-5 306,-10 8-286,-1-1 0,1 1-1,0 0 1,7 1 0,6 0 257,120-10 181,-51 3-548,-72 5 40,25-2 12,46 4-1,-36 3 163,-23-3-136,0 1 0,0 2 0,44 11 1,-68-14-114,-1 0-27,-1 0-1,1-1 1,0 0 0,-1 1 0,1-1-1,-1 0 1,1 0 0,3-1-1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54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1 519 3712,'4'2'9162,"-2"-1"-9172,0-1 83,-1 0 0,1-1 1,0 1-1,0-1 0,0 0 1,0 1-1,0-1 0,0 0 1,1-1-1,0 0-10,0 0 1,0 1 0,0 0-1,0 0 1,5-2-1,-3 2 32,0-1 0,0 0 0,0-1-1,0 1 1,0-1 0,0 0 0,-1 0 0,6-5-1,-3 2-3,4-2-47,-1-1 0,-1 0 0,1-1 0,-2 0 0,1-1 0,-1 0 0,6-12 0,4-10 308,17-44 0,-25 46-193,11-48 0,-13 47-194,1-21 73,-5 20 84,-3 2-282,-1 20-48,0 10 37,-1 3-149,-2 5 303,-1 0 0,1 0-1,1 1 1,-1-1 0,1 1 0,1 0 0,-2 14-1,1 5 103,3 27 0,0-7-12,-1-7 47,3 0 0,9 57-1,-8-83-44,0-1 0,0 0-1,2 1 1,-1-2 0,2 1-1,14 21 1,-19-32-27,-1 0-1,1 1 1,1-1 0,-1 0-1,0-1 1,0 1 0,1 0-1,-1-1 1,1 1 0,-1-1-1,1 0 1,-1 0 0,1 0-1,0 0 1,0 0 0,0-1-1,-1 1 1,1-1 0,0 0 0,0 0-1,0 0 1,0 0 0,0 0-1,0-1 1,-1 1 0,1-1-1,0 0 1,0 0 0,-1 0-1,1 0 1,0 0 0,-1 0-1,5-4 1,1-1 37,0 0 0,0-1-1,0 0 1,-1-1 0,0 1 0,-1-1-1,10-15 1,34-69 196,-36 66-173,0-3-52,10-19-217,2 1 0,33-44 0,-53 83-1,1 0 0,0 1 0,1 0 0,11-10-1,-18 17 146,-1 0 0,1-1 0,-1 1-1,1 0 1,-1-1 0,1 1 0,0 0-1,-1 0 1,1-1 0,-1 1 0,1 0-1,0 0 1,-1 0 0,1 0 0,0 0-1,-1 0 1,1 0 0,0 0 0,-1 0-1,1 0 1,-1 1 0,1-1 0,0 0-1,0 0 1,0 1-7,0 0 0,1 0 0,-1 0 0,0 0 0,0 0 0,0 0 0,0 0 0,0 0 0,2 3 0,0 2-15,1 0 0,-1 1 0,3 8 0,-5-14 34,7 23-21,-1 1-1,-1-1 0,4 39 0,-3 77 92,-6-129-2,-1 1 1,-1 0-1,0-1 0,0 1 1,-1-1-1,0 1 1,-1-1-1,-6 14 0,8-23-6,0 0-1,0 0 1,0 0-1,-1 0 0,1-1 1,-1 1-1,0 0 1,1-1-1,-1 1 0,0-1 1,0 0-1,0 0 0,0 1 1,0-1-1,0 0 1,0-1-1,0 1 0,-1 0 1,1-1-1,0 1 1,0-1-1,-1 0 0,1 1 1,0-1-1,0 0 0,-4-1 1,4 1-43,-1 0 1,1-1-1,-1 0 1,1 1 0,0-1-1,-1 0 1,1 0-1,-1 0 1,1 0-1,0-1 1,0 1 0,0-1-1,0 1 1,0-1-1,0 0 1,0 1-1,1-1 1,-1 0 0,1 0-1,-1-1 1,1 1-1,0 0 1,-3-5-1,4 6-20,0-1-1,-1 1 1,1-1-1,0 1 0,0-1 1,0 1-1,0 0 1,0-1-1,0 1 0,0-1 1,0 1-1,0-1 1,1 1-1,-1-1 0,1 1 1,-1 0-1,1-1 1,-1 1-1,1 0 0,0 0 1,0-1-1,0 1 0,0 0 1,0 0-1,0 0 1,0 0-1,0 0 0,0 0 1,0 0-1,0 0 1,1 1-1,-1-1 0,0 0 1,3 0-1,3-2-18,0 0-1,1 1 1,-1 0-1,1 0 1,7-1-1,1 2 39,0 0 0,0 1 0,-1 0 0,18 3 0,63 15-78,-83-15-195,0 1 0,23 10 0,3 7-5727,-38-20 5616,0-1 0,7 10-3336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47:43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56 2720,'8'-9'10046,"-7"9"-9824,9-9 3552,-6 7-3214,-10 3 213,2-1-741,0 2-61,4-1 34,0-1 0,0 0-1,1 1 1,-1-1 0,0 0 0,0 0 0,0 1 0,0-1-1,1 0 1,-1 0 0,0 1 0,0-1 0,0 0-1,1 0 1,-1 0 0,0 1 0,0-1 0,1 0 0,-1 0-1,0 0 1,0 0 0,1 0 0,-1 0 0,0 1-1,1-1 1,-1 0 0,0 0 0,0 0 0,1 0 0,-1 0-1,0 0 1,1 0 0,-1 0 0,0 0 0,1-1-1,2 2 61,-1-1-1,1 1 0,0-1 0,-1 0 0,1 0 0,0-1 0,-1 1 0,1 0 0,0-1 0,3-1 0,-5 2-60,0 0-1,0-1 1,0 1 0,-1-1-1,1 1 1,0-1-1,0 0 1,0 1 0,0-1-1,-1 0 1,1 0-1,0 1 1,-1-1-1,1 0 1,0 0 0,-1 0-1,1 0 1,-1 0-1,0 0 1,1 0 0,-1 0-1,0 0 1,1 0-1,-1 0 1,0 0 0,0 0-1,0-2 1,0 3-15,0-1 1,0 0 0,0 1 0,0-1-1,0 1 1,0-1 0,0 0 0,0 1-1,0-1 1,0 1 0,0-1-1,0 0 1,-1 1 0,1-1 0,0 1-1,0-1 1,-1 1 0,1-1 0,0 1-1,-1-1 1,1 1 0,0-1-1,-1 1 1,1-1 0,-1 1 0,1 0-1,-1-1 1,1 1 0,-1 0 0,1-1-1,-1 1 1,1 0 0,-1 0-1,1-1 1,-1 1 0,0 0 0,1 0-1,-1 0 1,1 0 0,-1 0 0,0 0-1,1 0 1,-1 0 0,1 0-1,-1 0 1,0 0 0,1 0 0,-1 0-1,0 1 1,-2 0-30,0 0 0,0 0 0,1 1 0,-1-1 0,1 0-1,-1 1 1,1 0 0,-3 2 0,1-1 104,-15 19-326,18-21 267,1-1 1,-1 1 0,1-1 0,0 0-1,-1 1 1,1 0 0,0-1 0,-1 1 0,1-1-1,0 1 1,0-1 0,-1 1 0,1 0 0,0-1-1,0 1 1,0-1 0,0 1 0,0 0-1,0-1 1,0 1 0,0-1 0,0 1 0,0 0-1,1-1 1,-1 1 0,0-1 0,0 1 0,0 0-1,1-1 1,-1 1 0,0-1 0,1 1 0,-1-1-1,0 1 1,1-1 0,-1 1 0,2 0-1,-2-1 155,9 1 619,-4-4-702,-4 3-103,0-1-1,0 1 0,-1-1 0,1 0 1,0 1-1,0-1 0,-1 1 0,1-1 1,0 0-1,-1 0 0,1 1 0,-1-1 1,1 0-1,-1 0 0,1 0 0,-1 0 1,1 1-1,-1-1 0,0 0 0,0 0 1,1 0-1,-1 0 0,0 0 0,0 0 1,0 0-1,0 0 0,0 0 0,0 0 1,0 0-1,-1-1 0,1-1-824,0-3-1398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10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24 2240,'8'-11'1645,"-7"10"-1321,-1 0 1,1 1 0,-1-1 0,1 0-1,-1 0 1,1 0 0,-1 0 0,0 0-1,1 0 1,-1 1 0,0-1 0,0-2-1,-2 33 463,-2 0 0,-14 54 0,3-21-332,3-5-125,-3 0-1,-2-1 0,-38 84 1,54-139-313,-47 103 531,-53 167 1,94-248-478,5-12 68,-1-1 1,-1 0-1,0 0 1,-9 17-1,7-18-15,4-6-393,1-1 0,-1 0 0,0 1 0,0-1 0,-1 0-1,-3 4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10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30 233 5472,'-28'-48'4437,"27"47"-4345,1 0 0,0 1 0,0-1 1,0 0-1,0 0 0,0 0 0,0 0 0,0 1 0,0-1 1,0 0-1,0 0 0,0 0 0,1 1 0,-1-1 0,0 0 0,1 0 1,-1 0-1,0 1 0,1-1 0,-1 0 0,1 1 0,-1-1 1,1 0-1,-1 1 0,1-1 0,0 1 0,-1-1 0,2 0 0,23-16 527,-22 16-507,16-9 96,0 1 0,1 1 0,-1 1 1,29-7-1,84-9 144,-78 14-257,49-8 94,127-20 55,-168 31 0,107 1 1,-159 5-888,0 1 0,0 0 0,0 1 0,0-1 0,0 2 0,14 5 0,-24-8 358,1 0 0,0 1 0,0-1 0,-1 1 0,1-1 0,0 1 0,0-1 0,3 5-1424,1 10-1011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11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139 834 5056,'-22'-6'1642,"21"6"-1588,1 0 0,-1 0 0,0 0-1,0 0 1,1 0 0,-1 0 0,0 0 0,0 0-1,1 0 1,-1 0 0,0 0 0,0 0-1,1 1 1,-1-1 0,0 0 0,1 0-1,-1 1 1,0-1 0,1 1 0,-1-1-1,0 1 1,1-1 0,-1 1 0,1-1-1,-1 1 1,-5 4 260,0 0-111,-1 0-1,1 0 0,0 1 0,1 0 1,-1 0-1,1 0 0,1 1 0,-1-1 0,1 1 1,0 0-1,1 1 0,-1-1 0,-2 10 1,1 0-138,0-1 1,2 1 0,0-1 0,0 1 0,1 27 0,2-37-45,0 0 0,1 0-1,0-1 1,0 1 0,0 0 0,1 0 0,0-1 0,1 1 0,-1-1-1,1 0 1,0 0 0,5 6 0,-6-8 16,1-1 0,0 1-1,0-1 1,1 0 0,-1 0 0,1 0 0,-1 0 0,1-1 0,0 1-1,0-1 1,0 0 0,0 0 0,0-1 0,1 1 0,-1-1 0,0 0-1,1 0 1,-1 0 0,6-1 0,-3 0 51,0 0 0,0-1-1,-1 1 1,1-2 0,0 1 0,0-1-1,-1 0 1,1 0 0,-1-1 0,1 0 0,-1 0-1,0-1 1,0 1 0,0-1 0,-1-1 0,0 1-1,7-8 1,-4 4-29,-1 0-1,1-1 1,-2 0-1,1-1 1,-2 0-1,1 1 1,-1-2-1,-1 1 1,0-1-1,3-10 1,-4 8-19,0 0-1,-1-1 1,-1 1 0,0 0 0,-1-1-1,-1-15 1,0 24-71,1 0 0,-1-1 0,0 1-1,-1 0 1,1 0 0,-1 0 0,0 0-1,0 0 1,-1 0 0,1 0 0,-1 1 0,0 0-1,0-1 1,-1 1 0,1 0 0,-1 0 0,0 1-1,-7-6 1,5 5-44,-1 1-1,0 0 1,1 0-1,-14-4 1,17 7 15,0-1 1,1 0 0,-1 1-1,0-1 1,0 1 0,1 0-1,-1 0 1,0 0 0,0 0-1,0 1 1,1-1-1,-1 1 1,0-1 0,1 1-1,-1 0 1,-3 2 0,20 3-304,3-4 416,0-1 0,0 0 1,0-1-1,0-1 0,-1 0 0,32-7 1,-14-1 188,0-1 0,43-18 0,-67 22-192,0 1 1,0-1 0,0 0 0,-1-1 0,16-15 0,-5 2 97,21-27 1,-19 18-76,-1-1-1,-2 0 1,-2-2-1,0 0 1,12-37-1,-1-10-4,16-83 0,-40 150-23,-1-1 1,-1 1 0,0-1-1,-1 0 1,0 0-1,-1 0 1,0 0-1,-1 1 1,-1-1 0,-3-16-1,4 27-81,0-1-1,1 1 0,-1 0 1,0 0-1,-1 0 1,1 0-1,0 0 1,-1 0-1,1 0 0,-2-2 1,2 4 13,1 0 1,-1-1-1,1 1 0,-1 0 0,1-1 1,-1 1-1,0 0 0,1 0 1,-1-1-1,1 1 0,-1 0 1,0 0-1,1 0 0,-1 0 1,0 0-1,1 0 0,-1 0 1,1 0-1,-1 0 0,0 0 1,1 0-1,-1 0 0,0 1 1,1-1-1,-1 0 0,1 0 1,-1 1-1,1-1 0,-1 0 1,1 1-1,-1-1 0,1 0 1,-1 1-1,1-1 0,-1 1 1,1-1-1,-1 1 0,1-1 1,0 1-1,-1-1 0,1 2 1,-6 6-3,0 1 0,1 0 0,0 1 0,0-1 0,1 1 1,-4 16-1,-12 64-70,17-73 92,-48 354 24,40-181 208,12-157-72,1-1 1,2 1-1,14 57 1,-15-79-271,0 1 0,0-1 1,2 0-1,-1 0 1,1 0-1,1 0 0,0-1 1,12 15-1,-10-16-1033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12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44 115 6880,'-8'-6'663,"5"4"-282,0-1 0,0 1 0,-1-1 0,1 1-1,-1 0 1,1 0 0,-1 1 0,-4-2-1,64-3 1583,101-26-939,71-9-427,-204 38-386,7 0-502,49 0 0,-71 3-290,-1 1 0,1-1 0,-1 2 0,1 0 0,-1 0 0,0 0 0,0 1 0,1 0 0,-2 0 0,12 8 0,9 8-1323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12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161 595 4224,'1'-8'3571,"-1"9"-3433,0 0 0,-1 0-1,1 0 1,-1 0 0,1-1 0,-1 1-1,1 0 1,-1 0 0,0-1-1,1 1 1,-1 0 0,0-1 0,0 1-1,-1 0 1,-9 7 96,0-1 0,0 2 0,1-1 0,0 1 0,0 1-1,1 0 1,1 0 0,-1 1 0,2 0 0,-1 0 0,2 1 0,0 0 0,-9 23 0,11-24-168,0 3-30,-1 0 0,-1 15 0,6-26 11,-1-1 0,1 1 0,0-1 0,-1 1 0,1-1 0,1 1 0,-1 0 0,0-1 0,1 1 0,-1-1 0,1 1 0,0-1 0,-1 1-1,1-1 1,1 0 0,-1 0 0,0 1 0,2 1 0,-2-3-8,-1-1-1,1 1 1,0-1-1,0 0 1,0 1-1,0-1 1,0 0-1,0 0 1,-1 1-1,1-1 0,0 0 1,0 0-1,0 0 1,0 0-1,0 0 1,0 0-1,0 0 1,0 0-1,0-1 1,0 1-1,-1 0 1,1-1-1,0 1 1,0 0-1,0-1 1,0 1-1,0-1 1,3-3 73,0 0 1,-1 1-1,0-1 1,0 0 0,0 0-1,0-1 1,4-8-1,14-38 312,-20 49-410,7-19 7,-4 9-211,0 1 1,0 0 0,1 0 0,1 1 0,13-20 0,-19 29 165,0 1 1,0 0 0,0 0 0,0-1 0,1 1 0,-1 0 0,0 0 0,0-1 0,0 1 0,0 0 0,1 0 0,-1 0 0,0-1 0,0 1 0,1 0 0,-1 0 0,0 0 0,0 0 0,1 0 0,-1-1 0,0 1 0,0 0 0,1 0 0,-1 0 0,0 0 0,0 0 0,1 0 0,-1 0 0,0 0 0,1 0 0,-1 0 0,0 0 0,0 0 0,1 0 0,-1 0 0,0 0 0,1 0 0,-1 1 0,0-1-1,0 0 1,1 0 0,-1 0 0,0 0 0,0 0 0,0 1 0,1-1 0,-1 0 0,0 0 0,0 0 0,0 1 0,1-1 0,-1 0 0,0 0 0,0 1 0,0-1 0,0 0 0,0 0 0,0 1 0,1-1 0,2 21-194,-2-16 168,0 32-82,-1-28 126,0-1 0,1 1 0,0-1 0,0 1 0,4 11 1,-2-9 27,2 0 1,-1 0 0,1 0-1,12 19 1,-15-27 14,0-1 0,0 1 0,0 0 0,1-1 0,-1 0 0,1 1 0,-1-1 0,1 0 0,0 0 0,0-1 0,0 1 0,0-1 0,0 1 0,0-1 0,0 0 0,0 0 0,0 0 0,1 0 0,-1-1 0,0 0 0,1 1 0,3-1 0,0-1 25,0 0 0,0-1 0,0 1 1,0-1-1,0-1 0,-1 1 1,1-1-1,-1 0 0,8-5 1,8-7 113,24-20 0,-24 18-82,126-115 471,-132 118-544,-2 0 1,0-1-1,-1 0 1,0-1-1,-1 0 1,-1-1-1,-1-1 1,9-19-1,0-10 38,-3 0-1,-1-1 1,-3-1-1,-1 0 1,5-78-1,-14 109-112,-2-1 0,-2-23-1,2 37-14,-1 0-1,0 0 0,0 0 0,0 0 0,-1 0 0,0 1 0,0-1 0,0 0 0,0 1 0,-1-1 0,1 1 0,-5-5 1,6 8 47,0-1 0,0 1 0,-1 0 1,1 0-1,0 0 0,-1 0 0,1 0 1,-1 0-1,1 0 0,-1 0 0,1 0 1,-1 1-1,0-1 0,1 1 0,-1-1 1,0 1-1,0 0 0,1-1 0,-1 1 1,0 0-1,0 0 0,1 0 0,-1 1 1,0-1-1,0 0 0,1 1 0,-1-1 1,0 1-1,1-1 0,-1 1 0,1 0 1,-1 0-1,1 0 0,-1-1 0,-1 3 1,-3 1 20,1 1 1,0 0 0,0 0-1,1 0 1,-1 1 0,1-1-1,-3 7 1,-2 5 73,1 0 0,0 0 0,1 0 0,1 1 0,-5 24-1,4-4 188,-3 56 1,9-69-191,1 1 1,1-1 0,2 1-1,0-1 1,2 0 0,8 28 0,1-10-204,2-1 0,33 62 0,-21-57-1788,6-4 502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13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2720,'0'-3'239,"1"-1"0,-1 1 0,1-1 0,-1 1 0,1 0 0,0 0-1,3-6 1,-4 7-34,1 1-1,0-1 0,0 1 0,0-1 1,0 1-1,0 0 0,0-1 0,0 1 0,0 0 1,0 0-1,1 0 0,-1 0 0,0 0 1,1 0-1,-1 0 0,1 0 0,-1 1 1,3-1-1,-4 0-197,0 1 1,1 0-1,-1 0 0,1 0 1,-1 0-1,0 0 0,1 0 1,-1 0-1,1 0 1,-1 0-1,1 1 0,-1-1 1,0 0-1,1 0 0,-1 0 1,0 0-1,1 1 1,-1-1-1,1 0 0,-1 0 1,0 0-1,1 1 1,-1-1-1,0 0 0,0 1 1,1-1-1,-1 0 0,0 1 1,1 0-1,5 16 129,13 56 760,13 112 0,-13-62-192,-9-60-146,-3 0 0,-2 78 1,-14 41 550,9-178-1033,0-3-56,0 1 1,0-1 0,0 0 0,-1 1 0,1-1 0,0 1 0,-1-1 0,1 0 0,-1 1-1,0-1 1,1 0 0,-1 1 0,-1 1 0,0-3-590,2-3-235,2-12-1222,6-17-1668,4 11 1934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14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14 2912,'1'-1'149,"-1"-1"0,1 1 0,0 0 0,0 0 0,0 0 0,1 0 0,-1 0 0,0 0 0,0 0 0,2-1 0,-2 2-23,0-1-1,0 1 0,-1 0 1,1 0-1,0 0 0,0 0 1,-1 0-1,1 0 0,0 1 1,0-1-1,-1 0 1,1 0-1,0 0 0,-1 1 1,1-1-1,0 0 0,0 1 1,-1-1-1,1 0 0,-1 1 1,1-1-1,0 1 0,-1-1 1,1 2-1,0-1-20,0 1 0,0-1 0,-1 1 1,1-1-1,0 1 0,-1 0 0,0-1 0,1 1 0,-1 0 0,0-1 0,0 1 1,0 0-1,0-1 0,0 1 0,0 0 0,0-1 0,-1 4 0,-8 34 959,8-36-927,-9 26 333,-2 0-1,0-1 0,-2 0 1,-1-2-1,-22 31 0,31-49-340,0-1 0,0 0 0,0 1 0,-1-2 0,0 1-1,-13 8 1,-1-1 42,-27 12-1,9-5-623,36-20 428,1 1-1,-1-1 1,1 1 0,0 0 0,-1 0 0,1 0 0,0 0 0,0 0 0,1 0 0,-1 0 0,0 1 0,1-1 0,-1 1 0,1-1 0,0 1 0,0-1 0,0 1 0,0 0 0,0 0 0,1 0 0,-1-1-1,1 1 1,0 0 0,0 0 0,0 0 0,0 0 0,0-1 0,0 1 0,1 0 0,0 0 0,-1 0 0,3 4 0,9 14 368,1-1 1,24 31-1,39 34 384,-32-36-527,48 51-381,-73-80-1872,3-4 549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16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2240,'2'-14'724,"1"-3"3410,-2 62-99,5 32-2847,1 17-699,-15 240 1047,4-205-1006,-4 29 87,9-121-196,-1-36-411,0-1 0,0 0-1,0 0 1,0 0 0,0 1 0,0-1-1,0 0 1,0 0 0,1 0 0,-1 0-1,0 1 1,0-1 0,0 0 0,0 0-1,0 0 1,0 0 0,1 0 0,-1 0-1,0 1 1,0-1 0,0 0 0,0 0-1,1 0 1,-1 0 0,0 0 0,0 0-1,0 0 1,0 0 0,1 0 0,-1 0-1,0 0 1,0 0 0,0 0 0,1 0-1,-1 0 1,0 0 0,0 0 0,0 0-1,1 0 1,-1 0 0,0 0 0,0 0 0,0 0-1,0 0 1,1 0 0,-1-1-1,13-4 123,-9 3-119,21-7-26,0 0 0,1 2 0,0 1 0,1 1 0,-1 1 0,49-1 0,-31 7 72,-1 2-1,72 16 1,-109-18-120,-3-1 8,-1 0 0,1-1 0,0 1-1,0-1 1,-1 1 0,1-1 0,0 0 0,0 0 0,0 0 0,0-1 0,5 0 0,-8 0-112,0 1 1,1-1 0,-1 1 0,0-1-1,1 0 1,-1 0 0,0 1 0,0-1-1,1 0 1,-1 1 0,0-1 0,0 0-1,0 0 1,0 1 0,0-1 0,0 0-1,0 1 1,0-1 0,-1 0 0,1 0-1,0 1 1,0-1 0,-1 0 0,1 1-1,0-1 1,-1 0 0,-10-19-3627,9 17 3227,-8-17-1622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16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62 2400,'-14'-5'9879,"20"2"-8729,73-24 71,-46 20-1038,1 0 0,56-2 1,-74 8-190,21-1 8,1 2-1,-1 1 0,41 7 1,-67-6 108,0-1 0,16 1 0,-61-6-8622,24 3 6614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54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62 6656,'-52'-50'2464,"43"42"-1920,1 5-160,29 25-7936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17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10 212 6304,'-8'-19'2032,"7"19"-1984,1-1-1,0 0 1,0 1 0,0-1 0,-1 0 0,1 0-1,0 1 1,0-1 0,0 0 0,0 1 0,0-1 0,0 0-1,1 1 1,-1-1 0,0 0 0,0 0 0,0 1-1,1-1 1,-1 0 0,0 1 0,0-1 0,1 1-1,0-2 1,0 1 159,0-2 156,1 0 0,-1 0 0,1 0 0,0 0-1,0 1 1,0-1 0,0 1 0,1-1 0,4-3 0,28-17 897,-22 15-981,14-6-84,0 0 0,1 2 0,0 1 0,1 1 0,46-9 0,-3 6-28,87-5 0,-143 17-1309,30 1-1,-40 1-109,0 0-1,0 0 0,0 1 0,10 3 0,2 5-1504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20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1 504 2816,'9'6'5864,"-8"-6"-5519,16-1 1047,-13 1-1336,0-1 1,1-1-1,-1 1 0,8-4 0,-6 1 110,-1 0 0,0 0 0,0 0 0,-1 0-1,1-1 1,5-8 0,21-33 215,108-216 74,-131 245-489,0-1 139,0-2 0,7-31 0,-14 25-539,-1 24 67,0 7-95,0 0 205,5 84-133,-6-42 443,2 58-47,0-100 137,-1 1 1,1 0-1,0-1 1,0 1-1,1-1 1,-1 1-1,1-1 1,0 0-1,4 7 1,-5-12-72,0 0 0,0 0 0,0-1 1,0 1-1,0 0 0,-1-1 0,1 1 1,0 0-1,0-1 0,0 1 0,-1-1 0,1 1 1,0-1-1,-1 0 0,1 1 0,-1-1 1,1 0-1,0 1 0,0-2 0,19-21 355,-16 18-282,56-64 135,36-40-32,-63 71-389,-24 27 43,0 0 1,0 0 0,1 1-1,1 1 1,13-11-1,-23 19 73,0 1 0,0-1 0,0 0 0,1 1-1,-1-1 1,0 1 0,0 0 0,0-1 0,0 1 0,0 0 0,1-1-1,-1 1 1,0 0 0,0 0 0,1 0 0,-1 0 0,0 0-1,0 1 1,0-1 0,1 0 0,-1 0 0,0 1 0,1 0 0,0 0 12,0 0 0,-1 0 0,1 1 1,0-1-1,-1 1 0,0-1 1,1 1-1,-1 0 0,0-1 0,0 1 1,0 0-1,2 3 0,-1 1 13,1 1-1,-1 0 1,0 0-1,0 0 1,-1 0-1,0 0 0,0 7 1,-1 3 15,-1 0 0,-1-1 1,-1 1-1,-4 18 0,5-28 39,-1 1-1,1 0 1,-1-1 0,-1 0-1,0 1 1,0-1 0,0-1-1,0 1 1,-1-1 0,-10 11 0,12-15-2,1 0 1,-1 0 0,1-1-1,-1 1 1,0-1 0,0 1-1,1-1 1,-1 0 0,0 0 0,0 0-1,-1 0 1,1 0 0,0-1-1,0 0 1,0 1 0,0-1 0,0 0-1,-1-1 1,1 1 0,0-1-1,0 1 1,0-1 0,-4-1-1,2 0-39,0 0-1,0-1 0,0 1 0,0-1 1,1 0-1,-1 0 0,1-1 0,0 0 1,0 1-1,0-1 0,0 0 0,-5-8 1,9 11-28,-1 1-1,1-1 1,0 1 0,-1-1 0,1 0 0,0 1 0,-1-1 0,1 0 0,0 1 0,0-1 0,0 0 0,0 1 0,-1-1 0,1 0 0,0 1 0,0-1 0,0 0 0,0 1 0,0-1 0,1 0 0,-1 1 0,0-1 0,0 0 0,0 1 0,1-1 0,-1 0 0,0 1 0,1-1 0,-1 1 0,0-1 0,1 0 0,-1 1 0,1-1 0,-1 1 0,1-1 0,-1 1 0,1 0 0,-1-1 0,1 1 0,-1-1 0,1 1-1,1-1 1,1 0-38,1-1 0,0 1 0,-1 0 0,1 0-1,0 0 1,7-1 0,6 2 44,0-1 0,0 2 1,-1 0-1,1 1 0,0 1 1,-1 0-1,27 10 0,-19-4-876,-1 1 0,-1 1-1,0 1 1,32 22 0,-52-32 441,0-1 0,0 1-1,1-1 1,-1 0 0,0 0 0,0 0-1,1 0 1,-1 0 0,5 0-1,2 2-1421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20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62 4736,'-47'-46'2144,"34"38"-1856,3 3-160,10 2-832,10 3 384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23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8 979 2496,'0'0'784,"-8"0"197,26 1 1872,-13-4-2559,1 0-1,-1-1 0,0 1 0,0-1 0,0 0 0,0 0 0,-1-1 0,0 1 0,6-9 0,11-10 83,32-33-129,-2-3 1,-2-2-1,-3-2 1,60-111-1,26-114 111,-127 277-429,-1 0 0,0-1 0,0 0 0,-1 0 0,-1 0 1,2-15-1,-4 27 57,0-1 0,0 1 0,0 0 0,0 0 0,0 0 0,0 0 0,0-1 0,0 1 0,0 0 0,0 0 0,0 0 0,0 0 0,0 0 0,0-1 0,0 1 0,0 0 0,0 0 0,0 0 0,0 0 0,-1 0 0,1-1 0,0 1 0,0 0 0,0 0 0,0 0 0,0 0 0,0 0 0,-1 0 0,1 0 0,0 0 0,0 0 0,0-1 0,0 1 0,0 0 0,-1 0 0,1 0 0,0 0 0,0 0 0,0 0 0,0 0 0,-1 0 0,1 0 0,0 0 0,0 0 0,0 0 0,0 0 0,-1 0 0,1 0 0,0 1 0,0-1 0,0 0 0,0 0 0,0 0 0,-1 0 0,1 0 0,0 0 0,0 0 0,0 0 0,0 0 0,0 1 1,0-1-1,-1 0 0,1 0 0,0 0 0,-12 12-368,8-6 331,1 0 0,0-1 0,0 1-1,0 1 1,1-1 0,0 0 0,-2 10 0,1-7 33,-99 336 120,81-284 7,-13 47 60,29-89-9,2-1 0,0 0-1,-2 35 1,5-52-101,0 0 0,0 0 0,0 0 0,0 0 0,1 0 0,-1 0 0,0 1-1,0-1 1,1 0 0,-1 0 0,0 0 0,1 0 0,-1 0 0,1-1 0,-1 1 0,2 2 0,-1-3-15,-1 1 0,1-1 0,0 0 0,-1 1 0,1-1 1,0 0-1,-1 1 0,1-1 0,0 0 0,-1 0 0,1 0 0,0 0 0,0 0 0,-1 0 0,1 1 1,0-2-1,0 1 0,0 0 0,4-1 115,0-1 0,0 1 0,0-1 0,0 0 0,7-5 0,-3 3-116,4-4 26,1 0-1,-1-1 1,0 0-1,0-1 1,-1 0-1,-1-1 1,0-1-1,0 1 1,-1-2-1,-1 1 1,0-2-1,11-20 1,115-259 139,-70 140-261,-50 120 47,-2 0 1,-2 0 0,13-59-1,-23 86-63,-1 6 58,0 0 0,0-1 0,0 1 0,0 0 0,1 0 1,-1-1-1,0 1 0,0 0 0,0-1 0,0 1 0,0 0 1,0-1-1,0 1 0,0 0 0,0 0 0,0-1 0,0 1 1,-1 0-1,1-1 0,0 1 0,0 0 0,0 0 0,0-1 0,0 1 1,-1 0-1,1 0 0,0-1 0,0 1 0,-1 0-17,0 0 1,1 1-1,-1-1 0,0 1 0,1-1 0,-1 1 1,1-1-1,-1 1 0,1-1 0,-1 1 0,1-1 1,-1 1-1,0 1 0,-4 8-61,0 1-1,0 0 1,-3 16 0,0-4 41,-37 156 61,37-140-53,0-1 74,-85 340 705,91-372-539,-1 3 361,4-12-163,9-15-341,4-4-23,-2 2-107,20-25 1,-28 40 32,0 1 1,0-1-1,1 0 1,0 1-1,0 0 1,0 0-1,1 1 1,-1-1-1,12-4 1,-15 7 15,-1 1 1,1-1 0,0 1 0,-1 0 0,1-1 0,0 1 0,0 0 0,-1 0 0,1 0 0,0 0 0,0 0 0,-1 1 0,1-1-1,0 1 1,0-1 0,-1 1 0,1-1 0,0 1 0,-1 0 0,1 0 0,-1 0 0,1 0 0,-1 0 0,0 0 0,1 0 0,-1 0 0,0 0-1,0 1 1,0-1 0,0 1 0,1 1 0,3 4-1,-1 0-1,-1 1 1,1-1-1,-2 1 1,4 11-1,-4-10 58,0 0 0,-1 1 0,0 0 0,-1-1 0,0 1 0,-2 16 0,-1 16 56,3-41-66,0 0 0,0 0 0,0 1 1,0-1-1,1 0 0,-1 1 0,0-1 0,0 0 0,1 0 0,-1 1 0,1-1 0,-1 0 0,1 0 0,0 0 0,-1 0 1,3 2-1,-2-2 14,-1 0 0,1-1-1,0 1 1,0-1 0,0 0 0,0 1 0,0-1 0,0 0 0,0 1 0,0-1 0,0 0 0,0 0 0,0 0 0,0 0 0,0 0 0,0 0 0,0 0 0,0 0 0,0 0 0,0 0 0,1-1 0,31-10 158,0-1 0,47-26 0,-16 7-215,63-31-231,-116 59 175,-11 3 71,0 0 0,0 0 0,1 0 0,-1 0 0,0 0 0,0 1 0,0-1 0,0 0 0,0 0 0,1 0 0,-1 0 0,0 0 0,0 1 0,0-1 0,0 0 0,0 0 0,0 0 0,0 0 0,0 1 0,0-1 0,1 0 0,-1 0 0,0 0 0,0 1 0,0-1 0,0 0 0,0 0 0,0 0 0,0 0 0,0 1 0,0-1 0,-1 2-10,1-1 0,-1 1 1,1-1-1,-1 1 1,0-1-1,1 1 0,-1-1 1,0 1-1,0-1 0,0 0 1,0 0-1,-2 2 1,-69 60 20,2-2 574,82-71-526,1 0 1,0 1-1,1 1 0,0 0 0,20-8 0,-33 16-73,1-1-1,-1 1 0,1 0 0,-1 0 0,1-1 0,-1 1 0,1 0 0,-1 1 0,1-1 0,0 0 0,-1 0 0,0 1 0,1-1 0,-1 0 1,1 1-1,-1 0 0,1-1 0,-1 1 0,0 0 0,1 0 0,1 1 0,3 3-29,0 1 0,0 0 0,5 6 0,5 5-132,-14-15 204,-1 0 1,1-1-1,0 1 1,0-1-1,0 1 1,0-1-1,0 0 1,1 0 0,-1 0-1,0 0 1,1 0-1,-1 0 1,0-1-1,1 1 1,-1-1-1,1 1 1,-1-1 0,0 0-1,1 0 1,-1 0-1,1-1 1,-1 1-1,4-1 1,1-1 18,-1-1 0,1 0 0,-1 0 0,0 0-1,1-1 1,-2 1 0,1-2 0,0 1 0,-1-1 0,0 1 0,0-1 0,0-1 0,7-10 0,-3 2-12,0 0-1,-1-1 1,-1 0 0,9-24 0,3-24 255,13-80 0,-23 97-247,-6 31-12,4-11-159,-2-1-1,-1 0 1,-1 0 0,-1-38 0,-3 61 57,1 0 0,0 0 0,-1 0 0,0 0 0,0 0 0,0 0 0,-3-7 0,4 11 66,0 0 0,0-1 0,0 1 0,0 0 0,-1-1 0,1 1 0,0 0 0,0-1 0,0 1 0,-1 0 0,1 0 0,0-1 0,0 1 0,0 0 0,-1 0 0,1-1 0,0 1 0,-1 0 0,1 0 0,0 0 0,-1 0 0,1-1 0,0 1 0,-1 0 0,1 0 0,0 0 0,-1 0 0,1 0 0,0 0 0,-1 0 0,1 0 0,0 0 0,-1 0 0,1 0 0,0 0 0,-1 0 0,1 0 0,0 0 0,-1 1 0,1-1 0,0 0 0,-1 0 0,1 0 0,0 0 1,0 1-1,-1-1 0,1 0 0,0 0 0,0 1 0,-1-1 0,1 0 0,0 0 0,0 1 0,0-1 0,-1 0 0,1 1 0,0 0 0,-9 19-131,-2 17 50,2 1-1,-7 63 1,4 81 157,8-111 121,6 45 519,0-36-6463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23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75 5152,'-8'-19'1648,"8"18"-1608,0 0 0,-1 1 0,1-1 0,0 1 0,0-1 0,-1 1 0,1-1 1,0 1-1,-1-1 0,1 1 0,-1-1 0,1 1 0,-1-1 0,1 1 0,-1 0 0,1-1 0,-1 1 1,1 0-1,-1-1 0,1 1 0,-1 0 0,0-1 0,-1 1 152,2-1-131,0 1 0,0-1-1,0 1 1,0 0 0,0-1-1,0 1 1,0 0 0,1 0-1,-1-1 1,0 1 0,0 0-1,0-1 1,1 1 0,-1 0-1,0 0 1,0-1 0,1 1-1,-1 0 1,0 0 0,1 0-1,-1-1 1,0 1 0,1 0-1,-1 0 1,0 0 0,1 0-1,-1 0 1,0 0 0,1 0-1,-1 0 1,1 0 0,16-6 355,-17 6-395,27-8 197,1 1-1,0 1 1,0 2-1,40-1 1,-46 4-203,121 1 402,-32 1-3228,-85-1 1457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23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75 122 4992,'-47'-28'2240,"25"20"-1952,17 5 640,5 6-576,10-6 352,3 0-416,13-10 192,9 1-256,9-2-224,5 1 0,2 2 288,-2 2-192,8 1-1472,0 8 704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25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182 540 2720,'-5'-14'1513,"5"12"-998,0 0 0,-1 0 0,1-1-1,-1 1 1,0 0 0,0 0 0,-1-4 0,0 4-368,0 0 1,0 0-1,1 0 0,-1 1 1,0-1-1,-1 0 1,1 1-1,0-1 1,0 1-1,-1-1 0,1 1 1,-1 0-1,1 0 1,-1 0-1,1 1 1,-5-2-1,2 2-168,1 0 0,-1-1 0,1 2 1,-1-1-1,0 0 0,1 1 0,-1 0 0,1 0 0,-7 2 0,6-1-15,1 0-1,-1 0 0,0 0 0,1 1 1,0-1-1,-1 1 0,1 0 1,0 0-1,0 0 0,1 1 0,-1 0 1,1-1-1,0 1 0,0 0 1,0 1-1,0-1 0,1 0 0,-4 9 1,5-11 63,1 0 1,-1 1 0,1-1-1,0 0 1,-1 0 0,1 0-1,0 0 1,0 1 0,1-1-1,-1 0 1,0 0 0,1 0-1,-1 0 1,1 0 0,0 0-1,0 0 1,-1 0 0,1 0-1,1 0 1,-1 0 0,0 0-1,0 0 1,1-1 0,-1 1-1,1-1 1,-1 1 0,1-1-1,0 1 1,0-1 0,-1 0-1,1 0 1,0 0 0,0 0-1,0 0 1,0 0 0,3 0-1,1 1 68,0-1-1,0 1 0,0-1 1,0-1-1,0 1 1,0-1-1,0 0 0,0-1 1,0 1-1,1-1 1,-1 0-1,6-2 0,-5 0 16,0 0 0,0 0-1,0-1 1,0 0 0,0 0-1,0-1 1,-1 1 0,0-2-1,0 1 1,-1 0 0,1-1 0,-1 0-1,0-1 1,7-11 0,-8 9-96,1 0 0,-2 1 0,1-1 0,-1 0 0,-1-1 1,0 1-1,0 0 0,-1-1 0,0 1 0,0-1 0,-1 1 0,-2-14 1,-7-123-165,9 124 46,1 0 1,1 1 0,1-1-1,10-37 1,-8 43 5,13-30 0,-15 41 61,0-1-1,1 1 1,-1-1-1,1 1 1,0 0-1,1 0 0,7-7 1,-11 12 31,-1 0 0,1-1 0,-1 1 0,1 0 0,-1-1 0,1 1 0,0 0 0,-1 0 0,1 0 0,-1-1 0,1 1 0,-1 0 0,1 0 0,0 0 0,-1 0 0,1 0 0,0 0 0,-1 0 0,1 0 0,-1 0 0,1 0 0,0 1 0,-1-1 0,1 0 0,-1 0 0,1 0 0,-1 1 0,1-1 0,0 0 0,-1 1 0,1-1 0,-1 1 0,0-1 0,1 0 0,-1 1 0,1-1 0,-1 1 0,0-1 0,1 1 0,-1-1 0,0 1 0,1 0 0,-1-1 0,0 1 0,3 4-20,-1 0-1,0 1 0,3 8 0,-5-12 20,10 36-39,-2 0 0,5 71 0,-8 75 45,-21 125 257,8-217-85,-31 134 0,35-210 33,-1-1 0,-8 22 0,11-33-94,-1 1 0,1-1 0,-1 1 0,1-1-1,-1 0 1,0 0 0,-1 0 0,1 0 0,-1-1 0,0 0-1,-7 6 1,9-8-65,1 0 0,-1-1 0,1 1-1,-1-1 1,0 1 0,1-1 0,-1 1 0,0-1-1,1 0 1,-1 0 0,0 0 0,1 0 0,-1 0-1,0 0 1,0 0 0,1-1 0,-1 1 0,0-1-1,1 1 1,-1-1 0,1 0 0,-1 1-1,1-1 1,-1 0 0,1 0 0,-2-2 0,1 2-9,0-1 0,0 1 1,1-1-1,-1 0 1,1 0-1,0 0 0,-1 0 1,1 0-1,0 0 0,0 0 1,0 0-1,1-1 0,-1 1 1,1 0-1,-1-1 1,1 1-1,-1 0 0,1-1 1,0 1-1,1-4 0,1-6 27,0 0 0,1 0-1,1 1 1,0-1-1,0 1 1,1 0 0,1 0-1,10-16 1,0 4-22,1 1 1,31-32-1,-37 43-25,0 1 0,1 0 0,0 1 0,1 1 0,-1 0 0,2 0 0,26-10 0,-30 14-343,0 1 0,0 0 0,1 1 0,-1 0 0,1 0 0,0 1 0,-1 1 1,1-1-1,0 2 0,-1 0 0,1 0 0,10 3 0,10 6-1182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30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35 383 2144,'-2'-10'265,"-1"-15"451,3 5 193,2-1-1,0 1 0,1 1 1,1-1-1,11-34 1,-15 54-910,0 0-1,0 0 1,0 0 0,0 0 0,0-1 0,0 1 0,0 0-1,0 0 1,0 0 0,0 0 0,0 0 0,0 0 0,0 0 0,0 0-1,0 0 1,0 0 0,0 0 0,0-1 0,0 1 0,0 0-1,0 0 1,1 0 0,-1 0 0,0 0 0,0 0 0,0 0-1,0 0 1,0 0 0,0 0 0,0 0 0,0 0 0,0 0 0,0 0-1,0 0 1,0 0 0,0 0 0,1 0 0,-1 0 0,0 0-1,0 0 1,0 0 0,0 0 0,0 0 0,0 0 0,0 0-1,0 0 1,0 0 0,0 0 0,1 0 0,-1 0 0,0 0 0,0 0-1,0 0 1,0 0 0,0 0 0,0 0 0,0 0 0,0 0-1,0 0 1,3 7-42,0 11 60,1 43 525,-5 105 1,-20 60 580,18-191-979,-3 16 122,-24 170 1804,28-216-1234,-1-8-298,1-7-296,2 5-217,1 1 0,-1-1 0,1 0 0,0 1 0,0-1 0,1 1 0,2-6 0,2-5-7,-3 6-82,0 1 0,0 0 0,1 0-1,0 0 1,1 0 0,0 1 0,11-13-1,-13 17 31,0 0 0,0 0 0,0 0 0,1 1 0,0-1 0,-1 1-1,1 0 1,0 0 0,0 1 0,0-1 0,0 1 0,0 0-1,0 0 1,1 0 0,-1 0 0,0 1 0,0 0 0,8 0 0,-6 1 18,0 0 0,-1 0 1,1 0-1,0 1 1,-1 0-1,1 0 0,-1 1 1,1-1-1,-1 1 1,0 0-1,0 1 1,0-1-1,-1 1 0,1 0 1,-1 0-1,0 0 1,0 1-1,0 0 0,-1-1 1,0 1-1,0 0 1,0 1-1,0-1 0,-1 0 1,2 8-1,-3-9 44,0 0 0,-1 0-1,1-1 1,-1 1-1,0 0 1,-1 0 0,1 0-1,0 0 1,-1 0 0,0 0-1,0 0 1,0 0-1,-1-1 1,1 1 0,-4 5-1,0-1 53,1-1-1,-1 0 0,-1 0 1,1-1-1,-1 1 0,-7 5 1,7-7-7,-1 0 1,1 0-1,-1-1 1,0 0-1,0 0 1,-1-1-1,1 0 1,-1 0-1,0 0 1,1-1-1,-1-1 1,0 1-1,-13 0 1,47-8-280,-9 1 241,96-11-70,-34 5 70,2-2 40,149-45 0,-185 47-299,-45 11 221,0 0 1,0 0 0,0 0 0,0 0 0,0 0 0,1 0 0,-1 1 0,0-1 0,0 0 0,0 0 0,0 0 0,0 0-1,0 0 1,0 0 0,0 0 0,0 0 0,0 0 0,0 0 0,0 0 0,1 0 0,-1 0 0,0 0 0,0 1 0,0-1 0,0 0-1,0 0 1,0 0 0,0 0 0,0 0 0,0 0 0,0 0 0,0 0 0,0 0 0,0 1 0,0-1 0,0 0 0,0 0-1,0 0 1,0 0 0,0 0 0,0 0 0,0 0 0,0 0 0,0 0 0,0 1 0,0-1 0,0 0 0,-1 0 0,-1 9-34,-5 9-24,1-10 26,0 1 0,0-1 0,-1 0 1,-8 8-1,8-9 1,0 0 1,1 0 0,0 1 0,0-1 0,-4 10 0,8-13 45,1 1 0,-1-1 0,1 0 0,0 0 0,1 1 0,-1-1 0,1 0 0,-1 9 0,1-12 6,0 0-1,0 0 1,0 0-1,0 0 1,1 0-1,-1 1 1,0-1-1,0 0 1,1 0-1,-1 0 1,0 0-1,1 0 1,-1 0 0,1 0-1,-1 0 1,1 0-1,0 0 1,-1 0-1,1-1 1,0 1-1,0 0 1,0 0-1,0-1 1,-1 1-1,1 0 1,0-1-1,0 1 1,0-1-1,0 1 1,0-1-1,1 1 1,-1-1 0,0 0-1,0 0 1,0 0-1,0 1 1,0-1-1,0 0 1,2-1-1,1 1 27,0-1-1,0 0 1,-1 0-1,1-1 1,-1 1-1,1-1 1,-1 1-1,0-1 1,5-4-1,27-24 97,-26 22-140,-3 2 48,0 0 1,0 0-1,-1-1 1,0 0-1,0 0 0,-1 0 1,6-11-1,-9 14-67,1 0-1,0 0 1,-1 0-1,0-1 0,0 1 1,0 0-1,-1 0 1,1-1-1,-1 1 1,0 0-1,0-1 1,0 1-1,-1 0 1,0 0-1,0-1 0,-1-3 1,1 6-1,1 0 0,-1 1 1,0-1-1,0 1 0,0-1 0,0 1 1,0 0-1,0-1 0,0 1 0,-1 0 1,1 0-1,0 0 0,-1 0 0,1 0 1,0 0-1,-1 0 0,1 0 0,-1 1 1,0-1-1,1 0 0,-1 1 0,0 0 1,1-1-1,-4 1 0,-9-4-61,13 1 150,5 0-44,11-3-61,-9 4 0,59-22 103,0 3-1,89-17 1,-136 34-9,65-11 57,-75 15-120,-1-1 0,1 1 0,-1 0 0,1 1 0,0-1 0,-1 1 0,0 1 0,15 4 0,-20-5 15,0 0 1,1 0 0,-1 0 0,0 1-1,0-1 1,0 1 0,0-1 0,0 1 0,-1 0-1,1-1 1,0 1 0,-1 0 0,0 0 0,1 0-1,-1 1 1,0-1 0,0 0 0,0 0 0,0 1-1,0-1 1,-1 0 0,1 1 0,-1-1 0,1 1-1,-1-1 1,0 1 0,0-1 0,0 1 0,0-1-1,-1 3 1,0 1 34,0 0 0,-1-1 0,1 1 0,-1-1 0,-1 1 0,1-1 0,-1 0 0,1 0 0,-2 0 0,1 0 0,-7 7 0,-50 44 524,93-74-36,8-8-464,28-21-258,-67 44 173,1 1 0,-1 0 0,1 0 0,0 0 0,0 1 0,-1-1 0,1 1 0,0-1 0,1 1 0,-1 0 0,0 0 0,0 0 0,0 1 0,1-1 0,-1 1 0,6-1-1,-8 2 3,0-1 0,0 1 0,0 0 0,0-1 0,0 1-1,0 0 1,0 0 0,0-1 0,0 1 0,0 0-1,0 0 1,-1 0 0,1 0 0,0 0 0,-1 0 0,1 0-1,-1 0 1,1 2 0,6 21-83,-6-20 105,-1 1 0,0-1 0,0 0 0,-1 1 0,1-1 0,-1 0 0,0 0 0,0 0 0,-2 6-1,-4 13 9,1-3 82,4-14 504,15-20-35,6-8-577,54-57-52,-64 70 31,1 1 1,0 0-1,0 0 0,1 1 1,0 0-1,15-6 0,-24 12-33,1 0-1,0 0 0,-1 0 0,1 0 0,0 1 0,0-1 0,3 1 0,-5 0 53,0 0-1,0 0 1,-1 0-1,1 0 0,0 0 1,0 1-1,-1-1 1,1 0-1,0 1 1,0-1-1,-1 0 0,1 1 1,0-1-1,-1 1 1,1-1-1,-1 1 0,1-1 1,0 1-1,-1 0 1,1-1-1,-1 1 0,0 0 1,1-1-1,-1 1 1,1 0-1,-1-1 1,0 1-1,0 0 0,1 1 1,0 3 5,-1 0 1,0 0 0,0 0 0,0 0-1,0 0 1,0 0 0,-1 0-1,0 0 1,0 0 0,-1-1 0,1 1-1,-3 5 1,-6 26 164,8-30-137,1 14-7,1-20-12,0 1 1,0-1 0,0 1-1,0-1 1,0 1 0,0-1-1,0 1 1,1-1 0,-1 1-1,0-1 1,0 1 0,1-1-1,-1 1 1,0-1-1,1 1 1,-1-1 0,0 0-1,1 1 1,-1-1 0,1 1-1,-1-1 1,0 0 0,1 0-1,-1 1 1,1-1 0,-1 0-1,1 0 1,-1 1-1,1-1 1,0 0 0,7 1 52,0 0 1,0-1-1,0 0 1,0 0-1,0 0 1,14-4-1,46-15 168,-65 18-209,9-2-2,-1-2 0,0 0 0,0 0 0,0-1-1,0 0 1,-1-1 0,0 0 0,-1 0 0,1-1-1,-1-1 1,-1 1 0,0-1 0,0-1 0,10-16-1,5-11-8,-3-1 0,24-59-1,36-108 226,-70 175-287,-1 0-1,11-60 0,-51 194-1301,1 74 1415,16-82-200,10-69 124,-25 190 90,30-181 71,-1-35-108,0 1 1,0-1-1,0 1 0,1-1 1,-1 0-1,0 1 1,1-1-1,0 1 1,-1-1-1,1 0 1,0 0-1,-1 1 1,1-1-1,0 0 0,0 0 1,0 0-1,0 0 1,0 0-1,0 0 1,2 1-1,-2-2-6,0 1 1,0-2-1,0 1 0,0 0 1,0 0-1,0 0 1,0 0-1,0 0 0,0-1 1,0 1-1,0 0 0,-1-1 1,1 1-1,0-1 0,0 1 1,0-1-1,-1 1 0,2-2 1,15-12 123,-10 4-130,1-1 0,-1 1 0,-1-1 0,0 0 0,-1-1 1,8-23-1,-4 11-17,15-42-126,19-42-90,-35 94-187,-8 14 375,1 1 0,-1-1 0,1 0 0,-1 0 0,1 0 0,-1 0 0,1 0 1,-1 0-1,1 1 0,-1-1 0,0 0 0,1 0 0,-1 1 0,1-1 0,-1 0 0,0 1 0,1-1 0,-1 0 0,0 1 0,1 0 0,5 4-49,4 3 98,1-1-1,0 0 1,0 0-1,1-1 1,-1-1-1,1 0 1,1 0-1,-1-1 1,16 3-1,10 1 8,0-2 0,69 2 0,-93-8 7,-1 0-1,1-1 1,-1-1-1,1 0 1,-1-1 0,1 0-1,-1-1 1,0 0-1,-1-1 1,1-1 0,16-10-1,-26 14-8,1-1 1,0 0-1,-1-1 0,1 1 0,-1 0 0,5-9 1,-4 8 42,-4 3-73,1 1 0,-1-1 0,1 1 0,-1-1 0,0 1 0,1-1-1,-1 1 1,1-1 0,-1 0 0,0 1 0,0-1 0,1 1 0,-1-1-1,0 0 1,0 0 0,0 1 0,1-1 0,-1 0 0,0 1 0,0-1-1,0 0 1,0 1 0,-1-1 0,1 0 0,0 1 0,0-1 0,-1-1-1,1 2-5,0-1 0,0 1 0,0 0-1,-1-1 1,1 1 0,0 0-1,0 0 1,-1-1 0,1 1 0,0 0-1,-1 0 1,1-1 0,0 1 0,-1 0-1,1 0 1,0 0 0,-1 0-1,1 0 1,0-1 0,-1 1 0,1 0-1,0 0 1,-1 0 0,1 0 0,-1 0-1,1 0 1,0 0 0,-1 0-1,1 0 1,0 0 0,-1 1 0,1-1-1,-1 0 1,1 0 0,0 0-1,-1 0 1,1 1 0,0-1 0,0 0-1,-1 0 1,1 0 0,0 1 0,-1-1-1,1 0 1,0 1 0,-16 12-57,15-13 68,-26 27-46,2 1 0,1 0 0,1 2 1,2 1-1,-26 48 0,46-77 60,0 0 0,0 0 0,0 0 0,1 0 1,-1 0-1,1 0 0,-1 0 0,1 0 0,0 0 0,-1 1 0,1-1 0,0 0 0,1 0 0,-1 0 1,0 0-1,1 0 0,0 4 0,0-5-3,0 0 0,-1 0 0,1 0 0,-1 0 0,1 0-1,0-1 1,0 1 0,-1 0 0,1 0 0,0-1 0,0 1 0,0-1 0,0 1 0,0 0 0,0-1 0,0 0 0,0 1 0,0-1 0,0 0 0,0 1 0,0-1 0,0 0 0,0 0 0,0 0 0,0 0 0,0 0 0,0 0-1,0 0 1,0 0 0,1-1 0,-1 1 0,0 0 0,0-1 0,0 1 0,1-1 0,2-1-1,0 1 0,-1-1 0,1 0 0,-1 0 0,1 0 0,-1-1 0,0 1 0,0-1 0,0 0 0,3-3 0,0-3 8,0 1 1,7-15-1,2-1-56,-9 15 16,-1-1-1,1 1 1,-2-1 0,8-18 0,-12 28 9,-1 0 0,1 0 0,0 0 0,0 0 0,0 0 0,0 0 0,1 0 0,-1 0 0,0 0 0,0 1 0,0-1 0,0 0 0,0 0 0,0 0 0,0 0 0,0 0 0,0 0 0,0 0 0,0 0 0,0 0 0,0 0 0,0 1 0,0-1 0,0 0 0,0 0 0,0 0 0,1 0 0,-1 0 0,0 0 0,0 0 0,0 0 0,0 0 0,0 0 0,0 0 0,0 0 0,0 0 0,0 0 0,1 0 0,-1 0 0,0 0 0,0 0 0,0 0 0,0 0 0,0 0 0,0 0 0,0 0 0,0 0 0,0 0 0,1 0 0,-1 0 0,0 0-1,0 0 1,0 0 0,0 0 0,0 0 0,0 0 0,0 0 0,0-1 0,0 1 0,0 0 0,0 0 0,1 0 0,-1 0 0,0 0 0,0 0 0,0 0 0,0 0 0,0 0 0,7 14-162,4 17 143,-9-23 48,1 1-22,0 0 0,0 0 0,1 0 0,0 0-1,0-1 1,8 12 0,-6-12 74,-4-5-57,0 1 0,1-1 0,0 0-1,-1 0 1,6 4 0,-6-6 9,0 0 1,-1 0-1,1 0 0,0 0 0,0 0 1,0-1-1,0 1 0,0-1 1,-1 1-1,1-1 0,0 0 0,0 0 1,0 0-1,0 0 0,3-1 0,-1 1 14,1-2-1,-1 1 1,0 0 0,1-1-1,-1 0 1,0 0-1,0 0 1,0 0-1,-1-1 1,1 0-1,6-5 1,4-6 52,16-20 0,-29 33-86,22-28 26,-2-1 0,24-46 0,27-68-77,-68 133-28,-4 9-330,-8 18-49,-1 25 484,-7 69-1,15-103-35,1-1 0,0 0 0,1 1 0,-1-1 0,1 0 0,0 1 0,1-1 0,0 0 0,0 0 0,0 0 0,0 0 0,7 9 0,-7-11 21,0-1 0,1 1 0,0-1-1,-1 0 1,1 0 0,0-1 0,0 1 0,1 0 0,-1-1 0,1 0 0,-1 0 0,1 0 0,0 0-1,-1 0 1,1-1 0,0 0 0,0 0 0,0 0 0,0 0 0,5 0 0,0 0 11,0-1 0,0-1 1,1 1-1,-1-1 0,0-1 1,0 0-1,0 0 0,-1 0 1,1-1-1,-1-1 0,1 1 0,-1-2 1,0 1-1,14-10 0,12-14 15,-1-1-1,-1-2 1,31-38 0,-16 16 20,-33 39-89,-5 5-21,0-1 0,-1 0 0,10-14 0,-17 20-167,-9 11 88,-11 16 40,1 3 53,0 2-1,-23 51 0,21-39-38,17-34 75,-3 4-22,1 0 1,0 1-1,1 0 1,0 0-1,-4 20 0,6-22 59,0-1-30,1 0 1,0 0-1,-1 13 1,2-20-4,0 0 1,-1-1 0,1 1 0,0 0 0,0 0-1,0 0 1,1 0 0,-1-1 0,0 1-1,0 0 1,0 0 0,1 0 0,-1-1 0,0 1-1,1 0 1,-1 0 0,0-1 0,1 1-1,-1 0 1,1-1 0,-1 1 0,1 0-1,0-1 1,-1 1 0,1-1 0,0 1 0,-1-1-1,1 1 1,0-1 0,-1 0 0,1 1-1,0-1 1,0 0 0,0 1 0,-1-1 0,1 0-1,0 0 1,0 0 0,0 0 0,0 0-1,-1 0 1,1 0 0,1 0 0,1-1 8,0 0 0,0 0 0,-1 0 0,1 0 0,-1 0 0,1-1 0,-1 1 0,1-1 0,-1 0 0,0 0-1,0 0 1,0 0 0,2-2 0,25-34 157,-25 31-164,31-49-20,50-110-1,-43 79 25,-15 34-40,-3-2 0,-2 0 1,-2-2-1,23-113 0,-36 129-7,9-68-157,-16 104 115,0 0 1,0 0 0,0 0-1,0 0 1,-1-1 0,0 1-1,-1-6 1,2 11 67,-1 0-1,1-1 1,0 1 0,0 0-1,0-1 1,0 1 0,0 0-1,0 0 1,0-1 0,0 1-1,-1 0 1,1 0 0,0-1-1,0 1 1,0 0-1,-1 0 1,1 0 0,0-1-1,0 1 1,0 0 0,-1 0-1,1 0 1,0 0 0,-1-1-1,1 1 1,0 0 0,0 0-1,-1 0 1,1 0-1,0 0 1,-1 0 0,1 0-1,0 0 1,0 0 0,-1 0-1,1 0 1,0 0 0,-1 0-1,1 0 1,0 0 0,-1 0-1,1 0 1,0 0-1,0 1 1,-1-1 0,1 0-1,0 0 1,0 0 0,-1 0-1,1 1 1,0-1 0,0 0-1,0 0 1,-1 0 0,1 1-1,0-1 1,0 1 0,-13 17-222,-10 28-4,-22 66-1,7-14 353,26-67-100,1 0 0,2 0 0,-10 64 0,14-48 7,1 0 0,3 54 0,3-70-32,9 50-1,-9-68 48,1-1 0,1 1 0,0-1-1,1 1 1,1-2 0,9 19-1,-13-27-1,1 0-1,-1 0 1,0 0-1,1 0 0,-1 0 1,1-1-1,0 1 0,0-1 1,0 0-1,0 0 0,1 0 1,-1 0-1,1-1 1,-1 1-1,1-1 0,-1 0 1,1 0-1,0 0 0,-1 0 1,8 0-1,-5-1 1,0-1 1,0 1-1,0-1 1,0-1-1,0 1 1,0-1-1,0 0 0,-1 0 1,1 0-1,-1-1 1,0 0-1,8-5 0,5-6 11,0-1-1,-1-1 1,0-1-1,-1 0 1,-1-2-1,19-29 1,-24 37-468,-10 11 411,0 0 0,0 0 0,0 0 0,0 0 1,0 0-1,1 0 0,-1 0 0,0 0 0,0 0 1,0 0-1,0 0 0,0 0 0,0 0 0,1 0 1,-1 0-1,0 0 0,0 0 0,0 0 0,0 0 1,0 0-1,0 0 0,0 0 0,1 0 0,-1 0 1,0 1-1,0-1 0,0 0 0,0 0 0,0 0 1,0 0-1,0 0 0,0 0 0,0 0 0,0 0 1,1 0-1,-1 1 0,0-1 0,0 0 0,0 0 1,0 0-1,0 0 0,0 0 0,0 0 0,0 0 1,0 1-1,0-1 0,0 0 0,-1 28-288,-4 12 254,3 1 0,2 54-1,0-92 81,1 0 1,-1 0-1,1 0 0,0 0 1,-1-1-1,1 1 0,0 0 1,1 0-1,-1-1 0,0 1 0,1-1 1,0 0-1,3 5 0,-5-7-16,1 1 0,0 0 0,0-1 0,0 1 0,0 0 0,0-1 0,0 1 0,0-1 0,0 0 0,1 1 0,-1-1 0,0 0 0,0 0 0,0 1 0,0-1 0,0 0 0,1 0 0,-1 0 0,0 0-1,0-1 1,0 1 0,0 0 0,0 0 0,0-1 0,1 1 0,-1-1 0,0 1 0,0-1 0,0 1 0,0-1 0,0 0 0,-1 1 0,1-1 0,0 0 0,1-1 0,17-16 116,18-23 0,-15 16-195,19-23 16,-18 20-21,27-25 0,-49 53 51,-1-1 0,1 0 0,0 1-1,-1-1 1,1 1 0,0-1 0,-1 1-1,1-1 1,0 1 0,0-1 0,0 1-1,-1 0 1,1-1 0,0 1 0,0 0-1,0 0 1,0-1 0,-1 1 0,1 0-1,0 0 1,0 0 0,0 0 0,0 0-1,0 0 1,1 1 0,-1-1-4,0 1 1,0 0-1,0 0 0,-1-1 0,1 1 0,0 0 1,0 0-1,-1 0 0,1 0 0,0 0 1,-1 0-1,1 0 0,-1 0 0,1 0 1,-1 0-1,1 2 0,1 4-11,-1 1 1,0 0-1,0-1 0,0 12 0,-2 8 4,-2 0-1,-7 31 0,4-23 217,6-35-177,0 1 1,0-1-1,0 0 0,0 0 1,0 0-1,0 0 1,0 0-1,0 0 0,0 0 1,0 0-1,0 0 1,0 1-1,0-1 0,0 0 1,0 0-1,0 0 1,1 0-1,-1 0 0,0 0 1,0 0-1,0 0 1,0 0-1,0 0 0,0 0 1,0 0-1,0 0 1,1 0-1,-1 0 0,0 0 1,0 0-1,0 0 1,0 0-1,0 0 0,0 0 1,0 0-1,0 0 1,1 0-1,-1 0 0,0 0 1,0 0-1,0 0 1,0 0-1,0 0 0,0 0 1,0 0-1,0 0 1,1 0-1,-1 0 0,0 0 1,0 0-1,0 0 1,0-1-1,0 1 0,0 0 1,0 0-1,0 0 1,0 0-1,0 0 0,0 0 1,0 0-1,0-1 1,13-8 284,13-14-323,6-5-25,1 1 0,1 1 0,68-39 0,-97 63 32,0-1 1,0 1 0,1 0-1,-1 0 1,1 0-1,8 0 1,-12 1 3,-1 1 1,0 0-1,1 0 1,-1 0-1,0 0 1,1 0-1,-1 0 0,0 0 1,1 1-1,-1-1 1,0 0-1,0 1 0,1-1 1,-1 1-1,0 0 1,0-1-1,0 1 1,0 0-1,1 0 0,-1-1 1,0 1-1,0 0 1,-1 0-1,1 0 1,0 0-1,0 0 0,0 1 1,-1-1-1,1 0 1,0 0-1,-1 0 1,1 1-1,-1 1 0,2 4-24,-1 0-1,-1 0 0,1 0 1,-2 13-1,0-3-14,-1 10 17,2-20 49,-1-1-1,1 1 0,0 8 1,1-12-8,-1-1 0,1 1 0,0-1 1,-1 0-1,1 1 0,0-1 0,0 0 0,1 0 0,-1 1 1,0-1-1,1 0 0,2 2 0,-2-1 22,0-1 0,1 0 0,-1 0 0,1 0 0,0 0 0,0 0 0,0-1 0,-1 1 0,1-1 0,0 0-1,1 0 1,-1 0 0,4 0 0,-1 0-5,1 0-1,-1-1 0,0 0 0,1 0 0,-1-1 1,9-1-1,4-3-12,-1-1 1,0 0-1,29-15 0,-35 15 16,131-71 286,-129 68-294,-1-1-1,1-1 0,-1 0 0,-1-1 0,0 0 0,-1 0 1,14-21-1,-23 31-37,-1 0 0,0 1 1,0-1-1,0 0 0,0 0 1,0 0-1,-1 0 0,1 0 1,-1 0-1,1 0 0,-1 0 1,0 0-1,1 0 0,-1-1 1,-1-1-1,1 3 13,0 1-1,0 0 1,0 0 0,0-1-1,0 1 1,0 0 0,0 0-1,0-1 1,0 1 0,0 0-1,-1 0 1,1 0-1,0 0 1,0-1 0,0 1-1,0 0 1,-1 0 0,1 0-1,0 0 1,0-1 0,0 1-1,-1 0 1,1 0 0,0 0-1,0 0 1,-1 0 0,1 0-1,0 0 1,0 0-1,-1 0 1,1 0 0,0 0-1,0 0 1,-1 0 0,-11 4-133,-9 11-14,20-14 139,-15 14-37,0 0 0,0 1 0,2 1 0,0 1 1,1 0-1,1 1 0,0 0 0,1 0 0,2 1 0,-9 25 0,14-35 121,1 0-1,1 0 1,-3 14-1,5-20-56,0 0-1,-1 0 1,1 0 0,1 0-1,-1-1 1,0 1 0,1 0-1,0 0 1,0 0 0,0 0-1,0-1 1,3 6 0,-3-8 2,-1-1 0,1 1 0,-1 0 0,1 0 0,-1 0 0,1 0 0,0 0 0,0-1 0,0 1 0,-1 0 0,1-1 1,0 1-1,0 0 0,0-1 0,0 1 0,0-1 0,0 0 0,0 1 0,0-1 0,0 0 0,0 1 0,0-1 0,0 0 0,0 0 0,0 0 0,0 0 0,0 0 1,1 0-1,-1 0 0,0-1 0,0 1 0,0 0 0,0-1 0,0 1 0,0 0 0,0-1 0,0 1 0,0-1 0,-1 1 0,1-1 0,0 0 0,1 0 0,2-3 24,0 1-1,0-1 1,0 0-1,0 0 0,-1 0 1,1-1-1,3-7 0,14-25-57,-3-1-1,26-72 1,-39 96-187,-5 14 200,0 0 1,0 0-1,0 0 1,0 0-1,0 0 0,0 0 1,0 0-1,0 0 1,0 0-1,0 0 0,0 0 1,0 0-1,0 0 1,0 0-1,0 0 1,0 0-1,0-1 0,0 1 1,1 0-1,-1 0 1,0 0-1,0 0 0,0 0 1,0 0-1,0 0 1,0 0-1,0 0 1,0 0-1,0 0 0,0 0 1,0 0-1,0 0 1,0 0-1,0 0 0,0 0 1,1 0-1,-1 0 1,0 0-1,0 0 1,0 0-1,0 0 0,0 0 1,0 0-1,0 0 1,0 0-1,0 0 1,0 0-1,0 0 0,0 0 1,0 0-1,0 0 1,0 1-1,0-1 0,1 0 1,-1 0-1,0 0 1,0 0-1,0 0 1,0 0-1,0 0 0,0 0 1,0 0-1,0 0 1,0 0-1,0 0 0,0 0 1,0 0-1,0 0 1,0 1-1,2 23-357,-5 9 283,0-1 1,-14 58-1,4-28-44,-9 88 92,13-78 158,-34 131-1,34-176-54,0 1 1,-17 29 0,19-43-22,0-2 0,-1 1 0,-1-1 0,0 0 0,-1-1 0,-11 10 0,16-17-26,0 0 0,0 0 0,-1-1 1,1 0-1,-1 0 0,1 0 0,-1-1 0,0 0 0,0 0 0,0-1 0,-1 1 1,1-1-1,-9 0 0,-8 0-7,0-1-1,-29-5 1,49 5-21,-50-6 152,0-2-1,-87-25 1,128 29-116,1 0 0,0-1 0,0 0 0,0-1 0,1 0 0,0-1 0,-18-16 0,24 20-23,0-1 0,1-1 0,-1 1 0,1 0 0,0-1 0,0 0-1,1 1 1,-4-10 0,5 10 2,0 1 0,0-1-1,0 0 1,1 0-1,-1 0 1,1 1 0,0-1-1,0 0 1,1 0 0,-1 0-1,1 1 1,0-1-1,2-6 1,0 2-9,1 0 0,0 1 0,1-1 0,0 1 0,0 0 0,1 0 0,0 1 0,0 0 0,0 0 0,1 0 0,14-9 0,5-2-35,56-26-1,-16 14-268,92-29-1,-59 32-6243,-90 23 3899,-48-22-6258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31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73 7392,'-31'-42'3360,"34"26"-2944,-3 9-480,5 7-64,5-8-576,-2 8 384,5 4-1536,-5 4 1024,7 11-3232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34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1487 3648,'0'-1'216,"0"1"-191,0 0 0,0 0 1,0 0-1,0 0 1,0 0-1,0 0 1,0 0-1,0-1 1,0 1-1,0 0 1,0 0-1,0 0 1,0 0-1,0 0 1,0 0-1,0-1 1,0 1-1,0 0 1,0 0-1,0 0 1,0 0-1,0 0 1,0 0-1,0 0 1,0 0-1,0-1 1,0 1-1,1 0 0,-1 0 1,0 0-1,0 0 1,0 0-1,0 0 1,0 0-1,0 0 1,0 0-1,0 0 1,1 0-1,-1 0 1,0-1-1,0 1 1,0 0-1,0 0 1,0 0-1,0 0 1,0 0-1,1 0 1,-1 0-1,0 0 1,0 0-1,0 0 1,0 0-1,0 0 1,0 1-1,1-1 1,0-1-53,3 1 228,-1-1 1,1 0-1,-1 0 0,0 0 1,1-1-1,-1 1 0,0-1 0,0 0 1,0 0-1,0 0 0,4-4 1,8-12 485,-1 0-1,-1-1 1,20-38 0,5-8-608,-20 36-31,-11 17-88,14-19 0,-21 30 28,0 1 1,0 0-1,1-1 0,-1 1 0,0-1 0,0 1 0,1 0 0,-1-1 0,1 1 0,-1 0 1,0-1-1,1 1 0,-1 0 0,1 0 0,-1 0 0,0-1 0,1 1 0,-1 0 1,1 0-1,-1 0 0,1 0 0,-1 0 0,1 0 0,-1-1 0,1 1 0,0 1 0,-1-1-13,1 1-1,-1-1 0,1 1 0,-1 0 0,1-1 0,-1 1 0,0 0 1,1 0-1,-1-1 0,0 1 0,0 0 0,0 0 0,0-1 0,1 1 1,-1 0-1,0 0 0,0-1 0,0 1 0,0 0 0,-1 1 0,-3 78 463,-26 146 0,21-170-292,-42 231 747,-21-2 739,72-285-1616,-2 9 381,-1 0 0,0-1-1,-1 0 1,-8 14 0,12-22-363,0 0 0,-1-1 0,1 1 0,0 0 0,-1-1 0,1 1 0,0 0 0,0-1-1,-1 1 1,1 0 0,0-1 0,0 1 0,-1-1 0,1 1 0,0 0 0,0-1 0,0 1 0,0-1 0,0 1-1,0-1 1,0 1 0,0 0 0,0-1 0,0 1 0,0-1 0,0 0 0,-2-23 44,20-253 163,-11 219-254,17-70 1,38-92-243,-51 183 231,2 1 0,2 1 0,1 0 0,1 1 0,29-42 1,-38 65-48,0 1 1,0 1 0,1 0 0,14-11 0,-18 16 9,1 0 0,-1 0 0,1 1 0,0-1 0,0 1 0,1 1 0,-1-1 0,0 1 0,11-2 0,-14 4 50,-1-1 1,1 1 0,-1 0-1,1 0 1,-1 0 0,1 0 0,-1 0-1,1 1 1,-1-1 0,1 1 0,-1-1-1,1 1 1,-1 0 0,1 0 0,-1 0-1,0 1 1,4 1 0,-4-1 11,0 1 1,0-1 0,0 0-1,0 1 1,0-1 0,0 1-1,-1 0 1,1-1-1,-1 1 1,0 0 0,0 0-1,1 5 1,0 2 0,0 0 0,-1 0 0,-1 1 0,0-1 0,0 0 0,-1 0 0,-3 16 0,0-9 67,0 0-1,-2-1 1,0 1 0,0-2 0,-2 1-1,0-1 1,-1 0 0,0 0 0,-1-1 0,-1 0-1,0-1 1,-1 0 0,0-1 0,-1 0-1,0-1 1,-19 11 0,29-20-52,0 0-1,0 0 1,0 0 0,-1 0-1,1-1 1,0 0 0,-1 1 0,1-1-1,-1-1 1,1 1 0,-1 0-1,0-1 1,1 0 0,-1 0 0,0 0-1,1 0 1,-1 0 0,-5-2 0,9 2-18,0 0 1,0 0-1,0 0 1,0 0 0,-1 0-1,1 0 1,0 0-1,0 0 1,0 0 0,0 0-1,0 0 1,0 0-1,0 0 1,0-1 0,0 1-1,-1 0 1,1 0-1,0 0 1,0 0 0,0 0-1,0 0 1,0 0-1,0 0 1,0 0 0,0 0-1,0-1 1,0 1-1,0 0 1,0 0 0,0 0-1,0 0 1,0 0 0,0 0-1,0 0 1,0 0-1,0-1 1,0 1 0,0 0-1,0 0 1,0 0-1,0 0 1,0 0 0,0 0-1,0 0 1,0 0-1,0-1 1,0 1 0,0 0-1,0 0 1,0 0-1,0 0 1,0 0 0,0 0-1,8-6-54,16-4-10,133-32 112,-30 8-109,138-54 0,-254 84 73,235-91 194,-246 94-204,16-3 87,0-2-1,-1 0 1,27-16-1,-41 22-78,0 0 3,-1-1 0,1 1 0,0-1-1,0 1 1,-1 0 0,1-1 0,0 1-1,-1-1 1,1 0 0,0 1 0,-1-1 0,1 1-1,-1-1 1,1 0 0,-1 0 0,1 1-1,-1-1 1,0 0 0,1 0 0,-1 1 0,0-1-1,1-1 1,-1 2-10,0 0 0,0 0 0,0 0 0,0 0 0,0 0 0,0-1 0,-1 1-1,1 0 1,0 0 0,0 0 0,0 0 0,0 0 0,0 0 0,0 0 0,0 0 0,0 0 0,0 0 0,0 0 0,0 0-1,0 0 1,0 0 0,0 0 0,0 0 0,-1 0 0,1-1 0,0 1 0,0 0 0,0 0 0,0 0 0,0 0 0,0 0-1,0 0 1,0 0 0,0 0 0,0 0 0,-1 0 0,1 0 0,0 0 0,0 0 0,0 1 0,0-1 0,0 0 0,0 0-1,0 0 1,0 0 0,0 0 0,0 0 0,0 0 0,-1 0 0,1 0 0,0 0 0,0 0 0,0 0 0,0 0 0,0 0-1,0 0 1,0 0 0,0 1 0,0-1 0,0 0 0,0 0 0,0 0 0,0 0 0,-14 6-28,0 1 0,1 0 0,0 1 0,1 0 0,-1 1-1,1 1 1,1 0 0,-14 15 0,-10 15 8,-33 48-1,17-11 131,44-65-89,1 0-1,1 0 1,0 0-1,-7 26 1,12-35-3,-1 0 0,1 0 0,-1 1 1,1-1-1,0 0 0,1 0 0,-1 0 1,0 1-1,1-1 0,0 3 0,0-5 13,-1 1 0,1-1-1,0 0 1,-1 0 0,1 1-1,0-1 1,0 0 0,0 0-1,-1 0 1,1 0 0,0 0-1,1 0 1,-1 0 0,0 0-1,0-1 1,0 1 0,0 0-1,1-1 1,-1 1-1,0-1 1,1 1 0,-1-1-1,0 1 1,1-1 0,1 0-1,1 0 10,0 0 0,0 0 1,0 0-1,0-1 0,0 0 0,0 0 0,-1 0 0,1 0 0,0 0 0,-1-1 0,6-2 0,3-3 38,22-18 0,-14 9 1,-1-1-1,-1-1 1,-1 0-1,0-1 1,17-28-1,-14 15-53,-1 0 0,27-67 0,-45 96-26,2-5-47,1 0 1,-1 0-1,-1-1 0,0 1 0,0-1 1,0 1-1,0-10 0,-2 17 38,0 0-1,0 1 1,0-1-1,0 1 1,0-1-1,0 1 1,0-1-1,0 1 1,0-1-1,0 0 1,0 1-1,0-1 1,-1 1-1,1-1 1,0 1-1,0-1 1,-1 1-1,1-1 1,0 1-1,0-1 1,-1 1-1,1-1 1,0 1-1,-1 0 0,1-1 1,-1 1-1,1 0 1,-1-1-1,0 1 1,0 0-2,0 0 0,0 0-1,0 0 1,1 0 0,-1 0 0,0 1 0,0-1 0,0 0-1,0 1 1,1-1 0,-1 0 0,0 1 0,0-1-1,0 1 1,0 1 0,-4 1-31,1 1-1,0 0 0,1 1 1,-6 7-1,3 0 8,1 0 0,0 0 0,1 0 0,1 0 0,0 1 0,1 0 0,0 0 0,1 0 0,0-1 0,1 1 0,0 0 0,1 0 0,3 13-1,-3-21 58,1 0-1,-1 0 0,1-1 0,0 1 0,0-1 0,1 1 0,-1-1 0,1 0 1,0 0-1,0 0 0,1 0 0,-1 0 0,1-1 0,0 0 0,-1 0 0,2 0 0,-1 0 1,0 0-1,0-1 0,1 0 0,7 3 0,-4-2 35,0-1 0,0 0 1,0-1-1,1 1 0,-1-2 0,0 1 0,1-1 0,-1 0 0,0-1 1,0 0-1,1 0 0,9-4 0,-6 2-24,0-2-1,0 1 1,0-2 0,0 1-1,-1-2 1,0 0-1,0 0 1,-1 0 0,0-2-1,0 1 1,-1-1 0,0-1-1,8-10 1,6-14-55,0-1 0,26-57-1,-47 88 23,0-1 0,0 0 0,0 1 0,-1-1 0,0 0 0,0 0 0,0 0 0,0 0 0,-1-8 0,1 11 35,-1 0 1,0-1-1,1 1 1,-1 0-1,1 0 1,-1-1-1,2-2 1,3-13-194,-5 17 142,0 0 0,0 0 0,1 1 0,-1-1 0,0 0 0,0 0 0,1 1 0,-1-1 0,0 0 0,1 0 0,-1 1 0,0-1 0,1 0 0,-1 1 0,1-1 0,-1 1 0,1-1 0,0 1 0,-1-1 0,2 0 0,18-8-21,-11 7 40,0 0 0,14-1 0,-18 3-14,-1 0 0,1 0 1,-1 0-1,1 0 0,0 1 1,-1-1-1,1 1 0,-1 0 1,1 1-1,-1-1 1,0 1-1,0 0 0,0 0 1,0 0-1,0 1 0,6 4 1,-5-3 3,-1 1 1,0 0-1,0 0 1,-1 0-1,1 0 1,-1 1-1,0-1 1,-1 1-1,1-1 1,-1 1-1,3 12 1,-3-7-66,0 0 1,-1 0 0,0 1-1,-1 20 1,-9 49-1,5-57 124,2 0-1,0 44 1,2-65-42,0-1 1,0 1-1,0-1 0,1 1 0,-1-1 1,1 0-1,0 1 0,0-1 1,0 0-1,0 1 0,0-1 0,0 0 1,0 0-1,1 0 0,-1 0 0,1 0 1,0 0-1,0 0 0,-1 0 0,1-1 1,0 1-1,0-1 0,1 0 0,-1 1 1,0-1-1,0 0 0,1 0 1,-1 0-1,0-1 0,5 2 0,1-1 57,0 0 0,-1-1 0,1 0 0,0-1 0,-1 1-1,1-1 1,0-1 0,13-3 0,-9 0-56,0 1 0,0-2-1,-1 1 1,0-2 0,0 1 0,0-2-1,-1 1 1,0-1 0,0-1 0,15-17 0,1-7-42,-2-1 0,21-37 0,6-7 89,5-3 63,88-168 0,-29-19-75,-73 166-52,-29 71-75,-1 1-1,-2-2 1,-2 1 0,7-41 0,-15 71 66,0 0 0,0-1 0,0 1-1,0 0 1,0 0 0,0-1 0,0 1 0,0 0-1,0-1 1,-1 1 0,1 0 0,0 0 0,-1-1-1,0 0 1,1 1-1,-1 1 0,1 0 1,-1-1-1,1 1 0,-1-1 0,1 1 0,-1 0 0,1-1 0,-1 1 1,1 0-1,-1-1 0,1 1 0,-1 0 0,1 0 0,-1 0 0,0-1 0,1 1 1,-1 0-1,1 0 0,-1 0 0,0 0 0,-2 0-20,1 1 0,-1-1 1,1 1-1,-1 0 0,1 0 0,-1 0 0,1 0 0,0 0 0,-1 0 0,1 0 1,0 1-1,-3 2 0,-4 4-17,1 1 1,0 0-1,0 0 1,1 1-1,0 0 1,-10 19 0,-26 67-31,43-95 83,-84 261 259,71-216-196,-2 6-86,3 1 0,2 1 0,3 0 0,2 0 0,2 61 0,3-98 46,2 0 0,0 0-1,1-1 1,1 1 0,1-1 0,0 0-1,1 0 1,0 0 0,1-1 0,1 0-1,1 0 1,11 15 0,-18-27 6,1 0 0,-1 0 0,1 0 1,0-1-1,0 1 0,0-1 0,0 1 0,0-1 1,0 0-1,0 0 0,1-1 0,-1 1 0,1-1 0,-1 0 1,1 1-1,0-2 0,0 1 0,-1 0 0,1-1 1,7 1-1,-5-2 10,0 0 0,0 0 0,0-1 0,-1 1 1,1-1-1,0-1 0,-1 1 0,0-1 0,1 0 0,-1 0 0,0 0 1,8-7-1,9-10 5,-1-1 1,-1-1-1,32-43 0,42-82 22,-72 112-159,-2-7 57,-9 18 20,-8 15-150,-7 11-135,-8 13 110,5 0 97,2-1 0,-1 1 0,2 0 0,-5 24 0,1-2 31,4-20 117,0 0 0,1-1 0,1 1-1,1 0 1,0 1 0,1-1 0,1 0-1,4 25 1,-4-40-37,-1 0 0,0 0-1,1 0 1,0 0 0,-1 0-1,1 0 1,0-1 0,0 1 0,0 0-1,0-1 1,0 1 0,1 0-1,-1-1 1,0 0 0,1 1-1,-1-1 1,1 0 0,-1 1 0,1-1-1,0 0 1,-1 0 0,4 1-1,-3-2 0,0 1-1,1-1 0,-1 0 0,1 0 0,-1 0 0,0 0 0,1 0 0,-1 0 0,1-1 0,-1 1 1,0-1-1,1 0 0,-1 1 0,0-1 0,0 0 0,0 0 0,1-1 0,1-1 0,8-6-17,0 0 0,-1-1-1,-1-1 1,12-13 0,12-12 3,-11 15 15,1 2 0,0 0-1,2 2 1,0 1 0,0 1-1,2 1 1,49-18 0,-64 28-14,25-11 13,1 2 0,50-9-1,-10 6-18,-68 12-133,-9 2 98,-7 1 170,-9 2-164,1 0 0,-1 1 0,0 1 0,1 0 0,-17 6-1,-62 30-11,72-30-16,1 1-1,0 1 0,1 1 1,-26 22-1,36-26 55,-1 0 1,2 0 0,-1 1-1,1 0 1,0 0 0,1 1-1,0 0 1,1 0 0,0 0-1,-5 14 1,9-20 9,0 0-1,0 0 1,0 0 0,0 0 0,1 0 0,0 0-1,-1 0 1,1 0 0,1 0 0,-1 0-1,1 0 1,-1 0 0,1 0 0,0 0 0,1-1-1,-1 1 1,1 0 0,0 0 0,-1-1 0,1 1-1,1-1 1,2 3 0,-1-1 17,0-1-1,0 0 1,1 0-1,0-1 1,0 1 0,0-1-1,0 0 1,0-1-1,1 1 1,-1-1-1,1 0 1,-1 0 0,1-1-1,9 2 1,-1-1 7,0-1 1,0-1 0,0 0-1,0 0 1,0-1 0,0-1-1,0-1 1,0 0 0,0 0-1,0-1 1,-1-1 0,0-1-1,0 0 1,-1 0 0,1-1-1,-1-1 1,-1 0 0,1 0-1,-1-2 1,-1 1 0,13-15-1,35-48 5,12-15-88,-27 42 202,0-1-26,38-54 1,-30 23-239,69-146-1,-74 130-111,-8 17 170,-4-3-1,-3 0 0,-4-2 0,24-114 0,-43 158-143,-3 18-37,3-31 1,-8 50 230,0-1-1,1 0 1,-1 1 0,0-1-1,0 0 1,0 1 0,0-1-1,0 0 1,0 1 0,0-1-1,0 0 1,0 1 0,-1-1-1,1 0 1,0 1-1,0-1 1,-1 1 0,1-1-1,-1 0 1,1 1-4,-1 0-1,1 0 1,0 0 0,-1 0-1,1 0 1,-1 1-1,1-1 1,0 0 0,-1 0-1,1 1 1,-1-1-1,1 0 1,0 1 0,-1-1-1,1 0 1,0 1-1,0-1 1,-1 0 0,1 1-1,0 0 1,-17 31-272,-2 14 197,-32 62-23,13-43 112,-72 140-227,49-69 209,-58 191 0,108-285 19,2 0 0,2 1 0,2 1 0,2-1 0,3 54 0,1-72 66,2 1-1,7 35 0,-9-53-32,1-1 0,0 1 0,1 0 0,0-1 0,0 0 0,1 0 0,0 0 0,0 0 0,1 0 0,-1-1 0,1 0 0,7 6-1,-8-9-8,0 0-1,1 0 1,-1 0-1,1-1 1,-1 0-1,1 0 1,0 0-1,0-1 1,0 0-1,0 0 1,0 0-1,0 0 1,0-1-1,1 0 1,-1 0-1,0 0 1,0-1-1,8-1 1,3-2 41,0 0 1,0-1-1,0-1 0,21-11 1,-22 10-8,-1-2 1,0 0 0,-1 0-1,0-1 1,0-1 0,18-21-1,56-81-112,-46 57 215,-19 24-158,26-53-1,-46 82-5,0 0-1,0 0 0,-1-1 0,0 1 0,0-1 1,0 1-1,0-1 0,0 1 0,-1-1 1,0-5-1,0 7-4,0 1-1,0 0 1,0 0 0,-1-1 0,1 1 0,-1 0-1,1 0 1,-1-1 0,1 1 0,-1 0 0,0 0-1,0 0 1,1 0 0,-1 0 0,0 0 0,0 0-1,0 0 1,0 0 0,0 1 0,0-1 0,0 0-1,-1 1 1,1-1 0,0 1 0,0-1 0,0 1-1,-1-1 1,1 1 0,0 0 0,-1-1 0,-1 1-1,-2 0-44,0 0 0,0 0-1,0 0 1,0 1 0,0 0-1,0 0 1,1 0 0,-1 0-1,0 1 1,-6 3 0,0 0-54,0 1 0,-21 14 1,29-17 101,0-1 1,0 1 0,0 0-1,0 0 1,1 1-1,-1-1 1,1 1 0,-1-1-1,1 1 1,0 0 0,1-1-1,-1 1 1,1 0-1,0 0 1,0 0 0,0 0-1,0 1 1,0-1-1,1 0 1,0 0 0,0 0-1,0 0 1,1 1-1,-1-1 1,3 7 0,1 4 142,0-1 0,1-1 0,1 1 0,0-1 0,16 25 0,-14-26 15,0 1 0,1-2 0,1 1 0,0-1-1,1 0 1,15 11 0,-18-16-136,1 0 1,0 0-1,0-1 0,0-1 1,1 0-1,0 0 0,-1-1 0,1 0 1,19 3-1,-16-4-305,-1-1 0,1 0 0,0-1 0,0 0 0,-1-1 0,1 0 0,0-1 0,15-4 0,-27 5 125,0 1 0,0 0-1,0 0 1,0-1 0,0 1 0,0-1-1,0 1 1,0-1 0,-1 1 0,1-1-1,0 1 1,0-1 0,0 0 0,-1 1-1,1-1 1,0 0 0,-1 0 0,2-1-1,-2 1-17,0 0-1,0 1 0,0-1 0,0 0 0,0 1 1,0-1-1,0 1 0,0-1 0,0 0 0,-1 1 0,1-1 1,0 1-1,0-1 0,-1 0 0,1 1 0,0-1 1,-1 1-1,1-1 0,0 1 0,-1-1 0,1 1 1,-1-1-1,-5-4-1051,0 1 1,0 0-1,0 0 1,-8-3-1,10 4 1080,-31-15-2098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56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1409 3232,'1'12'6273,"0"-12"-6173,15-7 450,0 0-1,-1-1 1,0-1-1,0 0 1,-1-1 0,0-1-1,16-15 1,83-93 135,-108 114-604,88-97 409,42-48 218,-107 115-544,-2-1 0,34-59 0,111-276 1153,-165 355-1223,16-46 202,-20 56-373,0 0-1,-1 0 1,0 0 0,0-1-1,-1 1 1,0 0 0,-1-12-1,1 18 66,0-1-1,0 1 1,0 0 0,0-1-1,0 1 1,0 0-1,0-1 1,0 1 0,-1 0-1,1-1 1,0 1-1,0 0 1,0 0 0,0-1-1,0 1 1,-1 0-1,1 0 1,0-1 0,0 1-1,-1 0 1,1 0-1,0 0 1,0-1 0,-1 1-1,1 0 1,0 0-1,0 0 1,-1 0 0,1 0-1,0-1 1,-1 1-1,1 0 1,0 0 0,0 0-1,-1 0 1,1 0-1,0 0 1,-1 0 0,1 0-1,0 0 1,-1 0 0,1 0-1,0 0 1,-1 1-1,1-1 1,0 0 0,0 0-1,-1 0 1,1 0-1,0 0 1,-1 1 0,-12 10-272,8-4 227,1-1-1,0 1 1,1 0 0,0-1-1,0 2 1,-3 8 0,-7 47 0,10-47 35,-43 296 57,44-298-32,-10 173-126,12-167 260,4 23 0,-3-36-53,0 0-1,1 0 1,0 0-1,0 0 1,0 0-1,5 7 0,-7-13-64,1 0 0,0 0 0,-1 0 0,1 0 0,0 0 0,0 0 0,0 0-1,0 0 1,0 0 0,0-1 0,0 1 0,0 0 0,0-1 0,1 1 0,-1-1-1,0 1 1,0-1 0,1 1 0,-1-1 0,0 0 0,0 0 0,1 1 0,-1-1-1,0 0 1,1 0 0,-1 0 0,0-1 0,0 1 0,1 0 0,-1 0-1,2-1 1,4-2 53,-1 0 0,1 0 0,-1 0 0,10-7 0,-6 4-12,15-8 89,163-104 300,-167 102-408,0-1 1,-1-1 0,-1 0 0,-1-2-1,-1 0 1,28-43 0,66-144 216,-50 84-152,-35 73-10,26-72 1,-42 95-145,-2 0 0,-1-1-1,-1 1 1,3-46 0,-8 69-46,-1 1-1,0-1 1,0 0 0,0 0 0,0 0-1,-1 1 1,0-1 0,1 0 0,-1 0 0,-1 1-1,-1-7 1,2 10 83,1 0 0,0 0-1,-1 0 1,1 0 0,0-1-1,-1 1 1,1 0 0,0 0 0,-1 0-1,1 0 1,-1 0 0,1 0-1,0 0 1,-1 0 0,1 0 0,0 0-1,-1 0 1,1 0 0,0 0-1,-1 0 1,1 0 0,-1 0 0,1 1-1,0-1 1,-1 0 0,1 0-1,0 0 1,0 0 0,-1 1 0,1-1-1,0 0 1,-1 0 0,1 1 0,0-1-1,0 0 1,-1 1 0,1-1-1,0 1 1,-10 11-34,2 5 27,0 0 1,-9 31-1,-2 5-9,6-20 253,-15 67 0,2 38 182,18-97-330,-71 355 498,31-216 22,39-163-74,9-17-519,0 0 1,0 0-1,0 1 0,0-1 1,0 0-1,0 0 0,-1 0 1,1 0-1,0 0 0,0 0 1,0 0-1,0 0 0,0 0 1,0 0-1,0 0 0,0 0 1,0 0-1,0 0 0,0 0 1,0 0-1,-1 0 0,1 0 1,0 0-1,0 0 0,0 0 1,0 0-1,0 0 1,0 0-1,0 0 0,0 0 1,0 0-1,0 0 0,0 0 1,-1 0-1,1 0 0,0 0 1,0 0-1,0 0 0,0 0 1,0 0-1,0 0 0,0 0 1,0 0-1,0-1 0,0 1 1,0 0-1,0 0 0,0 0 1,0 0-1,-2-9 57,3 2-65,0 0 0,0 1 0,0-1 0,0 1 0,1-1 0,0 1 1,1 0-1,-1 0 0,1 0 0,1 0 0,-1 0 0,1 0 0,0 1 0,0 0 0,0 0 0,1 0 0,0 0 0,0 1 0,7-5 0,18-16-97,-23 19 62,0 0-1,1 0 0,-1 1 0,1 0 0,0 0 0,0 1 1,9-4-1,-15 8 18,-1 0 1,1-1 0,0 1-1,-1 0 1,1 0 0,-1 0-1,1 1 1,-1-1 0,1 0-1,-1 0 1,1 1 0,-1-1-1,1 1 1,-1-1 0,1 1-1,-1 0 1,0 0 0,1-1-1,-1 1 1,0 0 0,0 0-1,0 0 1,1 1 0,-1-1-1,0 0 1,0 2 0,4 3 20,0 0 0,-1 1 0,6 13-1,33 60 234,-35-68-277,0 0-1,1-1 1,0 0-1,15 14 1,-20-22 57,-1 0 0,1-1 0,0 1-1,-1-1 1,1 1 0,0-1 0,1 0 0,-1-1 0,0 1 0,0-1-1,1 0 1,-1 0 0,1 0 0,-1-1 0,8 1 0,-5-2 28,-1 1 0,1-1 0,-1-1 0,1 1 1,-1-1-1,0-1 0,1 1 0,-1-1 0,9-5 1,2-4 70,0-1 0,-1 0 0,0-1 0,-1-1 1,21-27-1,-27 32-118,-1-1 0,9-18 0,-14 25-31,-1-1 0,1 0 0,-1 0 0,-1-1-1,1 1 1,-1 0 0,0 0 0,1-11 0,-2 15 26,0 1 0,0-1 0,0 0 0,0 1 0,0-1 0,0 1 0,0-1 0,0 1 0,0-1 0,0 1 0,0-1 0,0 1 0,0-1 0,-1 1 0,1-1 0,0 1 0,0-1 0,-1 1 0,1-1 0,0 1 0,-1-1 0,1 1 0,0 0 0,-1-1 0,1 1 0,-1 0 0,1-1 0,-1 1 0,1 0 0,-1-1 0,1 1 0,0 0 0,-1 0 0,0 0 0,1-1 0,-1 1 0,1 0 0,-1 0-1,1 0 1,-1 0 0,1 0 0,-1 0 0,1 0 0,-1 0 0,1 0 0,-1 0 0,1 1 0,-1-1 0,0 0 0,1 0 0,-1 0 0,1 1 0,0-1 0,-1 0 0,0 1 0,-2 0-3,1 0 0,-1 1 0,1 0 0,-1-1 0,1 1 0,0 0 0,0 0 0,-1 0-1,-2 5 1,4-5 17,-1 1 0,1 1-1,-1-1 1,1 0 0,0 0-1,0 0 1,1 1 0,-1-1-1,1 0 1,-1 1 0,1-1-1,0 0 1,0 1 0,1-1-1,-1 0 1,1 1-1,0-1 1,0 0 0,0 1-1,0-1 1,2 5 0,4 5 57,1 0 0,0 0 0,15 18 0,-14-19-49,-1-1 33,0-1 0,1-1 0,0 1 0,0-1 0,1-1 0,16 11 1,-22-16-211,0 0 0,1-1 1,0 0-1,-1 0 1,1 0-1,0 0 0,0-1 1,0 0-1,0 0 1,0 0-1,0-1 1,1 0-1,-1 1 0,0-2 1,0 1-1,0-1 1,0 0-1,9-2 0,-6 0-860,0 0-1,0-1 0,-1 1 0,9-6 0,-9 3-1171,0 1 1,0-1-1,11-11 1,-12 6 218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35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47 6304,'-13'-32'2336,"21"28"-1824,5 1-128,2-2-480,-2 2-32,0 3-32,0 3 96,0 2-1856,-5 7 1056,-12 2-2688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35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26 208 6880,'-26'-31'2560,"26"23"-1984,13 0-160,13 5-160,31-5-224,22-8 768,14-4-448,25-3 192,36-4-288,-5 7-96,-13 4-96,-9 5-1184,-4 3 608,-27 0-3936,-4 8 2464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39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2080,'16'-25'3083,"-6"9"-1226,-6 11-760,-1-1 0,0 1 0,4-10 0,-6-4 2689,15 83-2213,7 157-76,-19-3-658,-14 8 228,8-198-987,1 39-437,1-62-40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0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84 110 2080,'-2'0'85,"0"1"0,0-1 0,0 1 0,0-1 0,0 0 0,0 0 0,0 0 0,0 0 0,0-1 0,0 1 0,0 0 0,0-1 0,0 1 0,0-1 0,-1-1 0,-4 2 1628,1-1 0,-1 1 1,1 0-1,-19 2 4476,44-4-5050,149-26 567,-139 22-1498,243-34 612,3 18-596,-268 21-217,184-4 142,-160 2-1360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1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43 2496,'0'-2'313,"1"1"1,-1-1-1,1 0 1,0 0-1,-1 1 1,1-1-1,0 1 0,0-1 1,0 1-1,1-1 1,0-1-1,20-19 6955,-27 34-6303,1 0 1,1 1-1,-3 16 0,-76 399 1387,81-422-2319,0-1 0,1 1 0,0-1 0,0 1 0,0 0 0,0-1 0,1 1 0,0-1-1,0 1 1,1-1 0,2 7 0,-3-10-14,0 1 0,0-1 1,1 1-1,-1-1 0,1 0 0,0 0 0,0 0 0,0 0 0,0 0 0,0 0 0,0 0 0,0 0 0,0-1 1,1 1-1,-1-1 0,1 0 0,-1 0 0,1 0 0,-1 0 0,1 0 0,0 0 0,-1-1 0,6 1 0,167 3 17,-111-5-2632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1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30 193 3904,'-29'-32'7585,"29"32"-7444,11-12 2389,-3 5-1640,0-1 1,1 1-1,0 0 1,15-9 0,41-19 411,-65 35-1298,25-12-2,1 1-1,0 2 1,1 0-1,-1 1 1,2 2-1,-1 1 1,1 1-1,-1 1 0,1 2 1,40 2-1,-65 0-367,-1-1 0,1 1 0,-1 0-1,1 0 1,-1 0 0,0 0-1,1 0 1,-1 0 0,0 1-1,0-1 1,0 1 0,0 0 0,0-1-1,0 1 1,-1 0 0,1 0-1,0 0 1,-1 0 0,0 0 0,1 1-1,0 2 1,8 14-2807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2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3 4480,'-3'2'388,"0"0"-1,0 0 1,0 1 0,1-1 0,-1 1 0,1 0-1,-1-1 1,-2 6 0,-15 28 3142,9-16-2182,10-17-1253,-1-1 1,0 1 0,1 0 0,0 1-1,-1-1 1,1 0 0,0 0 0,1 0 0,-1 1-1,1-1 1,-1 0 0,1 1 0,0-1-1,0 0 1,0 1 0,1-1 0,-1 0-1,1 0 1,0 1 0,0-1 0,0 0 0,0 0-1,1 0 1,-1 0 0,1 0 0,0 0-1,0 0 1,0-1 0,0 1 0,0-1-1,0 1 1,1-1 0,-1 0 0,1 0 0,0 0-1,-1 0 1,1 0 0,0-1 0,0 1-1,0-1 1,0 0 0,1 0 0,-1 0 0,0 0-1,0-1 1,7 1 0,-3 0 80,0-1 0,0 1 1,0-2-1,0 1 0,0-1 1,0 0-1,13-4 0,-17 4-106,1-1 0,0 0 0,-1 0 0,0 0 0,1-1-1,-1 1 1,0-1 0,0 0 0,0 0 0,0 0 0,-1 0-1,1 0 1,-1 0 0,0-1 0,2-5 0,-2 6-39,0-1-1,-1 0 1,0 0 0,0 0 0,0 0 0,-1 0 0,1 0 0,-1-1-1,0 1 1,0 0 0,0 0 0,-1 0 0,1 0 0,-1 0 0,0 0-1,0 0 1,-4-8 0,3 8-71,0 0-1,0-1 1,0 1 0,-1 0-1,0 0 1,0 1-1,0-1 1,0 1 0,0-1-1,-1 1 1,1 0 0,-1 0-1,0 0 1,0 1-1,-6-3 1,6 2-177,-1 2 1,1-1-1,-1 0 1,1 1-1,-1 0 1,1 0-1,-1 0 0,0 1 1,0-1-1,1 1 1,-1 0-1,0 1 0,0-1 1,1 1-1,-1 0 1,0 0-1,-5 2 1,1 0-1148,7-2 859,1-1 0,-1 1 0,1 0 0,-1-1 0,0 1 0,1 0 0,0 0-1,-3 2 1,16-3-4529,2-6 3007,3-4 262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2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25 3328,'2'-2'386,"1"0"-1,-1-1 1,1 1 0,-1 0-1,1 0 1,0 0 0,0 1-1,0-1 1,0 1 0,0-1-1,4 0 1,-6 2-84,1-1 0,-1 1-1,0 0 1,1 0 0,-1-1 0,1 1-1,-1 0 1,1 0 0,-1 0 0,1 1-1,-1-1 1,3 1 0,-4-1-167,1 1-1,0-1 1,0 0 0,-1 1 0,1-1 0,0 1-1,-1 0 1,1-1 0,-1 1 0,1-1 0,-1 1-1,1 0 1,-1-1 0,1 1 0,-1 0 0,0 0 0,1-1-1,-1 1 1,0 0 0,0 0 0,1 0 0,-1 0-1,0 1 1,0 9 315,0 1-1,-1-1 1,0 1 0,0-1-1,-7 22 1,2-7 57,5-23-474,-59 266 1844,56-254-1796,1-6-40,1 0-1,-1 0 0,2 0 1,-1 1-1,1-1 0,1 1 1,-1-1-1,2 1 1,1 17-1,-1-25-25,0 0 0,0 0 0,0 1 1,0-1-1,0 0 0,1 0 0,-1 0 0,1 0 0,-1 0 0,1-1 0,0 1 0,-1 0 1,1-1-1,0 1 0,0-1 0,0 0 0,1 1 0,-1-1 0,0 0 0,0 0 1,1 0-1,-1-1 0,0 1 0,4 0 0,7 1 58,-1-1 0,0 0 1,21-2-1,-14 1-13,158-3-450,-155-1-196,-11 1-1095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2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8 114 5728,'-1'-3'354,"-1"1"-1,1 0 1,1-1 0,-1 1 0,0 0-1,1-1 1,-1 1 0,1-1 0,-1-3-1,1 5-136,0 0-1,1 1 1,-1-1-1,0 0 1,0 0-1,1 0 1,-1 0-1,0 0 1,1 0-1,-1 1 1,1-1-1,-1 0 0,1 0 1,-1 1-1,1-1 1,0 0-1,-1 1 1,1-1-1,0 1 1,-1-1-1,1 1 1,0-1-1,0 1 1,0-1-1,0 1 1,-1 0-1,1-1 1,0 1-1,1 0 1,10-2 470,1 0 1,-1 1 0,0 1 0,1 0 0,23 3 0,-20-1-304,7 0-5,43 4 170,78-4 1,-135-2-597,1-1-1,-1 0 1,0-1 0,1 0 0,-1-1 0,0 0 0,-1 0 0,1-1 0,0 0 0,-1-1-1,13-8 1,0-6-2131,-5 6-2582,-7 9 508,-8 4 4002,0 0 0,-1 0 0,1 1 0,0-1 0,-1 0 0,1 0 0,-1 0 0,3 2-751,13 11-3078,-13-9 3369,9 7-789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3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7 5216,'-10'-2'1387,"7"1"-962,0 0 1,1 0-1,-1 1 1,0-1 0,1 1-1,-1 0 1,0-1 0,1 1-1,-1 1 1,0-1 0,0 0-1,1 1 1,-1-1-1,0 1 1,1 0 0,-1-1-1,1 1 1,-1 1 0,1-1-1,-4 3 1,-2 2-96,0 0 0,1 1 0,0 1 1,0-1-1,1 1 0,0 0 0,0 0 1,1 1-1,0 0 0,1 0 0,-6 14 0,9-21-305,0 1 0,0-1 0,1 0 0,-1 1 0,1-1 0,-1 1 0,1-1 0,0 1 0,0 0 0,0-1 0,0 1 0,0-1 0,0 1 0,1-1 0,0 1 0,-1-1 0,1 1 0,0-1 0,0 0 0,0 1 0,0-1 0,1 0 0,-1 0 0,1 0 0,1 2 0,-1-2 3,0-1-1,0 1 0,0-1 1,0 0-1,0 1 0,0-1 1,0 0-1,1-1 0,-1 1 1,1 0-1,-1-1 0,0 1 0,1-1 1,-1 1-1,1-1 0,-1 0 1,1 0-1,-1-1 0,1 1 1,-1 0-1,0-1 0,1 1 0,-1-1 1,0 0-1,4-1 0,2-2-76,0-1 0,0 1 0,-1-1 0,0 0 0,0-1 0,0 0 0,8-9-1,3-5-228,16-25 0,-34 45 281,0 0-1,0-1 1,0 1-1,1 0 1,-1 0-1,0 0 1,0 0-1,0 0 1,0 0-1,0 0 1,0 0-1,0 0 1,0 0 0,0 0-1,0 0 1,0 0-1,1 0 1,-1-1-1,0 1 1,0 0-1,0 0 1,0 0-1,0 0 1,0 0-1,0 0 1,0 0-1,1 0 1,-1 0 0,0 0-1,0 0 1,0 0-1,0 0 1,0 0-1,0 1 1,0-1-1,0 0 1,1 0-1,-1 0 1,0 0-1,0 0 1,0 0-1,0 0 1,0 0 0,4 6 96,3 16 27,-3-11-127,6 8 43,6 13-68,-12-15-1061,-2-12 46,-1 1 1,1 0 0,0-1 0,4 10-1,-5-14 766,-1 0-1,1 0 1,0 0-1,-1 0 1,1-1-1,0 1 0,0 0 1,-1 0-1,1-1 1,0 1-1,0 0 0,0-1 1,0 1-1,0-1 1,0 1-1,0-1 1,0 0-1,0 1 0,0-1 1,0 0-1,0 0 1,0 1-1,0-1 1,0 0-1,0 0 0,0 0 1,1 0-1,-1-1 1,0 1-1,2-1 0,6-3-2694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3:56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95 6976,'-17'-24'2592,"21"29"-2016,14-5-160,0 0-320,8-9-128,10 1 160,3 0-64,14-3-32,12 0 0,10-1 32,9 4-32,-6 5-2752,-4 3 1472,-17-5-2752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3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6880,'0'0'103,"1"-1"1,-1 1-1,1-1 1,-1 1-1,1-1 1,-1 1 0,1 0-1,-1-1 1,1 1-1,0 0 1,-1-1-1,1 1 1,-1 0-1,1 0 1,0 0-1,-1-1 1,1 1-1,0 0 1,-1 0-1,1 0 1,0 0-1,-1 0 1,1 0 0,-1 0-1,1 1 1,0-1-1,-1 0 1,1 0-1,0 0 1,-1 1-1,1-1 1,-1 0-1,1 0 1,-1 1-1,1-1 1,-1 1-1,1-1 1,-1 0 0,1 1-1,-1-1 1,1 1-1,2 2 340,0 0 1,0 0-1,0 0 0,-1 1 0,4 4 1,0 3 85,-1 0 0,0 1 0,-1-1 0,0 1 0,-1 0 0,0 0 0,2 16 0,-1 86 844,-4-92-1037,0 330 1050,0-277-4593,0 0-3409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5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18 100 3328,'-18'-22'14762,"37"12"-12052,6-4-2263,2 3-190,1 2-1,0 1 0,0 1 1,57-7-1,-23 10-134,78 3 0,-34 10 120,-53-4-4,-26-1-18,8 0-259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5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14 120 3712,'-13'-11'14687,"15"11"-14363,0 0-1,1 0 0,-1 0 0,0-1 0,0 1 0,0 0 1,4-2-1,0 1-130,522-89 1199,-503 84-1793,-17 4-607,-1 0 0,0 0 0,1 1 1,7-1-1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6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3808,'4'-26'2250,"-1"12"3490,1 3-2850,-2 20-2228,1 0 0,-1-1 1,0 1-1,0 13 0,0 122 1228,-3-76-1278,-5 131 561,2-140-582,4-52-578,-1-1 0,0 0 0,-1 0 0,1 1 1,-1-1-1,-4 9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7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1 207 3328,'-1'-8'9723,"12"2"-8188,28-20 1204,59-29-1,-58 37-2512,0 1 0,1 3 0,0 1-1,1 2 1,78-10 0,-112 20-239,164-15 52,-141 15-107,0 1 0,0 2 0,50 9 1,-79-11-122,1 1 0,-1-1-1,1 1 1,-1 0 0,0 0 0,1 0 0,-1 0 0,0 0 0,0 0 0,1 1 0,-1-1 0,0 1-1,0-1 1,-1 1 0,1 0 0,2 2 0,-3-2-140,-1 0 1,1 0-1,0 0 0,0 0 1,-1 0-1,0 0 0,1 0 1,-1 0-1,0 0 0,0 1 1,0-1-1,0 0 0,0 0 0,0 0 1,-1 0-1,1 0 0,-1 1 1,1-1-1,-1 0 0,-1 2 1,-12 23-2307,-6 7-1914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8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87 4480,'-22'-4'9501,"39"-10"-7301,10-7-270,-21 16-1675,1-1 0,0 1-1,7-4 1,-7 5-174,0 1 1,0-1-1,0 2 1,1-1-1,12-2 0,-16 4-82,1 1-1,-1 0 1,1 0-1,-1 0 1,0 0-1,1 0 0,-1 1 1,1 0-1,-1 0 1,0 0-1,5 3 0,-2-1 25,0 0-1,0 1 0,0-1 0,-1 2 0,0-1 0,9 8 0,-13-10 15,1 1-1,-1-1 0,0 1 0,0-1 0,0 1 0,0 0 0,-1 0 0,1 0 0,-1 0 0,0 0 0,1 0 0,-1 0 0,-1 1 0,1-1 0,0 0 0,-1 6 0,0-6-34,0 0 1,-1 0-1,1 0 0,-1 0 0,0-1 0,0 1 0,0 0 0,0 0 0,0-1 0,-1 1 0,-2 3 0,-24 28-1,11-15 75,-28 34 159,-28 34 4,61-71-277,-47 61 18,57-75 102,0 0 0,-1 1 0,0-1 0,1 0 0,-6 3 1332,27-11-1158,43-2-12,128-12 194,-76 20-795,-107 0 72,-4 0-437,-1 0 0,0 0-1,1 0 1,-1 0 0,0 0 0,1-1 0,-1 1-1,0-1 1,1 1 0,2-2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49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77 5632,'-3'4'4904,"4"10"-3343,1-4-602,-6 58 1433,-22 121 0,11-99-1758,-34 215 555,32-207-762,16-93-364,0-4-45,1 0 0,0 0 0,0-1 0,0 1 0,0 0 0,0 0 0,0-1 0,0 1-1,0 0 1,0 0 0,0 0 0,0-1 0,0 1 0,0 0 0,1 0 0,0 1 0,-1-1 403,2-16-71,-3-24 0,1-1-543,43-366-346,9 135 561,-25 174 612,-27 97-632,0 0-1,0-1 0,0 1 0,0 0 1,0 0-1,0-1 0,0 1 1,0 0-1,0 0 0,1-1 0,-1 1 1,0 0-1,0 0 0,0-1 0,0 1 1,0 0-1,0 0 0,1-1 0,-1 1 1,0 0-1,0 0 0,0 0 1,0-1-1,1 1 0,-1 0 0,0 0 1,0 0-1,1 0 0,-1 0 0,0-1 1,0 1-1,1 0 0,-1 0 1,0 0-1,0 0 0,1 0 0,-1 0 1,0 0-1,0 0 0,1 0 0,-1 0 1,0 0-1,1 0 0,-1 0 0,0 0 1,0 0-1,1 0 0,-1 0 1,0 1-1,0-1 0,1 0 0,-1 0 1,0 0-1,0 0 0,0 0 0,1 1 1,-1-1-1,0 0 0,0 0 1,0 0-1,1 1 0,9 16-37,-10-15 31,25 53 278,20 68 0,8 61 19,-36-124-373,-8-24 135,0-4 204,22 57 1,-31-88-236,1 0 1,-1 0-1,0 0 1,1 0 0,-1 0-1,1-1 1,0 1 0,-1 0-1,1 0 1,-1 0-1,1-1 1,0 1 0,0 0-1,-1-1 1,1 1-1,0 0 1,1 0 0,-1-1-12,0-1 1,-1 1 0,1 0 0,0 0 0,-1 0-1,1-1 1,0 1 0,-1 0 0,1-1-1,0 1 1,-1-1 0,1 1 0,0 0 0,-1-1-1,1 1 1,-1-1 0,1 0 0,-1 1-1,0-1 1,1 1 0,-1-1 0,1 0 0,-1 1-1,0-1 1,1-1 0,8-17 3,-1 0 1,-1 0-1,-1-1 0,7-32 1,-5 17-179,23-101-573,21-74-183,-50 203 840,3-12-46,-5 19 123,0-1 0,0 1 0,0 0-1,0-1 1,1 1 0,-1 0 0,0-1 0,0 1 0,0 0 0,1 0-1,-1-1 1,0 1 0,0 0 0,0 0 0,1-1 0,-1 1 0,0 0-1,1 0 1,-1 0 0,0-1 0,0 1 0,1 0 0,-1 0 0,0 0-1,1 0 1,-1 0 0,0 0 0,1 0 0,-1 0 0,0 0 0,1 0 0,-1 0-1,0 0 1,1 0 0,-1 0 0,0 0 0,1 0 0,-1 0 0,0 0-1,1 0 1,-1 0 0,1 1 0,4 3 36,0 1 0,0 0 0,-1 0 1,0 0-1,1 1 0,-2-1 0,1 1 0,3 8 0,-2-6 60,13 25 139,-2 1 1,-1 1-1,14 48 0,20 112-273,-31-119 37,21 100 311,-35-161-348,7 34-1966,-10-44 1166,-1 0 0,1 0-1,-1-1 1,0 1 0,-1 0 0,1 0 0,-2 6 0,-3 6-1630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50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2560,'5'-14'13238,"17"44"-11122,-10-12-1684,-2 0 0,0 1-1,-1 0 1,10 32 0,-8-14-322,9 60 0,-19-79-1984,-1-7-2849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51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7 167 3552,'-1'-2'316,"0"0"0,0 0 1,1 0-1,-1 0 0,0 0 1,0 0-1,0-5 0,1 7-197,0-1-1,0 1 0,0-1 0,0 1 1,1 0-1,-1-1 0,0 1 0,0-1 1,0 1-1,0-1 0,0 1 1,1 0-1,-1-1 0,0 1 0,0 0 1,1-1-1,-1 1 0,0 0 1,1-1-1,-1 1 0,0 0 0,1-1 1,-1 1-1,0 0 0,1 0 0,-1-1 1,1 1-1,-1 0 0,0 0 1,1 0-1,-1 0 0,1 0 0,-1 0 1,1 0-1,-1-1 0,0 1 1,1 0-1,-1 1 0,1-1 0,-1 0 1,1 0-1,-1 0 0,1 0 1,-1 0-1,0 0 0,1 0 0,0 1 1,1 0 110,1 0 0,-1 0 0,1 1 1,-1-1-1,0 1 0,1-1 0,-1 1 1,0 0-1,0 0 0,0 0 0,-1 0 1,1 0-1,2 3 0,-1 0 66,11 15 174,-1 0 0,-2 1 1,0 1-1,9 25 1,-10-23-114,-9-22-332,78 160 1387,-35-83-366,-44-79-1030,0 0 0,0 1 0,0-1 0,1 0-1,-1 0 1,0 0 0,0 1 0,0-1 0,0 0-1,0 0 1,0 0 0,0 0 0,0 1 0,0-1-1,0 0 1,1 0 0,-1 0 0,0 0 0,0 1-1,0-1 1,0 0 0,1 0 0,-1 0-1,0 0 1,0 0 0,0 0 0,0 0 0,1 1-1,-1-1 1,0 0 0,0 0 0,0 0 0,1 0-1,-1 0 1,0 0 0,0 0 0,1 0 0,-1 0-1,0 0 1,0 0 0,0 0 0,1 0 0,-1-1-1,0-14 743,-9-44-623,-24-99-561,-1 21 134,20 87 207,11 40 58,1 1-1,0-1 0,0 1 0,1-1 0,0 0 1,1 0-1,0 1 0,1-1 0,3-19 0,-3 27 43,0 0 1,0 0-1,0 0 0,0 0 0,0 0 0,1 0 0,-1 1 0,1-1 1,-1 0-1,1 1 0,0-1 0,0 1 0,-1 0 0,1-1 0,0 1 0,0 0 1,0 0-1,0 0 0,0 1 0,1-1 0,-1 0 0,0 1 0,0-1 0,0 1 1,1 0-1,-1 0 0,3 0 0,6 0 122,0 0 1,-1 1-1,1 0 0,14 4 1,-11-2-7,11 2 67,-1 1 0,1 1-1,39 18 1,-29-9 12,-20-10-210,27 15 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53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 2976,'-1'-10'10918,"2"21"-8631,-14 160 3179,7-113-5359,6-11-529,1-25-6921,-1-44-246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00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5 286 3808,'-4'4'2681,"18"1"-1208,1-3-1167,-1-1 0,1 0 0,-1-1 0,1 0 0,-1-1 0,1-1 0,-1-1 0,0 0-1,1 0 1,-2-2 0,1 1 0,0-2 0,19-10 0,56-37 392,-77 44-570,0 0 0,0 0 0,-1-1 0,19-22 1,-28 29-104,1 0 1,-1-1-1,0 1 1,0-1 0,0 0-1,0 1 1,-1-1 0,1 0-1,-1 0 1,0 0 0,0 0-1,0 0 1,-1 0 0,0 0-1,0-5 1,0 5-52,-1 1 1,1 0-1,-1-1 1,0 1-1,0 0 1,0 0-1,-1-1 1,1 1-1,-1 0 1,0 1-1,0-1 1,0 0-1,0 0 1,0 1-1,-1-1 0,1 1 1,-1 0-1,-4-3 1,5 3-34,-1 1-1,0 0 1,1-1 0,-1 1 0,0 1-1,0-1 1,0 0 0,0 1-1,0-1 1,1 1 0,-1 0 0,0 0-1,0 0 1,0 0 0,0 1 0,0-1-1,0 1 1,-4 1 0,-3 1-161,0 1 0,0 0 0,-16 10 1,20-10 255,0 0 1,0 0 0,1 0-1,-1 1 1,1 0 0,0 0 0,1 1-1,-1-1 1,1 1 0,0 0-1,0 0 1,1 0 0,0 1-1,0-1 1,0 1 0,1 0 0,0-1-1,0 1 1,1 0 0,-1 8-1,1-5 67,1 0-1,0 1 0,1-1 0,0 0 1,0 0-1,1 0 0,1 0 1,-1 0-1,2 0 0,-1-1 0,1 1 1,1-1-1,8 13 0,-12-20-75,5 8 126,1 0 1,1 0-1,8 8 1,-14-16-104,0 0-1,1 0 1,-1 0 0,0 0 0,1 0-1,-1-1 1,1 1 0,0-1 0,0 0-1,-1 1 1,1-1 0,0-1-1,0 1 1,0 0 0,0-1 0,0 1-1,6-1 1,-4-1 20,0 0 0,0 0-1,0 0 1,0-1-1,0 0 1,0 0 0,0 0-1,-1 0 1,7-4 0,3-5 189,19-16-1,-2 1-74,3 1-96,0 3 1,48-24 0,80-27-302,-149 67 38,0 2 0,0-1 0,0 1-1,0 1 1,27-3 0,-39 6 171,0 0 1,-1 0-1,1 0 0,0 0 0,-1 0 0,1 0 0,0 0 1,-1 0-1,1 1 0,0-1 0,-1 0 0,1 0 1,0 0-1,-1 1 0,1-1 0,0 0 0,-1 1 0,1-1 1,-1 1-1,1-1 0,-1 0 0,1 1 0,-1-1 0,1 1 1,-1 0-1,0-1 0,1 1 0,-1-1 0,0 1 1,1-1-1,-1 1 0,0 0 0,0-1 0,1 1 0,-1 0 1,0-1-1,0 1 0,0 0 0,0 1 0,0 2 27,-1 0 0,0 0 0,1-1-1,-1 1 1,-3 6 0,2-5 15,-1 6 14,-40 104 344,25-65 99,27-53 183,5-8-511,0 0-1,-1 0 1,-1-1 0,13-16 0,-11 13-159,0 1 0,27-22 0,-21 21-87,40-26-252,-54 38 250,0-1 0,1 1-1,-1 1 1,1-1-1,-1 1 1,1 0 0,13-1-1,-17 3 63,-1 0-1,0-1 0,1 2 1,-1-1-1,0 0 0,1 0 1,-1 1-1,0-1 1,1 1-1,-1 0 0,0 0 1,0 0-1,0 0 1,0 0-1,0 0 0,0 0 1,0 1-1,0-1 0,0 1 1,0 0-1,-1-1 1,1 1-1,2 3 0,0 3 52,1 0 1,-2 1-1,1-1 0,4 17 0,-5-15-34,1 0 1,5 12-1,-5-16 34,0-1 0,-1 1 0,2-1 0,-1 0 0,1-1 0,0 1 0,0-1 0,0 1 0,0-1 0,1-1 0,0 1 0,-1-1 0,1 0 0,1-1 0,-1 1 0,0-1 0,1 0 0,-1-1 0,1 1 0,-1-1 0,1-1 0,0 1 0,-1-1 0,1 0 0,0-1 0,9-1 0,-1-1 53,0-1 0,-1 0-1,0-1 1,0 0 0,0-1-1,-1-1 1,0 0-1,0-1 1,-1 0 0,0-1-1,0 0 1,-1-1 0,0-1-1,11-13 1,-18 19-57,-1 0-1,1-1 1,-1 1 0,0-1 0,3-10 0,-5 13-49,0 0 1,0 0 0,0 0 0,-1 0 0,1 0-1,-1-1 1,0 1 0,0 0 0,0 0-1,0 0 1,-1 0 0,-1-6 0,2 8-14,0 0 0,-1 0-1,1 0 1,-1 0 0,0 0 0,1 1 0,-1-1 0,0 0 0,1 0 0,-1 0-1,0 1 1,0-1 0,0 1 0,0-1 0,0 0 0,0 1 0,0-1 0,0 1 0,0 0-1,0-1 1,0 1 0,0 0 0,0 0 0,0 0 0,0-1 0,0 1 0,0 0 0,0 0-1,0 1 1,0-1 0,0 0 0,0 0 0,0 0 0,0 1 0,-2 0 0,0 0-1,0 0 0,0 0 0,0 0 1,0 1-1,0-1 0,0 1 0,0 0 0,1 0 1,-1 0-1,-3 4 0,3-2 34,-1 1 0,1-1 0,1 1-1,-1 0 1,1-1 0,-1 1 0,2 1 0,-1-1-1,0 0 1,1 0 0,0 1 0,0-1 0,1 0 0,-1 1-1,1-1 1,0 1 0,1-1 0,-1 1 0,1-1-1,0 0 1,1 1 0,-1-1 0,1 0 0,0 0 0,0 0-1,6 9 1,-3-4 58,1-1-1,0 0 1,1-1-1,9 11 1,-14-17-25,1 0 0,-1 1 1,1-1-1,0 0 0,-1 0 0,1-1 1,0 1-1,0 0 0,0-1 1,0 0-1,0 0 0,1 0 0,-1 0 1,0 0-1,0-1 0,1 1 1,-1-1-1,4 0 0,1-1-19,-1-1 1,1 1-1,-1-1 0,1-1 1,-1 0-1,0 0 0,0 0 1,7-5-1,52-39 136,-7 5-18,4 7-126,1 2 1,89-31-1,-144 60-59,1 1-240,-10 3 286,1 0 1,-1 1-1,0-1 1,1 1-1,-1-1 1,0 0-1,1 1 1,-1-1-1,0 0 1,0 1-1,0-1 0,1 1 1,-1-1-1,0 1 1,0-1-1,0 1 1,0-1-1,0 1 1,0-1-1,0 1 1,0-1-1,0 0 1,0 1-1,0-1 1,0 1-1,0 14-14,-1-5 22,1-1 0,0 1 0,1-1 0,0 1 0,0-1 0,1 1 1,1-1-1,4 12 0,-4-12 44,2 0 1,-1 0-1,2-1 1,-1 1 0,1-1-1,10 11 1,-13-16-25,0 0 0,1 0 1,-1-1-1,1 0 0,-1 1 1,1-1-1,0 0 0,0-1 0,-1 1 1,1-1-1,1 0 0,-1 1 1,0-2-1,0 1 0,0 0 1,0-1-1,8 0 0,0-1 12,0-1 0,0 0 0,-1-1 0,1 0 0,-1-1 0,19-8 0,61-40 162,-23 13-153,15 1 30,-50 23-10,0 0 1,38-26 0,-64 37-62,-7 4-12,1 0 0,-1 0 1,1-1-1,0 1 0,-1 0 0,1-1 1,-1 1-1,1 0 0,0-1 1,-1 1-1,1-1 0,-1 1 0,0-1 1,1 1-1,-1-1 0,1 1 0,-1-1 1,0 0-1,1 1 0,-1-1 0,0 1 1,0-1-1,1 0 0,-1-1 0,0 2 8,0 0 0,0 0 0,0 0 0,0 0 0,0 0 0,0-1 0,0 1 0,0 0 0,0 0 0,0 0 0,0 0 0,0 0 0,0-1 0,0 1 0,0 0 0,0 0 0,-1 0 0,1 0 0,0 0 0,0 0 0,0 0 0,0 0 0,0-1 0,0 1 0,0 0 0,0 0 0,-1 0 0,1 0 0,0 0 0,0 0 0,0 0-1,0 0 1,0 0 0,0 0 0,0 0 0,-1 0 0,1 0 0,0 0 0,0 0 0,0 0 0,0 0 0,0 0 0,-1 0 0,1 0 0,-6-1-16,1 1 0,-1 0 0,0 1 0,0-1 1,0 1-1,1 0 0,-1 1 0,0-1 0,1 1 0,-6 3 0,-5 2-44,1 1 0,-17 11 0,23-13 58,1 1 0,-1-1 0,1 2 0,0-1 0,1 1 0,0 0 0,0 0 0,1 1 0,-6 11 0,5-7-3,0 1 1,2-1-1,0 1 1,0 1-1,-4 26 0,7-30 23,0-4 40,1 0 1,0 0-1,0 0 1,0 0-1,1 0 1,0 0-1,0 0 0,1 0 1,0 0-1,0 0 1,4 12-1,-5-18-46,1-1 1,-1 1-1,0 0 0,1 0 1,-1 0-1,1 0 1,0-1-1,-1 1 0,1 0 1,-1-1-1,1 1 0,0 0 1,0-1-1,-1 1 0,1-1 1,0 1-1,0-1 0,0 1 1,0-1-1,-1 0 0,1 1 1,0-1-1,0 0 0,0 0 1,0 0-1,0 0 0,0 1 1,0-1-1,0 0 0,0-1 1,0 1-1,0 0 0,0 0 1,-1 0-1,1-1 1,0 1-1,0 0 0,0-1 1,0 1-1,0 0 0,-1-1 1,2 0-1,4-3 31,-1 1 0,-1-1 0,1 1-1,0-1 1,5-7 0,3-4-6,-1 0-1,-1-1 0,0-1 1,-1 1-1,-1-1 1,-1-1-1,0 0 1,-1 0-1,-1-1 1,-1 1-1,6-40 0,-10 55-114,-1-1 0,0 0 0,0 1 0,0-1-1,0 1 1,0-1 0,-1 0 0,1 1-1,-1-1 1,0 1 0,-2-4 0,3 6 68,0 1 1,0 0-1,0 0 1,0 0-1,-1 0 1,1 0-1,0 0 0,0 0 1,0 0-1,0 0 1,-1 0-1,1 0 1,0 0-1,0 0 1,0 0-1,0 0 1,-1 0-1,1 0 1,0 1-1,0-1 0,0 0 1,0 0-1,0 0 1,-1 0-1,1 0 1,0 0-1,0 0 1,0 0-1,0 1 1,0-1-1,0 0 1,0 0-1,-1 0 1,1 0-1,0 0 0,0 1 1,0-1-1,0 0 1,0 0-1,0 0 1,0 0-1,0 0 1,0 1-1,-5 7-46,0 7 40,0-1 1,1 1 0,1 0-1,0 0 1,1 0 0,0 17-1,-1-2-4,-1 17-75,-49 319 283,3-169 120,46-182-255,-17 60 198,19-69-207,0 0 1,-1 1-1,0-2 0,0 1 0,-1 0 1,0-1-1,0 1 0,0-1 0,-5 5 1,7-9-17,1 1 0,-1-1 0,0 0-1,1 0 1,-1 0 0,0 1 0,0-2 0,0 1 0,0 0 0,0 0 0,0-1 0,0 1 0,0-1 0,0 1 0,0-1 0,-1 0 0,1 0-1,0 0 1,0 0 0,0 0 0,0-1 0,0 1 0,0-1 0,0 1 0,0-1 0,0 0 0,0 0 0,0 0 0,0 0 0,0 0-1,0 0 1,1 0 0,-1-1 0,0 1 0,1 0 0,-3-4 0,-3-5 52,0 0 0,-10-20 0,2 4-75,6 10 9,1 0-1,0 0 0,-5-20 0,10 29-35,1 0-1,1-1 1,0 1-1,0 0 0,0-1 1,1 1-1,0-1 0,0 1 1,1 0-1,2-14 0,-1 16 19,-1 1-1,1 0 1,0-1-1,1 1 1,-1 0-1,1 0 0,0 1 1,0-1-1,6-6 1,5-3-35,18-12 0,-24 19-26,12-9-57,-1 0 69,0 0-1,30-14 1,33-13-59,64-35 141,-103 52 58,51-39-1,-55 31-17,52-53 0,23-43 225,-99 112-256,38-54 286,-39 47-512,-18 44-294,-4 0 447,-2 7 25,1 1 0,1 1 0,-5 33-1,12-50 79,-3 30 105,3-39-139,1-1 1,1 1-1,-1 0 1,0-1-1,1 1 1,-1-1 0,1 1-1,0-1 1,-1 1-1,1-1 1,1 0-1,1 5 1,-2-7-21,-1 1 0,1-1 0,-1 0 0,1 1 0,-1-1 0,1 0 0,0 0 0,-1 0 1,1 1-1,-1-1 0,1 0 0,0 0 0,-1 0 0,1 0 0,-1 0 0,1 0 0,0 0 0,-1 0 0,1 0 1,-1 0-1,1 0 0,0-1 0,-1 1 0,1 0 0,-1 0 0,1-1 0,-1 1 0,1 0 0,-1-1 0,1 1 1,-1 0-1,2-2 0,20-16 169,-20 16-169,39-38 203,-18 16-167,35-27-1,-33 30-125,-18 15 19,1-1-1,0 1 1,0 0 0,0 1 0,0 0-1,1 0 1,10-4 0,-17 9 44,-1-1-1,0 1 1,1 0 0,-1-1 0,1 1 0,-1 0 0,0 0 0,1 0-1,-1 0 1,1 0 0,-1 0 0,0 0 0,1 1 0,-1-1 0,0 0 0,1 1-1,-1-1 1,2 2 0,-2-2 7,-1 1 0,1 0 0,0 0 0,0 0 0,0 0 0,-1 0 0,1 0 0,0 0 0,-1 0 0,1 0 0,-1 0 0,1 0 0,-1 1-1,0-1 1,1 0 0,-1 2 0,1 6-6,-1-1-1,0 0 0,-1 1 0,0-1 1,-2 8-1,1-3 0,-9 50-56,-21 63 0,-27 60 24,13-42 52,35-107-16,-97 310 784,108-347-770,-5 16 198,0 0-1,-2-1 0,-12 24 0,18-37-163,0 0 0,0-1 0,-1 1 0,1-1 0,0 1 0,-1-1 0,1 0 0,-1 1 0,1-1 0,-1 0-1,0 0 1,1 0 0,-1 0 0,0 0 0,-2 0 0,2-1-20,1 1 0,0-1 0,-1 0 0,1 0 0,0 0 0,-1-1 0,1 1 0,0 0 0,0 0 0,-1-1 0,1 1 0,0-1 0,0 1 0,0-1 0,0 0 0,-1 1 0,1-1 0,0 0 0,0 0 0,0 1 1,0-1-1,1 0 0,-1 0 0,0 0 0,-1-2 0,-3-5 30,0 0 1,0-1 0,1 1 0,0-1-1,1 0 1,-4-15 0,-10-63 148,11 52-175,-13-95-131,18 112 101,1 0-1,0 0 0,2 0 1,0-1-1,5-18 1,-5 31 17,0-1 0,1 1 0,-1 0 0,1 0 1,1 0-1,-1 1 0,1-1 0,0 1 1,0 0-1,1 0 0,0 0 0,-1 0 0,2 1 1,-1 0-1,0 0 0,1 0 0,8-3 1,2-1-31,0 1 0,1 0 0,0 2 0,0 0 0,25-4 0,0 4-322,0 2 1,43 2 0,-53 1-465,-19 0-294,0 1 0,16 2 0,-24-2 492,0 0 1,-1 1-1,1-1 1,0 1-1,0 0 1,-1 0 0,1 1-1,6 4 1,12 15-2141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54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18 3488,'-6'-16'6666,"5"15"-6410,0 1 0,0 0 0,0 0 0,0 0 0,0 0 0,0 0 0,-1 0 0,1 0 0,0 0 0,0 0 0,0 1 0,0-1 0,0 0-1,-2 1 1,-16 8 1228,13-5-1306,1 1 0,0-1 0,0 2-1,1-1 1,-1 0 0,1 1 0,0 0 0,1 0 0,-1 0 0,-4 12 0,4-8-90,1-1 1,0 1-1,1 0 0,0 0 1,0 1-1,0 15 1,2-23-76,0 0-1,1 0 1,-1 0 0,1 0 0,-1-1-1,1 1 1,0 0 0,0 0 0,0-1 0,0 1-1,1-1 1,-1 1 0,1-1 0,3 5 0,-4-6 14,0 0 1,0 0 0,0 0 0,0 0 0,0 0 0,0 0 0,1-1 0,-1 1 0,0 0 0,0-1 0,1 1 0,-1-1-1,0 0 1,1 1 0,-1-1 0,1 0 0,-1 0 0,0 0 0,1 0 0,-1 0 0,1 0 0,-1 0 0,0 0 0,1 0-1,-1-1 1,1 1 0,-1-1 0,0 1 0,2-1 0,2-3 15,1 1 0,-1-1 0,0 0 0,0 0 0,0 0 0,-1 0 0,1-1 0,-1 0 1,0 0-1,-1 0 0,1-1 0,4-8 0,-7 11-33,1-1 1,-1 1 0,1-1-1,-1 1 1,0-1 0,0 0 0,0 1-1,-1-1 1,0 0 0,1 1-1,-1-1 1,0 0 0,-1 0-1,1 1 1,-1-1 0,0 0-1,1 0 1,-2 1 0,1-1-1,0 1 1,-4-7 0,5 9-19,-1 1 0,0-1 1,1 0-1,-1 0 0,1 0 0,-1 1 1,0-1-1,1 0 0,-1 1 1,0-1-1,0 1 0,0-1 1,0 1-1,1-1 0,-1 1 0,0 0 1,0-1-1,0 1 0,0 0 1,0 0-1,0-1 0,-1 1 1,0 1 30,1-1 1,-1 0 0,1 1 0,-1-1 0,1 0 0,-1 1 0,1 0 0,-1-1 0,1 1 0,-1 0 0,1 0 0,-2 1 0,-2 3 67,0 0 1,0 0 0,0 1-1,-7 11 1,11-15-145,0 0 0,0 0 1,0 0-1,0 0 1,0 0-1,1 0 0,-1 1 1,1-1-1,-1 0 0,1 1 1,0-1-1,0 0 0,0 1 1,0-1-1,0 0 1,1 1-1,-1-1 0,1 0 1,-1 1-1,1-1 0,0 0 1,1 3-1,5 3-678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55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79 1728,'-32'-5'7701,"32"5"-7653,0-1 103,1 1 0,-1-1 0,0 1 0,0 0 0,0-1 0,1 1-1,-1-1 1,0 1 0,0-1 0,0 1 0,0 0 0,0-1 0,0 1 0,0-1 0,0 1 0,0-1 0,0 1-1,0-1 1,0 1 0,-1 0 0,1-1 0,0 0 30,0 0 0,0 1 0,-1-1-1,1 0 1,0 0 0,0 1 0,0-1 0,0 0-1,0 0 1,1 1 0,-1-1 0,0 0 0,0 1 0,0-1-1,1-1 1,1 0 3,1-1-1,0 1 1,-1-1-1,1 1 0,0 0 1,0 0-1,1 0 1,-1 0-1,0 1 1,1-1-1,4 0 1,46-11 568,-32 8-485,-11 3-256,-1 0-1,1 0 1,0 1-1,20 1 0,-25 0 13,-1 1-1,1 0 0,-1 0 0,0 0 1,0 1-1,0 0 0,0 0 0,0 0 1,0 1-1,0-1 0,-1 1 0,6 5 1,-8-7-11,0 1-1,0-1 1,0 1 0,0 0 0,0 0 0,0 0 0,0 0 0,-1 0 0,1 0-1,-1 1 1,1-1 0,-1 1 0,0-1 0,0 1 0,0-1 0,-1 1 0,1-1-1,0 1 1,-1 0 0,0-1 0,0 1 0,1 0 0,-2-1 0,1 1 0,0 0-1,0 0 1,-1-1 0,0 1 0,1-1 0,-3 6 0,-6 14 59,0-1 1,-17 27 0,17-31-69,-6 8 115,-1-1 0,-28 34 0,-43 37 99,85-93-217,-15 16 232,0-2 0,-1 1 0,-25 16 0,30-23 100,13-10-321,0 0 0,0 1 0,0-1 0,0 0 0,0 0 0,0 0 0,0 0 0,0 0 0,0 0 1,0 1-1,0-1 0,0 0 0,0 0 0,0 0 0,0 0 0,0 0 0,0 1 0,0-1 0,0 0 0,0 0 0,0 0 0,0 0 0,0 0 1,0 0-1,0 1 0,0-1 0,0 0 0,0 0 0,0 0 0,0 0 0,0 0 0,0 0 0,0 1 0,0-1 0,1 0 0,-1 0 1,0 0-1,0 0 0,0 0 0,0 0 0,0 0 0,0 0 0,0 0 0,1 0 0,-1 0 0,0 0 0,4 1 163,0 0-1,0-1 1,0 0-1,8 0 0,-2 0-132,206 0 247,-122 0-4475,-76 0 252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22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3552,'0'6'14143,"5"27"-12084,-1-17-1751,-1-1 1,0 1-1,-2 0 0,1 18 0,1 1-89,-1-2-6075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57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23 234 2656,'-23'-22'13581,"24"12"-12784,1 6-588,0 0 0,0 1 1,1-1-1,0 0 0,-1 1 0,1-1 0,0 1 0,1 0 0,4-4 0,38-26 602,-32 24-582,5-3-52,1 2 0,0 0 0,0 1 0,39-12 0,91-14 196,-102 26-232,1 2-1,91-1 1,-139 8-413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0:57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5 132 6048,'-2'-6'1873,"0"6"-1305,2 2-70,6-2 1165,28-15 2441,-24 9-3316,0 2 1,17-7-1,57-13 431,147-24 0,-187 42-1301,47-5-962,-31 9-2779,-39 3 1583,-3 4-1936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00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1888,'10'-25'12549,"-8"29"-12240,0 0 1,0 0-1,0 0 0,1 6 1,-1 7 81,-1 0 0,-2 20 0,0-2-93,1 29 229,-1 11 226,11 92-1,-7-118-433,2 10-142,-4-40-406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01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5 143 1824,'-4'-3'13472,"7"3"-13209,0-1 1,0 0 0,0 0-1,0-1 1,0 1 0,5-4-1,2 0-18,18-7 516,12-5-199,1 1 1,56-13-1,103-6 142,-178 31-651,19-1-7,41-1 0,-59 6-42,0 1-1,-1 1 1,33 6 0,-52-7 7,1 0 0,0 1-1,-1-1 1,1 1 0,-1 0 0,6 4-1,-8-6-42,0 0-1,-1 1 0,1-1 1,0 1-1,-1-1 1,1 1-1,0-1 0,-1 1 1,1-1-1,-1 1 0,1 0 1,-1-1-1,1 1 0,-1 0 1,0-1-1,1 1 0,-1 0 1,0 0-1,1-1 0,-1 1 1,0 0-1,0 0 1,0 0-1,0-1 0,0 1 1,1 0-1,-2 0 0,1 0 1,0-1-1,0 1 0,0 0 1,0 0-1,-1 1 0,-9 16-2861,9-15 2275,0-1 0,0 1 0,-1-1 0,1 0 0,-1 1 0,1-1 0,-1 0-1,0 0 1,1 0 0,-1-1 0,0 1 0,0 0 0,-1-1 0,1 1 0,-3 1 0,-7 3-3173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01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84 5056,'-12'-2'998,"12"2"-942,0 0 0,0 0 0,0 0 0,-1 0 0,1-1 0,0 1 0,0 0 0,0 0 0,0 0 0,0 0-1,0 0 1,-1-1 0,1 1 0,0 0 0,0 0 0,0 0 0,0 0 0,0-1 0,0 1 0,0 0 0,0 0 0,0 0 0,0-1 0,0 1 0,0 0-1,0 0 1,0 0 0,0-1 0,0 1 0,1-2 483,0 0 0,0 0-1,0 0 1,0 0 0,0 0 0,1 0-1,1-1 1,-3 2-517,6-4 565,0-1 0,1 1 1,0 0-1,0 1 1,0 0-1,10-5 1,-9 5-413,0 1 1,0 0 0,0 0-1,1 1 1,0 0 0,-1 0 0,1 1-1,0 0 1,-1 1 0,18 1 0,-20 0-120,1 0 0,0 0 1,0 1-1,-1 0 0,1 0 1,-1 0-1,1 1 1,-1 0-1,0 1 0,0-1 1,0 1-1,-1 0 0,1 0 1,5 7-1,-9-9-16,0 0 0,-1 0-1,1 1 1,0-1 0,-1 0-1,0 1 1,0-1 0,0 1-1,0-1 1,0 1 0,0-1 0,0 1-1,-1 0 1,1-1 0,-1 1-1,0 0 1,0 0 0,0-1 0,0 1-1,-1 0 1,1 0 0,-1-1-1,1 1 1,-1 0 0,0-1-1,0 1 1,0-1 0,0 1 0,-3 2-1,-3 7 39,-1-1 0,-1 0 0,0 0-1,-15 14 1,17-18-26,-186 176 508,187-179-553,4-1 81,-1-1-1,1 0 1,-1 1-1,0-1 0,0-1 1,0 1-1,0 0 0,0-1 1,0 1-1,-1-1 1,-5 1-1,22-10 217,-1 3-207,1 0 0,-1 1 0,1 0 0,0 1 0,0 1 0,15-2 0,80 1-107,-97 3 8,38 1-237,63 10 0,-44 0-7112,-56-10 3191,-3-1 1360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27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1312,'2'-5'4429,"-2"5"-4321,6 6 1305,3 18-147,-4 27 362,-2 1 1,-6 94-1,-6 45 52,4 55-453,5-173-817,5-4 54,0-40 955,-2-34-854,-1 1-559,-1 0 0,0 0 0,0 0 0,0 0 0,-1 0 0,1 0 0,-1-1 0,0 1 0,0 0 0,-1-7 0,0-8 67,9-357-473,-2 268 174,1 1 228,-8 72-12,0 16-10,1 1 0,1-1-1,5-29 1,4-19-92,-10 66 106,0 0-1,1 1 1,-1-1-1,0 1 1,0-1-1,1 1 1,-1-1 0,0 0-1,1 1 1,-1-1-1,1 1 1,-1 0-1,0-1 1,1 1-1,-1-1 1,1 1 0,-1 0-1,1-1 1,0 1-1,-1 0 1,1-1-1,-1 1 1,2 0-1,-1-1 93,8 4-241,-6-1 148,0 0 1,0-1-1,0 1 0,0 0 0,0 1 1,0-1-1,-1 0 0,1 1 0,3 3 0,19 29 27,-21-28-4,5 8 91,-1-1 0,8 23 0,0-2-76,0 1-29,-7-15 34,14 24 1,-15-32 29,0 1-1,-2 1 1,1-1 0,-2 1 0,5 19-1,-7-19 44,1-1-1,6 15 1,-10-29-83,0 0 0,0 0 0,0 1 0,0-1 1,0 0-1,0 0 0,0 0 0,0 0 0,0 1 1,0-1-1,0 0 0,0 0 0,0 0 0,0 0 0,0 1 1,1-1-1,-1 0 0,0 0 0,0 0 0,0 0 0,0 0 1,0 1-1,0-1 0,1 0 0,-1 0 0,0 0 1,0 0-1,0 0 0,0 0 0,1 0 0,-1 0 0,0 0 1,0 0-1,0 0 0,1 0 0,-1 0 0,0 0 0,0 0 1,0 0-1,0 0 0,1 0 0,-1 0 0,0 0 1,0 0-1,0 0 0,1 0 0,-1 0 0,0 0 0,0 0 1,7-12 534,1-19-543,-3 9-243,0 0 0,14-35 1,-3 7 188,-9 32-12,16-33 0,-9 22-90,-11 22 39,1 1 0,1-1 0,9-11 0,-1 1-193,-13 17 279,0-1 1,1 0-1,-1 1 1,1-1-1,-1 1 1,1-1-1,-1 1 0,1-1 1,-1 1-1,1-1 1,-1 1-1,1-1 1,-1 1-1,1-1 1,0 1-1,-1 0 1,1 0-1,0-1 1,-1 1-1,1 0 0,0 0 1,0 0-1,-1-1 1,2 1-1,-1 1 12,0-1 1,0 0-1,0 1 0,-1-1 0,1 1 0,0-1 0,-1 1 0,1 0 0,0-1 0,-1 1 1,1 0-1,-1-1 0,1 1 0,-1 0 0,0 0 0,1-1 0,0 2 0,2 6 29,-1 1 0,1-1-1,1 11 1,-3-13-81,2 15 272,2 33 0,0 3 169,1 13-126,-3 96-1,-4-104-202,1 223 469,-1-251-803,-1-17-2304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44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92 1568,'0'0'501,"0"-9"3014,-14-21 2426,10 23-5379,4 7-550,0 0 1,-1 0-1,1 0 1,0 0-1,0 0 1,0 0-1,0 0 0,0 0 1,0 0-1,0 0 1,0-1-1,0 1 1,0 0-1,-1 0 0,1 0 1,0 0-1,0 0 1,0 0-1,0 0 1,0 0-1,0 0 1,0-1-1,0 1 0,0 0 1,0 0-1,0 0 1,0 0-1,0 0 1,0 0-1,0 0 1,0-1-1,0 1 0,0 0 1,0 0-1,0 0 1,0 0-1,0 0 1,0 0-1,0 0 1,0 0-1,0-1 0,0 1 1,1 0-1,-1 0 1,0 0-1,0 0 1,0 0-1,0 0 1,0 0-1,0 0 0,0 0 1,0 0-1,0 9-40,1 1 0,0 0 0,2 11 0,-1-7 321,1 25 0,-3-25-52,4 26-1,2 1-16,-2 1 0,-1 53 0,3-23 297,-4-51 990,3-88-882,-5-214-528,1 265-248,5-22-1,-3 17-42,-2 17 140,0 1-1,0-1 1,0 0 0,1 1-1,-1-1 1,1 1 0,0 0-1,3-5 1,-4 6 48,1 1 0,-1 0 0,0 1 0,0-1 0,1 0 0,-1 0 0,0 0 0,1 1 0,-1-1 1,1 1-1,-1-1 0,1 1 0,-1 0 0,1-1 0,-1 1 0,1 0 0,-1 0 0,1 0 0,-1 0 0,1 1 0,2-1 0,40 10-22,-33-6 22,11 3 69,-1 0 1,25 14 0,18 7 81,15 6 288,-71-29 192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03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1175 2496,'-3'1'118,"0"-1"0,0 1 0,0 0 0,0 0 0,0 0 0,0 1 0,1-1 0,-1 1 0,1-1 0,-4 4 0,-3 1 611,8-5-625,1 0 1,0-1 0,0 1-1,0 0 1,0-1 0,0 1-1,0 0 1,0-1-1,0 1 1,0 0 0,0-1-1,1 1 1,-1 0 0,0-1-1,0 1 1,1 0 0,-1-1-1,0 1 1,1 0 0,-1-1-1,0 1 1,1-1 0,0 2-1,1-1 60,0 0-1,0 1 0,0-1 0,0 0 0,0 0 0,0 0 0,0 0 0,0 0 0,0 0 0,0-1 0,1 1 1,-1-1-1,0 0 0,0 0 0,1 1 0,-1-1 0,0-1 0,0 1 0,1 0 0,-1 0 0,0-1 0,0 1 1,1-1-1,2-1 0,2-1 57,0 1-1,-1-1 1,1-1 0,0 1 0,-1-1-1,7-5 1,78-80 1115,-1 2-771,-70 71-495,110-94 343,-95 78-277,49-62 1,-46 42-18,41-77 0,-68 111-119,19-31-410,-37 78-581,-1-4 919,-40 145-135,39-129 451,1 1 0,-2 50 0,9-78-131,1 1 0,1-1 0,1 0 1,3 17-1,-4-25 2,0-1 0,1 1 0,0 0 0,0-1 0,1 1 0,-1-1 0,1 0 0,0 1 0,1-1 0,-1-1 0,1 1 0,7 7-1,-9-11-64,0 1 0,0-1 0,0 0 0,0 1 0,0-1 0,1 0 0,-1-1 0,0 1-1,1 0 1,-1-1 0,0 1 0,1-1 0,-1 0 0,0 1 0,1-1 0,-1 0 0,1-1-1,-1 1 1,0 0 0,1-1 0,-1 1 0,0-1 0,1 0 0,-1 0 0,0 0 0,0 0-1,0 0 1,0 0 0,2-2 0,12-8 139,-1 0-1,24-24 1,-11 9-74,0 1-69,44-54 0,15-35-70,-47 60 67,96-127 81,-73 102-70,-29 32-26,-3-2-1,-2-2 1,32-73 0,-61 124-27,13-29-161,-1-1 0,-2 0 0,-1 0-1,7-41 1,-16 66-145,0 11 120,-3 16 60,-57 136 337,30-87-60,-25 77 153,-64 148 203,7-68 314,75-155-26,96-118-384,-23 20-545,-13 8 121,2 0 1,44-22 0,-65 37-16,-1 1-1,1-1 1,0 1 0,-1 0 0,1 0-1,0 1 1,0-1 0,0 1 0,0-1-1,-1 1 1,1 0 0,0 1 0,0-1-1,6 2 1,-7-1 15,1 1 1,0 0-1,-1 0 0,1 0 0,-1 0 0,0 0 1,0 1-1,0-1 0,0 1 0,0 0 1,0 0-1,-1 0 0,5 7 0,0 3-18,0 1 0,0 0 0,7 25 0,-7-21 48,13 28 0,-19-45-17,3 8 60,2 0-1,11 16 1,-16-23-36,1-1 1,-1 1 0,1 0-1,-1-1 1,1 0 0,0 1-1,-1-1 1,1 0 0,0 0-1,0 1 1,0-2 0,0 1-1,0 0 1,0 0-1,0-1 1,1 1 0,-1-1-1,0 1 1,4-1 0,0-1 6,-1 0 0,1 0 0,-1-1 1,0 1-1,1-1 0,-1-1 0,7-3 1,35-25 73,-13 8-28,46-22-21,45-29 21,-122 72-91,0 0 0,0 0 0,0 0 0,0 0 0,0-1 0,-1 1 0,1-1 0,-1 0-1,0 0 1,2-3 0,-3 5 4,-1 1-1,0 0 0,0-1 1,1 1-1,-1 0 0,0-1 1,0 1-1,1 0 0,-1-1 1,1 1-1,-1 0 0,0 0 1,1-1-1,-1 1 0,0 0 1,1 0-1,-1 0 0,1 0 1,-1-1-1,1 1 0,-1 0 1,0 0-1,1 0 0,-1 0 1,1 0-1,-1 0 0,1 0 1,-1 0-1,1 0 0,-1 0 1,0 1-1,1-1 0,-1 0 1,1 0-1,-1 0 0,0 0 1,1 1-1,-1-1 0,1 0 1,-1 0-1,0 1 0,1-1 1,-1 1-1,23 17-123,-13-10 65,3 3 67,1 1 0,-2 0-1,1 0 1,-2 1-1,1 1 1,-2 0-1,0 1 1,-1 0 0,0 0-1,8 22 1,-11-22 19,15 31-99,-20-44 103,1 1-1,0 0 1,0 0-1,0 0 1,0-1-1,0 1 1,1-1-1,-1 0 1,1 1-1,-1-1 1,6 3-1,-6-5-7,0 1-1,0-1 1,0 1-1,0-1 1,0 0-1,0 0 1,0 0-1,0 0 1,0 0-1,0 0 1,0-1-1,0 1 1,0-1-1,0 1 1,0-1-1,0 0 1,-1 1-1,1-1 1,0 0-1,0 0 1,-1-1-1,1 1 1,0 0-1,2-3 1,4-4 31,0-1 1,0 0-1,7-9 1,-12 13-56,26-30-10,-19 24 58,-1-1 0,0 0 1,0 0-1,-1 0 0,-1-1 1,0 0-1,6-17 0,-13 29-60,1 0-1,-1-1 0,0 1 1,1 0-1,-1-1 0,0 1 1,0 0-1,0-1 1,0 1-1,0 0 0,0 0 1,-1-1-1,1 1 0,0 0 1,-1-3-1,0 4 10,1 0 1,0-1-1,0 1 0,0 0 0,0 0 1,-1 0-1,1 0 0,0 0 0,0-1 1,0 1-1,-1 0 0,1 0 1,0 0-1,0 0 0,0 0 0,-1 0 1,1 0-1,0 0 0,0 0 0,-1 0 1,1 0-1,0 0 0,0 0 0,-1 0 1,1 0-1,0 0 0,0 0 1,-1 0-1,-9 8-148,6-3 143,1 1-1,0-1 1,0 1 0,0 0 0,0 0 0,1 1 0,0-1-1,0 0 1,1 1 0,0-1 0,0 1 0,1-1 0,-1 1-1,1-1 1,2 12 0,-2-13 35,1 0-1,0-1 0,1 1 1,-1 0-1,1 0 1,0 0-1,0-1 0,0 1 1,5 6-1,-5-9 13,0 1 1,0-1-1,0 1 0,1-1 0,-1 0 0,1 0 1,0 0-1,-1 0 0,1-1 0,0 1 0,0-1 1,0 1-1,0-1 0,0 0 0,5 1 0,-5-2-3,1 0 0,-1 1 0,0-1 0,0-1 0,1 1 0,-1 0 0,0-1 0,0 0 0,1 0 0,3-1 0,32-17 128,-31 15-106,141-83 44,-23 12-1,-121 73-156,-1-1 0,1 1-1,0 0 1,-1 1 0,1-1-1,6-1 1,-11 3 50,1 0 1,0 0-1,-1 0 1,1 0-1,-1 0 0,1 0 1,0 0-1,-1 0 1,1 0-1,-1 1 0,1-1 1,-1 0-1,1 0 1,-1 0-1,1 1 1,-1-1-1,1 0 0,-1 1 1,1-1-1,-1 0 1,1 1-1,-1-1 0,1 1 1,0 0 3,-1 1 0,1-1-1,-1 0 1,0 0 0,0 1 0,0-1 0,1 0 0,-1 0-1,0 1 1,0-1 0,-1 0 0,1 0 0,0 1 0,0-1-1,-1 0 1,1 2 0,-4 8 8,0-1 1,-8 17-1,-3 6 4,-5 17 59,-42 74 0,60-121-39,0 0 1,0 0-1,-1 0 1,1 0-1,-1-1 1,1 1 0,-1-1-1,-5 4 1,7-5-14,0 0 0,0-1 1,0 1-1,0-1 0,-1 1 0,1-1 1,0 1-1,0-1 0,-1 0 1,1 0-1,0 1 0,0-1 1,-1 0-1,1 0 0,0 0 0,-1-1 1,1 1-1,0 0 0,0 0 1,-1-1-1,1 1 0,0-1 1,0 1-1,0-1 0,0 1 0,-1-1 1,0-1-1,-3-1 23,1-1 0,0 0-1,0-1 1,0 1 0,0-1 0,1 1 0,-1-1-1,1 0 1,1 0 0,-1-1 0,-3-8 0,6 12-42,-1 0 1,0-1 0,1 1 0,-1 0 0,1 0 0,0-1-1,0 1 1,0 0 0,0-1 0,0 1 0,0 0 0,1 0-1,-1-1 1,1 1 0,-1 0 0,1 0 0,0 0 0,0-1 0,0 1-1,0 0 1,0 0 0,1 1 0,-1-1 0,0 0 0,1 0-1,0 1 1,-1-1 0,1 0 0,0 1 0,0 0 0,0-1 0,2 0-1,5-2-7,1 1 0,-1 0 1,1 0-1,-1 1 0,19-2 0,9-2 42,-35 6-14,33-8 2,-1-1 0,62-24 0,-19-1 238,54-27-87,-112 51-172,0-1-1,-1-1 0,-1-1 0,27-24 1,-23 14 65,-1-1 1,-1 0 0,-2-1-1,17-30 1,52-117-63,-15 27-296,-69 141 266,0 1 0,0-1 1,0 0-1,1 1 0,-1 0 1,1-1-1,5-3 0,-8 17-549,-6 34 575,-3-1 0,-2 0 1,-19 50-1,14-50 115,-40 75 1,-34 35 229,-27 51 744,91-151-582,30-61-497,1 0 0,0 0 0,0 0 0,1 0 0,0 1 0,0 0 0,9-8 0,52-41-167,-55 47 129,1 1-1,17-10 0,-26 16 16,0 0 0,-1 1 0,1-1-1,0 1 1,0 0 0,0 0-1,-1 0 1,1 0 0,0 1 0,1-1-1,-1 1 1,0 0 0,6 1 0,-9 0 9,1 0 0,-1 0 0,1-1 0,-1 1 1,1 0-1,-1 0 0,0 0 0,1 1 0,-1-1 0,0 0 0,0 0 1,0 1-1,0-1 0,0 1 0,0-1 0,0 1 0,-1-1 1,1 1-1,-1-1 0,1 1 0,0 3 0,1 4-2,0 0 0,0 16 0,-2-24 21,2 25 16,3 36 24,-4-56-16,1 0 0,-1 0 0,1 0 0,0 0 0,0 0 0,1 0 0,5 9 0,-6-13-15,-1-1 0,1 1 0,0 0 0,-1 0-1,1-1 1,0 1 0,0-1 0,1 0 0,-1 0-1,0 1 1,0-1 0,0-1 0,1 1-1,-1 0 1,0 0 0,1-1 0,-1 0 0,1 1-1,-1-1 1,1 0 0,-1 0 0,1 0 0,-1-1-1,3 1 1,1-1-16,0-1-1,0 1 1,0-1-1,0 0 1,-1 0-1,1-1 0,-1 0 1,9-5-1,27-22 7,31-21-198,-72 63 67,-9 43 38,4-32-75,-2 32 1,7-48 201,0 0 1,0 0 0,1 0 0,0 0-1,0-1 1,0 1 0,1 0-1,0-1 1,3 9 0,-4-13-37,0-1 0,0 1 1,0-1-1,0 1 0,0-1 1,0 1-1,0-1 0,0 0 1,1 0-1,-1 1 0,0-1 1,1 0-1,-1 0 0,3 1 1,-4-2 2,1 0 1,0 0-1,0 1 1,0-1-1,0 0 1,0 0-1,0 0 1,0 0-1,-1 0 1,1 0-1,0 0 1,0 0-1,0-1 1,0 1-1,0 0 1,0 0-1,-1-1 1,1 1-1,0-1 1,0 1-1,0-1 1,-1 1 0,1-1-1,0 1 1,-1-1-1,1 1 1,0-1-1,-1 0 1,1 0-1,0 0 1,1-3-5,0 1 1,0-1 0,-1 0 0,1 1 0,-1-1 0,0 0-1,0 0 1,0 0 0,0 0 0,-1 0 0,0 0-1,0-5 1,0-8-179,-5-27-1,3 25 92,-2 1 0,0 0 0,-1-1 0,-1 1-1,-12-27 1,16 43 67,1-1 0,0 0-1,0 0 1,0 0 0,0 0-1,0-1 1,1 1-1,-1 0 1,1 0 0,0-6-1,0 8 19,0 1 0,0-1 0,1 1 1,-1-1-1,0 1 0,1-1 0,-1 1 0,0-1 0,1 1 0,-1-1 0,1 1 0,-1 0 0,1-1 0,-1 1 0,0-1 0,1 1 0,0 0 0,-1 0 0,1-1 0,-1 1 0,1 0 0,-1 0 0,1 0 0,0-1 0,0 1 0,20-4-57,-14 3-23,107-18 220,30-6 55,-124 21-189,-4 1-4,-1-1 0,0 0 0,0-1 1,0-1-1,21-11 0,-25 11 25,0 0-1,-1-1 1,1 0-1,-2-1 1,1 0 0,-1-1-1,0 0 1,-1-1-1,12-16 1,-8 4-78,-1-1 1,14-40-1,9-51-24,-15 45 50,-5 24-25,24-97-344,-38 140 350,0 1 0,1-1 0,-1 1 0,0-1 0,0 1 0,0-1 0,0 1 0,0-1 0,0 1 0,-1-1-1,1 1 1,0-1 0,-1 1 0,1-1 0,-1 1 0,1 0 0,-1-1 0,0 1 0,0-2 0,0 3 34,1 0 0,0 0 0,-1-1 0,1 1 0,-1 0 0,1 0 0,0 0 1,-1 0-1,1-1 0,-1 1 0,1 0 0,0 0 0,-1 0 0,1 0 0,-1 0 1,1 0-1,0 0 0,-1 0 0,1 0 0,-1 0 0,1 0 0,0 1 0,-1-1 1,1 0-1,-1 0 0,-1 1 4,1 0 0,-1 0-1,1 0 1,-1 0 0,1 1 0,0-1 0,-1 0 0,1 1 0,-1 1-1,-11 15-7,2 1 0,0 0 0,1 1 0,-11 32-1,-1 1-62,-53 103 13,-23 55 222,81-169-118,3 0-1,1 0 1,-8 54-1,18-81 3,1 0 0,1 1 0,1 0 0,0-1 0,1 1 0,0-1 0,7 27 0,-7-37-19,0 0 0,1 0 0,0 0 0,0-1 0,0 1-1,1-1 1,-1 1 0,1-1 0,0 0 0,0 0 0,1 0 0,-1 0 0,1-1 0,0 1 0,0-1 0,0 0 0,0 0 0,0-1 0,1 1 0,0-1 0,-1 0 0,1 0 0,0 0 0,0-1 0,0 0 0,0 0 0,7 1 0,-3-2-20,0 0 0,0 0-1,0-1 1,1-1 0,-1 1 0,0-1 0,10-4-1,63-27-160,-74 29 149,38-16-37,-22 11 40,0-1 1,-1-1-1,-1-1 1,31-22-1,-50 30-149,-8 5 19,-9 6-25,0 2 113,0 0 0,2 1 0,-1 0 0,1 1 0,1 0 0,-1 1 0,2 0 1,0 1-1,1 0 0,0 1 0,1 0 0,0 0 0,-7 20 0,13-28 89,0 1-1,0-1 1,1 1 0,-1-1-1,2 1 1,-1 11-1,1-17 0,0 1 0,0 0-1,0 0 1,0 0-1,0 0 1,0 0 0,1-1-1,-1 1 1,1 0-1,0 0 1,-1-1-1,1 1 1,0 0 0,0-1-1,0 1 1,0-1-1,0 1 1,1-1 0,-1 1-1,0-1 1,1 0-1,-1 0 1,1 1-1,-1-1 1,1 0 0,-1-1-1,4 3 1,-3-3-2,0 0 1,0 0 0,-1 0-1,1 0 1,0 0-1,0 0 1,0 0 0,0-1-1,-1 1 1,1-1 0,0 1-1,0-1 1,-1 0-1,1 0 1,-1 0 0,1 0-1,2-2 1,2 0 24,9-7-7,0 0 0,-1-1 0,0 0 0,-1-1 0,0-1 0,-1 0 0,0-1 0,10-17 0,10-18-18,29-62 0,-25 42-66,-3 9-289,-3-1 1,36-108 0,-45 100 248,38-117-489,-55 174 418,-8 23 234,3-7-77,-8 23 49,-1-1 1,-23 43 0,-96 168-441,14-24-4684,103-191 3337,-1 0 0,-1-2 1,0 1-1,-19 17 1,25-30 641,-2 0 0,-15 10 0,23-17 912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45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2304,'2'-2'639,"-1"2"-320,-1-1 0,1 0 1,-1 0-1,1 0 1,-1 1-1,1-1 0,-1 0 1,1 0-1,-1 0 0,0 0 1,1 0-1,-1 0 0,0 0 1,0 0-1,0 0 1,0 0-1,0 0 0,0-1 1,-1-6 2995,-1 17-2431,0 4-609,1-1-1,1 1 1,0-1-1,3 17 0,1 20 328,1-2-128,-4-41-271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45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57 2720,'-13'-8'6080,"36"5"-3376,-6 0-2234,13-5 4,-15 2-297,1 1-1,-1 1 1,1 0 0,0 1 0,24-1 0,84 3 591,-58 3-448,120-7 251,-154 0-1441,-27 8 140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46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99 2656,'-1'-1'82,"0"0"-1,0 0 1,1 0 0,-1 0-1,-1 0 1,1 0 0,0 0-1,0 0 1,0 0 0,0 1-1,-1-1 1,1 0 0,0 1-1,0-1 1,-1 1 0,1 0 0,-1-1-1,-2 1 1,-15-12 5688,18 11-5615,0 1 1,0-1-1,1 0 0,-1 1 0,0-1 0,0 0 0,1 0 0,-1 0 0,0 0 0,1 0 0,-1 0 0,1 0 0,-1 0 0,1 0 0,-1 0 1,1 0-1,0 0 0,-1 0 0,1 0 0,0 0 0,0 0 0,0 0 0,0-2 0,0 1-102,1 1-1,0 0 1,-1 0 0,1 0-1,0 0 1,0 0-1,-1-1 1,1 2 0,0-1-1,0 0 1,0 0-1,0 0 1,0 0 0,1 0-1,-1 1 1,0-1-1,0 1 1,0-1 0,1 1-1,0-1 1,16-4 14,0 0 0,0 2-1,0 0 1,25-1 0,-5 1 74,-7-1 25,40 2 1,-59 2-151,-1 1-1,0 0 1,1 1 0,-1 0-1,0 1 1,0 0 0,11 6-1,-22-9-11,1 0-1,0 1 1,0-1 0,-1 0-1,1 1 1,0-1 0,0 0-1,-1 1 1,1-1 0,-1 1-1,1-1 1,0 1-1,-1 0 1,1-1 0,-1 1-1,1 0 1,-1-1 0,0 1-1,1 1 1,-4 8-815,0-1-2630,1-5 2077,0 1 0,-1-1 0,1 1 0,-1-1 1,-5 6-1,-1 2-796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47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5216,'3'-3'2281,"-3"3"-2237,7 5 921,6 9 65,-5-1-687,-1 0 0,0 1 0,-1-1 0,-1 1 0,5 16 0,-9-28-332,24 85 730,11 29 113,-11-58 116,-24-56-250,7-181 901,-7 155-1665,1 1 0,0 0-1,2 0 1,1 0-1,9-28 1,-12 46 29,0 0 1,0 1 0,0-1-1,1 1 1,-1 0-1,1-1 1,0 1 0,0 0-1,1 1 1,-1-1-1,1 1 1,0-1-1,0 1 1,0 0 0,0 1-1,1-1 1,-1 1-1,1-1 1,-1 1 0,1 1-1,0-1 1,0 1-1,-1 0 1,1 0-1,0 0 1,0 0 0,1 1-1,-1 0 1,0 0-1,0 1 1,0-1 0,0 1-1,0 0 1,-1 0-1,1 1 1,5 2 0,10 4-165,19 9 771,-13-12-4728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47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2912,'4'-7'9322,"-2"7"-9234,-1 1 0,1-1 0,0 1 0,-1-1 0,1 0 0,-1 0 0,1 0 0,0 0-1,-1 0 1,1 0 0,-1 0 0,1 0 0,-1 0 0,1-1 0,0 1 0,1-2 0,29-13 695,-6 2-463,-7 7-266,1 1 0,0 1 0,23-2 0,-8 2 252,192-19 406,-166 18-533,-34 6-121,-22 0-75,-1-1 0,1 0 1,0 0-1,0 0 1,-1 0-1,1-1 1,5-1-1,-9 2 148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49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87 2144,'-8'-20'6752,"8"19"-6320,0 0 0,0-2 0,-3-2 1446,2 5-1822,1-1 1,0 1-1,-1 0 1,1 0-1,0-1 1,-1 1-1,1 0 1,0-1-1,0 1 1,-1 0-1,1-1 1,0 1-1,0 0 1,0-1-1,-1 1 1,1-1-1,0 1 1,0 0-1,0-1 1,0 1-1,0-1 1,0 1-1,0 0 1,0-2-1,0 1-13,1-1 1,-1 0-1,1 0 0,0 1 0,0-1 0,0 0 0,-1 1 1,2-1-1,-1 1 0,0-1 0,0 1 0,0 0 0,1-1 0,-1 1 1,0 0-1,1 0 0,-1 0 0,3-1 0,1-1-41,0-1 0,1 1-1,11-4 1,-15 6 7,0 1 0,-1 0 0,1 0 0,0 0 1,0 0-1,-1 0 0,1 0 0,0 0 0,0 0 0,-1 1 0,1-1 1,0 1-1,1 0 0,-1-1-4,-1 2-69,1 0 110,0 0-1,-1 0 0,1 0 1,-1 0-1,1 0 0,-1 1 1,0-1-1,0 0 0,0 1 1,0-1-1,0 1 0,0-1 1,-1 1-1,1 0 0,-1-1 1,0 5-1,0-2 8,-1 0-1,1 0 1,-1 0 0,0-1-1,-1 1 1,1 0 0,-1-1-1,-3 8 1,-1-3-4,1 1 0,-2-1 0,1-1 0,-1 1 0,0-1 0,-1 0 0,-14 11 1,11-11 15,0 0 1,-1 0-1,0-1 1,0-1-1,0 0 1,-18 5-1,19-10 598,17-5-374,17-7-217,-10 7-5,1 1 0,0 0-1,0 1 1,0 1 0,-1 0 0,19 2-1,-15-1-112,-14 0 47,0 1-1,0-1 0,0 1 0,0 0 1,0 0-1,2 1 0,1 0 9,-5-2 76,0 0-177,-1 1 0,0-1 0,0 0 0,0 0 0,0 1 0,0-1 1,0 0-1,0 0 0,0 1 0,0-1 0,-1 0 0,1 0 0,0 1 0,0-1 0,0 0 0,0 0 0,0 1 0,0-1 0,0 0 0,-4 3-1656,3-3 1656,1 0 0,0 0 0,0 0 0,-1 0 0,1 0 0,0 0 0,0 0 0,-1 0 0,1-1 0,0 1 0,0 0 0,-1 0 0,1 0 0,0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50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1728,'15'4'7073,"-15"-4"-7005,0 0 1,0 0-1,0 0 1,0 0-1,0 1 1,0-1-1,0 0 1,0 0-1,0 0 1,0 1-1,0-1 1,0 0-1,0 0 1,0 0-1,0 0 1,0 1-1,-11 13 759,10-13-627,56-22 2082,-49 18-2178,1 0-1,-1 0 0,0 0 1,0-1-1,0 0 0,0 0 1,8-8-1,-23 14-43,1 0 1,-1 0-1,1 1 1,0 0-1,-9 5 1,15-7-403,-10 8-159,4 7-6208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52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38 2496,'0'0'3994,"-10"-12"-1119,7 10-2654,0-1-1,0 1 1,0-1-1,0 1 1,0 0-1,0 0 1,-1 1 0,1-1-1,0 1 1,-1-1-1,0 1 1,1 0-1,-6 0 1,5 0-202,0 1 1,0 1-1,1-1 1,-1 1-1,0-1 1,0 1-1,0 0 0,1 0 1,-1 1-1,1-1 1,-1 1-1,1 0 1,-1-1-1,1 2 1,0-1-1,0 0 0,0 1 1,0-1-1,1 1 1,-1 0-1,1 0 1,-1 0-1,1 0 1,0 0-1,0 1 0,0-1 1,1 1-1,-1-1 1,1 1-1,-1 4 1,1-4 3,0-1 1,1 1 0,-1 0 0,1-1 0,0 1 0,1 0 0,-1-1 0,0 1 0,1 0 0,0-1-1,0 1 1,0-1 0,0 1 0,1-1 0,-1 1 0,1-1 0,0 0 0,0 0 0,0 0-1,0 0 1,1 0 0,-1-1 0,1 1 0,3 2 0,-4-4 31,-1 0 1,1 0-1,1-1 1,-1 1-1,0-1 1,0 0-1,0 1 1,0-1-1,0 0 0,0 0 1,0 0-1,0 0 1,1-1-1,-1 1 1,0 0-1,0-1 1,0 0-1,0 1 0,0-1 1,0 0-1,-1 0 1,1 0-1,3-2 1,0 0 20,-1 0 0,1 0 0,0-1 0,-1 1 0,1-1 0,-1 0 1,0-1-1,3-4 0,-4 5-55,-1 0 0,0-1 0,0 1 0,-1-1 0,3-8 0,-4 12-28,0-1 0,1 1 0,-1 0 0,0 0 0,0-1-1,0 1 1,0 0 0,-1-1 0,1 1 0,0 0 0,0 0 0,-1-2 0,0 2-10,1 1-1,-1-1 1,1 0 0,0 1 0,-1-1 0,1 1 0,-1-1 0,1 1-1,-1 0 1,0-1 0,1 1 0,-1 0 0,1-1 0,-1 1 0,0 0-1,1-1 1,-1 1 0,0 0 0,1 0 0,-1 0 0,0 0 0,1 0-1,-1 0 1,-1 0 0,-1 0 14,-1 1 1,1-1-1,0 1 0,0 0 1,0 0-1,0 1 0,0-1 0,0 1 1,0-1-1,0 1 0,1 0 0,-5 3 1,1 0 66,1 0 1,-1 0 0,1 1-1,-5 7 1,9-12-91,0 1 0,0-1 0,0 0 1,0 1-1,1-1 0,-1 0 0,1 1 0,-1-1 0,0 3 0,1-3-64,0 0 0,0 0-1,0 0 1,1-1 0,-1 1 0,0 0-1,0 0 1,1 0 0,-1-1 0,0 1-1,1 0 1,-1 0 0,1-1 0,-1 1-1,1 0 1,-1-1 0,1 1 0,0-1-1,0 2 1,2 0-816,-1 0 0,1 0 0,-1 0 0,1 0 0,0 0 0,0 0 0,5 2 0,14 0-2752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55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1 2496,'10'4'8805,"-11"-2"-8671,0-1 0,0 0 1,0 0-1,0 1 0,0-1 0,0 1 0,1-1 1,-1 1-1,0-1 0,1 1 0,-1 1 0,-7 13 395,-53 49 559,44-43-857,1 1 0,1 1 1,1 0-1,-19 44 1,4 3 112,-25 91 0,46-128-233,1 1 0,2-1 0,1 1 0,1 0 0,3 39 0,5-12 55,3 0-1,2-1 0,3 0 1,3-1-1,32 81 0,33 21 653,-32-71-708,-15-21-82,22 43 168,-12-42-3171,-28-51 607,2-5-2736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56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1984,'7'-23'11193,"0"24"-8515,5 5-3035,7 7 656,-1 1 0,-1 1-1,0 0 1,23 28 0,51 76-140,-78-101-80,109 162 265,-104-148-366,-1-1 1,-1 2-1,-2 0 1,10 38-1,-11-17 245,-2-1 1,7 94-1,-15-70 218,-9 105 0,-1-119-109,-3-1 0,-3 0 0,-25 74 0,28-106-309,-2 0-1,-1-1 1,-1-1-1,-34 51 1,36-62 14,-1-1 0,-1 1 1,0-2-1,-1 0 0,-1-1 0,0-1 1,-1 0-1,-24 14 0,35-24-394,0 0 0,0-1 0,0 0 0,0 0 0,-1 0 0,1 0 0,0-1 0,-1 0 0,1-1 0,-10 1 0,14-1 112,0-1 1,0 1-1,0 0 1,0-1-1,-1 1 1,1-1-1,0 0 1,0 1-1,0-1 1,0 0-1,1 0 1,-1 0-1,0-1 1,0 1-1,0 0 1,1-1-1,-1 1 1,1-1-1,-1 0 1,1 1-1,0-1 1,0 0-1,0 0 1,0 0-1,0 0 1,0 0-1,0 0 1,0 0-1,1 0 1,-1 0-1,1 0 1,0 0-1,-1-1 1,1-3-1,3-42-4320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04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28 5888,'-15'-9'2688,"33"6"-2336,5 3 1568,7 0-1120,17 0 1088,20 0-1088,25-3-288,14 3-320,30-8 64,0 3-160,8 5-2912,10 0 1504,-22 8-5024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1:57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66 2976,'-4'-8'10999,"3"0"-9716,15-7 466,-4 9-1520,0 0 0,0 1 0,18-6 0,-24 9-251,1 1 1,-1 0 0,1 0 0,-1 0 0,1 1 0,0-1-1,-1 1 1,1 0 0,-1 1 0,1-1 0,0 1 0,4 1-1,-6-1-6,0 0 0,0 0-1,0 0 1,0 0 0,0 1-1,0-1 1,3 4-1,-5-5 33,0 1 0,-1 0-1,1 0 1,-1-1-1,1 1 1,-1 0 0,1 0-1,-1 0 1,0 0-1,1 0 1,-1 0 0,0 0-1,0 0 1,1 0-1,-1 0 1,0 0 0,0 0-1,0 0 1,0 0-1,0 0 1,-1 0 0,1 0-1,0 0 1,0 0-1,-1-1 1,1 1 0,0 0-1,-1 1 1,-53 108 1050,3-8-402,40-76-453,6-18-107,1 1 0,1 0-1,-6 18 1,9-27-62,0 1 0,0-1 0,0 1 0,0-1 0,0 1 0,0-1 0,0 1 1,0-1-1,1 0 0,-1 1 0,0-1 0,0 1 0,0-1 0,0 1 0,1-1 0,-1 0 1,0 1-1,0-1 0,1 0 0,-1 1 0,0-1 0,1 0 0,-1 1 0,0-1 0,1 0 1,-1 0-1,0 1 0,1-1 0,-1 0 0,1 0 0,-1 0 0,0 1 0,1-1 0,-1 0 1,1 0-1,-1 0 0,1 0 0,-1 0 0,0 0 0,1 0 0,-1 0 0,2 0 0,25-2 259,-17 1-251,89-4-750,-32 4-7765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14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23 107 1728,'-16'5'15779,"14"-11"-16551,2-3 1830,0 6-829,0 0 0,1 1 0,-1-1 1,-1 1-1,1-1 0,0 0 0,-1 1 0,1-1 1,-1 1-1,-1-5 0,2 7-206,-1-1-1,1 1 1,0-1-1,0 1 1,0-1 0,0 0-1,0 1 1,0-1-1,1 1 1,-1-1 0,0 1-1,0-1 1,0 0-1,0 1 1,1-1 0,-1 1-1,0-1 1,1 1-1,-1-1 1,0 1 0,1-1-1,-1 1 1,0 0-1,1-1 1,-1 1 0,1 0-1,-1-1 1,1 1-1,-1 0 1,1-1 0,-1 1-1,1 0 1,-1 0-1,2-1 1,21-9 536,-21 9-570,19-6 166,-1 2 0,1 0 0,27-2 0,-23 3-66,-8 1-71,-8 1-75,0 1-1,14-1 0,-20 2 29,1 0 0,0 0 0,0 0 0,0 0 0,-1 1 0,1 0-1,0-1 1,-1 1 0,1 0 0,0 1 0,-1-1 0,4 3 0,-6-4 27,-1 1 1,0-1 0,1 1 0,-1-1 0,0 1 0,0 0-1,0-1 1,1 1 0,-1-1 0,0 1 0,0 0-1,0-1 1,0 1 0,0-1 0,0 1 0,0 0-1,0-1 1,0 2 0,-1 0-8,2 9 64,0 0 1,-1 1-1,-1-1 1,0 1-1,0-1 1,-1 0 0,-7 22-1,-36 76 88,31-77-16,10-23-95,-1 2-30,0 1 1,-1-1-1,0-1 0,-12 17 0,-5 3 124,19-22-106,-1-1 1,-1-1-1,1 1 0,-1-1 0,0 0 0,-13 10 0,15-13-6,0 0 1,0 0 0,0 0-1,1 0 1,-1 1 0,1-1-1,-5 7 1,7-9 134,15-2-5,15-4 295,-12 1-136,1 1 1,26 0 0,-17 3-304,0 2 0,0 1 0,28 7 0,-7-3-1203,-8-1-6261,-31-3 4798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45.1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1820 13 1664,'4'-8'8741,"6"7"-8548,0 0 0,1 0 0,-1 1 0,13 1-1,5 0 39,46-3 144,36 0 44,-5 9 31,145 14-366,-214-16-60,-1 1 0,0 2 1,38 14-1,-52-15-8,-1 2 0,0 1-1,0 0 1,-1 1 0,0 1 0,20 18 0,0 6-14,64 78 0,-74-78 61,2-1 0,2-2 0,43 35 0,35 8-115,30 23 205,-118-79-124,-1 1-1,-1 1 1,-2 1-1,0 1 1,26 43 0,63 140 80,-107-205-107,56 129 112,72 251 1,-116-335-66,49 186 214,-50-178-173,-3 1-1,3 73 1,-10 142-69,-3-148 177,-1-62-58,-4 0 1,-1 0-1,-4-1 1,-2 0-1,-40 112 1,38-137-56,-1 0 0,-2-1 1,-1 0-1,-2-2 0,-1-1 1,-38 42-1,46-58-53,-2 0 1,1-1-1,-1-1 0,-1-1 1,-28 16-1,-98 41-116,78-40 113,-127 70-170,-2 0 298,164-87-79,0 0 0,-55 12 0,-66 4 126,89-17-179,-244 36 37,-1-27 95,306-20-155,-45 0 60,1-1-1,-66-11 1,-205-60-337,229 51 182,-129-42 87,197 57-4,-1 0 0,-1 1 0,1 1-1,-1 1 1,0 1 0,0 1-1,1 1 1,-1 1 0,0 0 0,0 2-1,1 0 1,-1 1 0,-38 14-1,33-9 1,-189 81 223,188-76-29,2 1-1,0 1 0,-31 25 1,46-32-151,1 0 0,-1 0 1,2 1-1,-1 1 0,2-1 1,-1 1-1,1 0 0,1 1 0,-9 21 1,4 0 27,2 0-1,1 0 1,1 1 0,-3 67 0,-7 28 281,10-81-231,-14 75 120,-4 29 98,8-58-297,-35 89 155,31-132-320,19-47 149,-1 0 0,1 0 0,-1 0 0,1-1 0,-1 1 0,0-1 0,0 1-1,-7 4 1,10-8-11,0 0-1,0 0 0,0 0 0,0 0 1,0-1-1,0 1 0,0 0 0,0 0 1,0 0-1,0 0 0,0 0 0,0 0 1,0 0-1,0 0 0,0 0 0,0 0 1,-1 0-1,1-1 0,0 1 0,0 0 1,0 0-1,0 0 0,0 0 0,0 0 1,0 0-1,0 0 0,0 0 0,0 0 0,0 0 1,0 0-1,-1 0 0,1 0 0,0 0 1,0 0-1,0 0 0,0 0 0,0 0 1,0 0-1,0 0 0,0 0 0,0 0 1,-1 0-1,1 0 0,0 0 0,0 0 1,0 0-1,0 0 0,0 0 0,0 0 1,0 0-1,0 0 0,0 0 0,0 0 1,0 0-1,-1 0 0,1 0 0,0 0 1,0-9-97,-4-8 86,3 8-23,-1 1 0,0-1-1,-5-13 1,2 7 4,0-1 0,1 0 0,-3-24-1,1 3 101,-1-7 84,3 17-215,-8-29 1,6 26 52,5 24 12,1 1 0,-1 0 0,-1 0 0,1-1 0,-1 1 0,0 0 0,-3-7 0,4 9 74,1 3-88,0 0 0,0 0 0,0-1 0,0 1 0,0 0 0,0 0 0,0-1 0,0 1 1,0 0-1,0 0 0,0-1 0,0 1 0,-1 0 0,1 0 0,0-1 0,0 1 0,0 0 0,0 0 0,-1-1 0,1 1 0,0 0 0,0 0 0,0 0 0,-1 0 0,1-1 0,0 1 0,0 0 0,-1 0 0,1 0 1,0 0-1,0 0 0,-1 0 0,1-1 0,0 4 10,1-1 1,0 0-1,-1 0 1,0 1-1,0-1 1,1 0-1,-1 1 1,0-1-1,-1 3 1,1 0 19,10 173 92,11 188 283,-21-364-299,4-3-145,1 1 43,-1-1-1,1 0 1,-1 0-1,0 0 1,1-1 0,-1 0-1,0 0 1,0 0-1,0 0 1,0 0-1,-1-1 1,1 1-1,0-1 1,3-5 0,6-5-18,-1 0 1,15-23-1,-16 21-84,14-21 73,19-39-1,4-6-110,-42 73 183,0-1 1,-1 0 0,0 0-1,6-15 1,-40 11 404,12 3-190,-32-12-549,-1 2 1,-98-26-1,145 45-25,0 1-1,1-1 1,-1 0-1,0 0 1,1 0-1,-1 0 0,0-1 1,1 1-1,0-1 1,-4-2-1,6 4 176,0-1-1,-1 1 1,1 0 0,0-1-1,0 1 1,-1 0 0,1-1-1,0 1 1,0-1 0,-1 1-1,1 0 1,0-1-1,0 1 1,0-1 0,0 1-1,0-1 1,-1 1 0,1-1-1,0 1 1,0 0 0,0-1-1,0 1 1,0-1-1,1 1 1,-1-1 0,0 1-1,0-1 1,0 1 0,0 0-1,0-1 1,1 1 0,-1-1-1,0 1 1,0 0-1,1-1 1,-1 1 0,0-1-1,0 1 1,1-1 0,11-8-2494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04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1 149 3136,'11'-5'17397,"17"3"-17233,0-1 1,-1-2 0,1-1-1,32-11 1,-8 3-60,309-67 220,-343 78-347,18-2 161,61-3 0,-11 8 42,-85 0-223,1 1-38,2 1-266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04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25 1728,'-53'0'15146,"58"0"-13733,215-11 1569,22 3-2286,-210 8-656,69-5-1619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05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44 5408,'-2'-5'674,"0"1"1,1 0 0,-1-1-1,1 1 1,0-1 0,1 0-1,-1-7 3958,3 25-3485,2 0-878,3 10 139,0 0 0,4 30 0,-2 19 216,4 26 395,0 103-1,-13-160-1103,0-40-438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06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12 120 6880,'-11'-12'2229,"11"12"-2193,0 0 0,0 0 0,-1-1 1,1 1-1,0 0 0,0 0 0,0-1 0,0 1 0,0 0 0,0 0 0,0 0 0,0-1 1,0 1-1,0 0 0,0 0 0,0-1 0,0 1 0,0 0 0,1 0 0,-1 0 0,0-1 1,0 1-1,0 0 0,0 0 0,0 0 0,0-1 0,0 1 0,1 0 0,-1 0 0,0 0 1,0 0-1,0-1 0,1 1 0,-1 0 0,0 0 0,0 0 0,0 0 0,1 0 0,-1 0 1,0 0-1,1 0 0,10-5 1337,-10 4-946,55-23 4130,6-2-2821,-24 14-1227,1 1 0,46-5 0,-63 13-472,-1 1 0,0 2 0,1 0 0,-1 1 1,38 7-1,-28-4-110,-17-4-4355,-28 15-2170,0-4 3308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06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1 4224,'2'6'7959,"11"0"-5988,-4-1-1430,-7-4-473,-1-1 0,1 1 1,-1 0-1,1 0 0,-1 0 0,0 0 0,1 0 0,-1 0 0,0 0 1,0 0-1,0 0 0,0 1 0,0-1 0,0 0 0,0 1 1,0-1-1,0 1 0,-1-1 0,2 4 0,-1 4 68,0 0 1,-1 0-1,0 1 0,-1-1 0,0 0 0,0 0 1,-1 1-1,-5 16 0,-1-5 40,0 0 1,-18 31-1,16-37 30,-1 0 0,0 0-1,-1-1 1,0-1 0,-1 0 0,-1 0 0,0-2 0,-1 0 0,-20 12-1,104-42 1849,-42 12-1768,48-7 0,-63 13-285,0 0-1,-1 1 1,1 0-1,0 0 1,-1 2-1,22 4 1,9 5-1569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07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5 128 6656,'-5'-5'2445,"15"7"-1370,-9 10 557,5 30 394,-2-14-1306,1 30 0,-5 284 1691,-16-166-1110,7-141-309,9-34-677,0-10 21,15-199-967,-7 136 510,26-165 105,0 95 525,-28 120-384,0 0 227,1 0 0,1 0 0,14-28 0,-22 50-363,1 0 0,-1 0 0,0-1 0,0 1-1,0 0 1,0 0 0,0 0 0,0 0 0,0 0 0,0-1-1,1 1 1,-1 0 0,0 0 0,0 0 0,0 0-1,0 0 1,0 0 0,1 0 0,-1 0 0,0 0-1,0 0 1,0-1 0,0 1 0,1 0 0,-1 0 0,0 0-1,0 0 1,0 0 0,0 0 0,1 0 0,-1 0-1,0 0 1,0 1 0,0-1 0,0 0 0,1 0 0,5 5-139,5 12 121,-9-12 32,16 30 97,-2 1 1,17 53-1,-4 21-59,18 61 24,-31-122 82,32 69 0,-47-116-107,0 0 0,-1-1-1,1 1 1,1 0 0,-1 0-1,0 0 1,0-1 0,1 1-1,-1-1 1,0 1 0,1-1-1,0 0 1,2 3 0,-3-4-25,-1 0 0,1 0 0,-1 0 0,1 0 0,-1 0 0,1 0 0,-1 0 0,1 0 0,0 0 0,-1 0 0,1 0 0,-1 0 0,1 0 0,-1 0 0,1 0 0,-1-1 0,1 1 0,-1 0 0,0 0 0,1 0 0,0-1 0,0 0-15,1-1 1,-1 1-1,0 0 1,0-1-1,0 1 1,0-1-1,0 1 1,0-1-1,1-1 1,4-12-95,-1-1 0,-1 1 0,0-1 0,0 0 0,1-27 0,-1 10-51,21-106-736,-2 14 391,-16 85 406,3 2 1,21-58-1,-24 71 136,4-6-40,-11 31-11,0 0-1,0-1 1,0 1-1,1 0 0,-1 0 1,0-1-1,0 1 0,0 0 1,0 0-1,1 0 1,-1-1-1,0 1 0,0 0 1,1 0-1,-1 0 1,0 0-1,0 0 0,1-1 1,-1 1-1,0 0 0,0 0 1,1 0-1,-1 0 1,0 0-1,1 0 0,-1 0 1,0 0-1,0 0 0,1 0 1,-1 0-1,0 0 1,1 0-1,-1 0 0,0 0 1,0 0-1,1 0 1,-1 1-1,0-1 0,0 0 1,1 0-1,-1 0 0,0 0 1,0 1-1,1-1 1,-1 0-1,0 0 0,0 0 1,0 1-1,0-1 1,1 0-1,-1 1 0,9 12 76,-3 3 29,-2 0 0,0 1 0,-1-1 0,3 32-1,-3-22-36,15 242 425,-14-167-447,-3-68-1665,-7 62 1,4-83-1418,0-1 0,-1 1 0,-8 21 0,-1-11-633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07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7456,'0'-1'95,"0"1"1,0-1 0,0 1 0,-1-1-1,1 0 1,0 1 0,0-1-1,0 1 1,1-1 0,-1 1-1,0-1 1,0 0 0,0 1-1,0-1 1,0 1 0,1-1-1,-1 1 1,0-1 0,1 1 0,-1-1-1,0 1 1,1-1 0,-1 1-1,0-1 1,1 1 0,-1 0-1,1-1 1,-1 1 0,1 0-1,-1-1 1,1 1 0,-1 0 0,1 0-1,-1-1 1,2 1 0,0 0 28,0 0 1,0 1-1,-1-1 0,1 1 1,0-1-1,0 1 1,0 0-1,-1 0 1,1 0-1,0 0 1,1 1-1,1 1 226,-1-1 0,1 1 0,-1 0 1,0 0-1,-1 1 0,1-1 0,0 1 0,-1-1 0,0 1 0,0 0 0,0 0 0,0 0 0,-1 0 0,1 0 0,-1 0 0,1 7 0,1 6-147,-2-1 0,0 32-1,-1-36-20,0 3-264,-1 1-1,-3 19 1,2-26-1327,-1 0 0,-5 15 0,3-16-1188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27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14 211 7296,'-13'-5'3328,"39"-6"-2912,-4 0 1280,4-1-1024,39-12 992,10 1-960,30-4-288,-3 4-256,17-4-160,-14 7 32,16 1-2784,-10 11 1504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06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233 966 3552,'-34'14'8469,"39"-15"-8247,1-1 0,-1 1 0,1-1 0,-1 0 1,0 0-1,1-1 0,-1 0 0,0 0 0,5-4 0,4-5 148,23-22-1,7-17-27,-1-2 0,44-73 0,-47 67-184,5-11 15,65-137 0,6-88 105,-113 286-336,-2 8 11,0-1 0,0 0 1,0 0-1,0 0 1,-1 0-1,1 0 0,-1 0 1,0 0-1,1 0 1,-1 0-1,0 0 0,0 0 1,0 0-1,-1-4 1,1 5 34,-1 1 1,1 0-1,0 0 1,0-1 0,0 1-1,-1 0 1,1 0-1,0-1 1,0 1 0,-1 0-1,1 0 1,0 0-1,0-1 1,-1 1 0,1 0-1,0 0 1,-1 0 0,1 0-1,0 0 1,-1 0-1,1 0 1,0-1 0,-1 1-1,1 0 1,0 0-1,-1 0 1,1 0 0,0 1-1,-1-1 1,1 0-1,0 0 1,-1 0 0,1 0-1,0 0 1,0 0 0,-1 0-1,1 1 1,0-1-1,-1 0 1,1 0 0,0 0-1,0 1 1,-1-1-1,1 1 1,-15 14-287,-4 14 91,1 1 0,-22 51 0,-14 25 279,-12 6 24,-142 221 101,90-179-36,-61 90 499,166-225-492,6-6 131,-1-1 1,-1 0-1,0-1 0,-16 17 0,41-39-149,0 1 0,0 0-1,1 1 1,1 1 0,26-9 0,1-1-153,14-9 8,-1-3 1,-2-2-1,-1-3 0,66-53 1,34-22-153,-89 65 166,-40 27-86,-16 12-62,0-1 0,11-9 0,-42 38 180,1 1 0,1 1-1,2 0 1,0 1 0,-18 38-1,33-58-6,0 0 0,0 0-1,1 0 1,0 0-1,0 0 1,0 0 0,1 5-1,0-8-15,-1-1 0,1 0-1,0 0 1,0 1 0,1-1-1,-1 0 1,0 0 0,0 1-1,1-1 1,-1 0 0,0 0 0,1 0-1,-1 0 1,1 1 0,0-1-1,-1 0 1,1 0 0,0 0 0,0 0-1,-1 0 1,1 0 0,0-1-1,0 1 1,0 0 0,0 0-1,0-1 1,0 1 0,1 0 0,-1-1-1,0 1 1,0-1 0,0 0-1,2 1 1,4-1 22,-1 0 0,0 0 0,0 0 1,0-1-1,1 0 0,-1-1 0,0 1 0,7-4 0,5-2-1,22-12 0,-25 11-28,-1-1-1,0 0 0,-1-1 0,0-1 0,23-24 0,46-69 94,-40 47-87,-37 50-99,5-5 128,-1 0 0,20-17 1,-27 27 7,0 0 0,1 0 0,-1 0 0,1 0 0,-1 0 0,1 1-1,0-1 1,0 1 0,0 0 0,0-1 0,0 2 0,0-1 0,0 0 0,0 0 0,0 1 0,0 0 0,0 0 0,0 0 0,5 0 0,-4 2 26,1-1 0,-1 1 0,-1 0 0,1 0 0,0 1 0,0-1 0,-1 1-1,1-1 1,5 7 0,-1 0 41,0 0-1,10 15 0,2 7 196,-2-3 40,31 37 0,-43-57-360,1-1 0,0 0-1,0-1 1,1 0 0,0 0-1,0 0 1,1-1 0,-1 0-1,14 4 1,-9-4-249,1-1 1,0 0-1,0-2 1,0 1-1,22 0 0,-12-3-1840,0-2-1,33-5 1,-54 7 1643,1 0 0,-1-1 1,1 1-1,-1-1 0,1 0 1,-1 0-1,0-1 0,1 1 1,-1-1-1,0 1 0,0-1 1,0 0-1,0 0 1,-1 0-1,1-1 0,0 1 1,-1-1-1,0 1 0,1-1 1,-1 0-1,0 0 0,3-6 1,16-34-3321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08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0 100 5632,'0'-3'373,"15"-16"8070,-14 19-8319,1 1 1,-1 0 0,1 0-1,-1 0 1,0 0 0,1 0-1,-1 0 1,0 0 0,0 0-1,0 0 1,0 0 0,0 1 0,0-1-1,0 1 1,-1-1 0,1 0-1,0 1 1,-1-1 0,1 1-1,0 2 1,1 5 89,0 0 0,0 15-1,-1-11 42,26 262 2188,-18-132-1163,-9-141-870,1-4-122,0-2-279,1-1 0,-1 0 0,0 0 1,-1 0-1,1 0 0,-1 1 0,1-1 0,-2-6 0,1-7-59,17-178-235,-6 87-16,-9 89 267,1 0 0,10-38 0,-10 49 73,0 0 0,1 0 1,0 1-1,0-1 0,1 1 0,0 0 0,0 0 0,9-9 0,-11 14-21,0 1 0,0 0 0,0 0 0,1 0 0,-1 0 0,0 0 0,1 1-1,-1 0 1,1-1 0,-1 1 0,1 0 0,0 1 0,-1-1 0,1 1 0,0 0 0,0 0 0,5 0-1,7 2 70,1 0 0,23 6-1,-36-7-70,29 7 120,0 1 0,0 2 0,47 24 0,-70-30-192,-6-3-82,-1 0 0,1 0-1,-1 0 1,1-1-1,-1 0 1,1 1-1,0-1 1,6 1-1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09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 8640,'-2'-3'760,"2"3"-641,0 0 1,0-1-1,-1 1 0,0-2 835,0 2-835,1-1 0,0 1 0,-1 0 0,1 0 1,0 0-1,-1-1 0,1 1 0,0 0 0,-1 0 1,1 0-1,0 0 0,-1 0 0,1 0 0,0 0 1,-1 0-1,1 0 0,0 0 0,-1 0 1,1 0-1,0 0 0,-1 0 0,1 0 0,-1 0 1,1 0-1,0 1 0,-1-1 0,1 0 0,-1 0 1,2 0 0,-1 0 0,1 0 1,-1 0-1,1 0 1,-1 0-1,1 1 1,-1-1-1,1 0 1,-1 0-1,1 0 0,-1 0 1,1 0-1,-1 1 1,0-1-1,1 0 1,-1 0-1,1 1 0,-1-1 1,0 0-1,1 1 1,-1-1-1,0 0 1,1 1-1,9 11 1083,-8-9-726,3 4-311,0 0-1,-1-1 1,0 1 0,-1 1 0,1-1-1,-1 1 1,-1-1 0,1 1-1,-1 0 1,-1 0 0,1 0-1,-1 12 1,0 9 59,-2-1 1,-5 34-1,5-49-180,0 0-53,1-11-112,0 0 1,0 0 0,0 1 0,0-1 0,0 0-1,-1 0 1,1 0 0,-1 0 0,-1 4 0,-4-37-10292,6 16 5473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09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59 5056,'0'0'68,"0"0"0,0-1-1,0 1 1,-1 0 0,1 0 0,0 0 0,0-1 0,0 1 0,0 0 0,0 0-1,0-1 1,0 1 0,0 0 0,0-1 0,0 1 0,0 0 0,0 0-1,0-1 1,0 1 0,0 0 0,0 0 0,0-1 0,0 1 0,0 0 0,0 0-1,0-1 1,0 1 0,1 0 0,-1 0 0,0-1 0,0 1 0,11-6 2355,-8 4-1424,25-16 3990,-23 14-4527,-1 1 0,2-1 0,-1 1 0,0 0 0,7-2 0,-10 4-403,0 1 1,0-1 0,1 1 0,-1 0 0,0 0 0,1-1-1,-1 1 1,0 1 0,1-1 0,-1 0 0,0 1-1,0-1 1,1 1 0,-1-1 0,0 1 0,0 0 0,4 2-1,-5-2-35,0 0 0,1-1 0,-1 1 0,0 0 0,0 0-1,0 1 1,0-1 0,1 0 0,-2 0 0,1 0 0,0 1 0,0-1-1,0 0 1,-1 1 0,1-1 0,0 1 0,0 1 0,-1 1 14,1-1 1,-1 0 0,1 1 0,-1-1 0,0 1 0,-1-1 0,0 6-1,-2 4 86,-1 0 0,0-1 0,-6 15 0,8-24-85,-34 70 564,-2 3 133,35-65-576,21-3 80,-7-6-229,0 0 1,0-1-1,0 0 0,0-1 1,16-1-1,4 0-447,-7 1-199,-11 1-2434,27-3 0,-31-1 55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10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 3552,'15'-36'16948,"-17"42"-16515,2 2-391,0-2 2,0 0 1,0 0-1,0 0 1,1 0-1,-1 0 1,1 0-1,1 0 1,-1-1-1,1 1 1,0 0-1,3 5 1,-5-11-31,1 1-1,-1-1 1,0 1 0,1-1 0,-1 0 0,0 1 0,1-1 0,-1 0-1,1 1 1,-1-1 0,1 0 0,-1 0 0,0 1 0,1-1 0,-1 0-1,1 0 1,-1 0 0,1 0 0,-1 0 0,1 0 0,-1 0 0,1 0-1,-1 0 1,1 0 0,-1 0 0,1 0 0,-1 0 0,1 0 0,-1 0 0,1 0-1,-1 0 1,1-1 0,-1 1 0,1 0 0,-1 0 0,0-1 0,1 1-1,-1 0 1,1 0 0,-1-1 0,0 1 0,1-1 0,-1 1 0,1-1-1,14-18 286,-12 14-242,0-1-1,0 1 1,-1-1-1,3-7 1,-5 11-69,1-1 1,0 1-1,-1-1 1,1 0-1,-1 1 1,0-1 0,0 0-1,0 1 1,0-1-1,0 0 1,0 1-1,-2-5 1,2 7 0,0 0-1,0-1 1,-1 1 0,1 0 0,0-1 0,0 1 0,0 0 0,-1 0-1,1-1 1,0 1 0,0 0 0,-1 0 0,1 0 0,0-1 0,-1 1 0,1 0-1,0 0 1,0 0 0,-1 0 0,1 0 0,0 0 0,-1-1 0,1 1-1,0 0 1,-1 0 0,1 0 0,0 0 0,-1 0 0,1 0 0,0 0 0,-1 1-1,1-1 1,0 0 0,-1 0 0,1 0 0,0 0 0,-1 0 0,1 0-1,0 1 1,-1-1 0,1 0 0,0 0 0,0 0 0,-1 1 0,1-1 0,0 0-1,0 0 1,0 1 0,-1-1 0,-10 13-126,11-13 137,-4 6 55,0 0 0,0 0 0,1 1 0,-6 12 0,8-16-37,1-1 0,-1 1-1,0-1 1,1 1 0,-1 0-1,1-1 1,0 1 0,0 0 0,0-1-1,0 1 1,0 0 0,1-1-1,-1 1 1,1 0 0,0-1 0,2 5-1,-3-6-8,0-1 0,0 1 0,1-1 0,-1 0 0,0 1 0,1-1 0,-1 1 0,0-1 0,1 1 0,-1-1 0,1 0 0,-1 1 0,1-1 0,-1 0 0,1 1 0,-1-1 0,1 0 0,-1 0 0,1 0 0,-1 1 0,1-1 0,0 0 0,-1 0 0,1 0 0,-1 0 0,1 0 0,-1 0 0,2 0 0,0-1 8,0 1 1,-1-1-1,1 0 1,0 0-1,-1 1 0,1-1 1,0 0-1,-1 0 1,3-2-1,0-2-5,1 1 1,-1-1-1,0 1 0,6-10 0,-7 8-12,0 1 0,-1-1 0,0 0 0,0 0 0,0 1 0,-1-1 0,0 0-1,0-1 1,0 1 0,-1-6 0,0 10-116,0-1-1,0 1 1,-1 0 0,1 0-1,-1-1 1,1 1 0,-1 0-1,0 0 1,0 0 0,0 0-1,0 0 1,-3-4 0,3 5-153,0 0 1,-1 0 0,1-1 0,-1 1 0,1 0 0,-1 0 0,1 1 0,-1-1 0,1 0-1,-1 0 1,0 1 0,1-1 0,-1 1 0,0 0 0,0-1 0,1 1 0,-1 0 0,-3 0-1,-16 4-3202,4 6-3409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2:55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4 1472,'7'4'5285,"-9"-1"-4998,0-1 1,0 0-1,-1 1 1,1-1-1,-1 0 0,1 0 1,-6 2-1,-11 11 870,17-14-1019,0 0 1,0 1-1,0-1 0,-1 0 1,1 0-1,0-1 0,-1 1 0,-2 0 1,-11 5 397,14-5-496,-3 1 31,-1 1-1,1 0 1,-1 0 0,1 0-1,0 1 1,0 0 0,0 0 0,1 0-1,-5 5 1,-7 8 2771,24-23-2004,6-5-574,1 1 0,0 1 0,28-12 0,0 4-188,-30 13-1385,23-12-1,-31 14 24,0-1-1,-1 0 0,0 0 1,7-6-1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04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10 1568,'9'-9'13054,"-18"11"-13042,6-1 44,0 1 1,0 0-1,0 0 0,1 0 0,-1 0 0,1 0 1,-1 1-1,1-1 0,0 1 0,0 0 0,0-1 1,0 1-1,-2 4 0,3-5 16,1-1-73,-2 4-66,2-5 69,0 1 0,1 0 0,-1-1-1,0 1 1,1-1 0,-1 1 0,0-1-1,1 1 1,-1-1 0,0 1 0,1-1 0,-1 0-1,1 1 1,-1-1 0,1 0 0,0 1 0,3 1 15,0 0 1,0-1-1,0 0 1,0 0 0,0 0-1,0 0 1,1-1-1,-1 0 1,0 1-1,7-2 1,-5 1 183,-6 0-187,0 0-1,1 0 1,-1 0-1,0-1 1,0 1-1,1 0 0,-1 0 1,0 0-1,0 0 1,0 0-1,1-1 1,-1 1-1,0 0 1,0 0-1,0 0 1,0-1-1,1 1 1,-1 0-1,0 0 1,0 0-1,0-1 0,0 1 1,0 0-1,0 0 1,0-1-1,0 1 1,1 0-1,-1-1 1,0 1-1,0 0 1,0 0-1,0-1 1,-1 1-1,1 0 1,0 0-1,0-1 0,0 1 1,0 0-1,0-1 1,-6-4 108,5 4-105,1 1 0,-1-1 0,1 0 0,-1 1 0,1 0 1,-1-1-1,0 1 0,1-1 0,-1 1 0,0 0 0,1-1 1,-1 1-1,0 0 0,1-1 0,-1 1 0,0 0 1,0 0-1,1 0 0,-1 0 0,0 0 0,0 0 0,1 0 1,-1 0-1,0 0 0,1 0 0,-1 0 0,-1 1 0,-25 4 581,16-4-552,11-1-48,0-1-1,-1 1 1,1 0-1,-1 0 1,1 0-1,0 0 1,-1 0-1,1 0 1,-1 0-1,1 1 1,0-1-1,-1 0 1,1 0 0,0 0-1,-1 0 1,1 0-1,0 0 1,-1 1-1,1-1 1,0 0-1,-1 0 1,1 1-1,0-1 1,-1 0 0,1 0-1,0 1 1,0-1-1,-1 0 1,1 1-1,0-1 1,0 0-1,0 1 1,-1 0-1,-2 5 56,3-6-49,-1 0 0,1 0-1,0 1 1,0-1 0,-1 0 0,1 0 0,0 1 0,0-1 0,0 0 0,0 1 0,0-1 0,-1 0 0,1 1-1,0-1 1,0 0 0,0 1 0,0-1 0,0 0 0,0 1 0,0-1 0,0 0 0,0 1 0,0-1 0,0 0 0,0 1-1,0-1 1,0 0 0,1 0 0,-1 1 0,0-1 0,0 0 0,0 1 0,1 0-12,-1-1 0,0 1 0,1-1 0,-1 1 0,0-1 0,0 1 0,0 0 0,0-1 0,0 1 0,0-1 1,0 1-1,0 0 0,0-1 0,0 1 0,0-1 0,0 2 0,0-2 14,0 1-1,-1-1 1,1 0 0,0 1-1,0-1 1,0 0 0,0 1-1,0-1 1,0 1 0,0-1 0,0 0-1,0 1 1,0-1 0,0 0-1,0 1 1,0-1 0,1 0-1,-1 1 1,0-1 0,0 0-1,0 1 1,0-1 0,1 0 0,-1 1-1,0-1 1,0 0 0,1 1-1,-1-1 1,0 0 0,0 0-1,1 0 1,-1 1 0,1-1-1,4 4 220,-5-4-217,0 1 1,1-1-1,-1 0 0,0 1 1,0-1-1,0 0 1,1 1-1,-1-1 0,0 0 1,1 0-1,-1 1 1,0-1-1,0 0 0,1 0 1,-1 0-1,1 0 1,-1 1-1,0-1 1,1 0-1,-1 0 0,0 0 1,1 0-1,-1 0 1,0 0-1,1 0 0,-1 0 1,1 0-1,-1 0 1,0 0-1,1 0 1,-1 0-1,0 0 0,1-1 1,-1 1-1,0 0 1,1 0-1,0-1 0,6-6-56,-3 4 77,0-1 0,0 0 0,-1 0 1,4-6-1,-6 8-32,0 1 0,0-1 0,0 1 1,-1-1-1,1 0 0,-1 1 1,1-1-1,-1 0 0,0 1 0,0-1 1,0 0-1,0 0 0,0 1 0,0-1 1,0 0-1,0 0 0,-2-2 0,2 3 22,0 0-1,0 0 0,0 0 0,-1 0 0,1 1 0,-1-1 0,1 0 0,0 0 0,-1 0 1,0 0-1,1 1 0,-1-1 0,1 0 0,-1 0 0,0 1 0,1-1 0,-1 1 0,0-1 1,0 1-1,0-1 0,0 1 0,1-1 0,-1 1 0,0-1 0,0 1 0,0 0 0,0 0 1,0 0-1,0-1 0,0 1 0,0 0 0,0 0 0,0 0 0,0 0 0,0 0 0,-1 1 1,-2 0 15,0 0 1,-1 1-1,1 0 1,0-1-1,0 1 1,-6 5-1,8-6-26,1-1-1,-1 1 0,1 0 0,0 0 0,-1 0 0,1 0 1,0 0-1,0 1 0,0-1 0,0 0 0,0 0 0,0 1 0,0-1 1,0 1-1,1-1 0,-1 1 0,0-1 0,1 1 0,-1-1 1,1 1-1,0-1 0,-1 1 0,1 0 0,0-1 0,0 1 0,0 0 1,0-1-1,0 1 0,1-1 0,0 3 0,-1-2 9,1 0 0,0 0 1,1 0-1,-1 0 0,0-1 0,0 1 0,1 0 0,-1-1 0,1 1 0,0-1 0,-1 0 0,1 1 0,0-1 1,0 0-1,-1 0 0,1 0 0,0 0 0,0 0 0,0-1 0,0 1 0,1-1 0,2 1 0,0 0 48,1 0 0,-1-1-1,0 0 1,10 0 0,-14 0-61,-1 0 1,1-1 0,0 1-1,-1 0 1,1 0-1,0 0 1,0 0 0,-1 0-1,1-1 1,0 1-1,-1 0 1,1-1 0,-1 1-1,1 0 1,0-1-1,-1 1 1,1-1-1,-1 1 1,1-1 0,-1 1-1,1-1 1,-1 1-1,1-1 1,-1 0 0,0 1-1,1-1 1,-1 1-1,0-1 1,0 0 0,1 1-1,-1-1 1,0 0-1,0 0 1,0 1-1,0-1 1,0 0 0,0 1-1,0-1 1,0 0-1,0 0 1,0 1 0,0-1-1,0 0 1,-1 0-1,0-1 10,1 0-1,-1 0 0,0 0 1,0 1-1,0-1 0,0 0 1,0 1-1,-1-1 1,1 0-1,0 1 0,-1 0 1,1-1-1,-1 1 0,1 0 1,-1 0-1,0 0 0,1 0 1,-1 0-1,-2-1 0,1 1 25,-1 0 0,1 0 0,0 1 0,-1-1-1,1 1 1,0 0 0,-1 0 0,1 0 0,0 0-1,-1 0 1,1 1 0,-4 0 0,5 0-31,-1 0 1,1 0 0,0 0-1,0 0 1,0 1-1,0-1 1,0 0 0,-2 3-1,-5 3-385,6-7 311,14 5-2974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28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99 2080,'0'-2'114,"0"0"-5,0-1 1,0 1-1,0-1 1,0 1-1,0-1 1,0 1-1,1-1 1,0 1 0,-1-1-1,1 1 1,0-1-1,0 1 1,0 0-1,0 0 1,2-3 0,-1 3 144,0 0 0,0-1 0,0 1 0,-1 0 1,1-1-1,-1 1 0,0-1 0,0 1 0,0-1 1,0 1-1,1-5 0,7-15 1597,-8 22-1457,-1 5-124,-2 18-3,-6 28-78,-13 79 272,9-48-25,-33 121 0,15-90 19,11-39 210,17-63-566,2-9-141,0 0 1,0-1 0,0 1 0,-1 0 0,1 0 0,-1 0 0,1 0 0,-1 0 0,0 0 0,1 0-1,-3 2 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28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7 174 4480,'0'0'124,"-1"-1"1,1 0-1,-1 1 1,1-1-1,-1 0 1,1 1-1,-1-1 1,1 0-1,0 0 1,-1 0-1,1 1 1,0-1-1,-1 0 1,1 0-1,0 0 0,0 0 1,0 1-1,0-1 1,0 0-1,0 0 1,0 0-1,0 0 1,0 1-1,1-1 1,-1 0-1,0 0 1,0 0-1,1 0 1,-1 1-1,0-1 1,1 0-1,0-1 1,2 0 234,0 0 0,0 0 0,0 0 0,0 0 0,0 0 0,7-2 0,1-1-159,21-9 568,1 2 0,60-15 0,73-5 1,-162 32-749,268-33 492,-253 30-447,-15 2-71,-1 0 0,1 0 0,-1 1 0,1-1 0,-1 1 0,1 0 0,-1 0 0,5 1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28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 3904,'8'3'3811,"-8"-3"-3699,22-1 1710,23-7-261,187-43 893,-215 48-2509,-3 1 229,1 0 0,-1-1 0,0-1 0,26-11 1,-38 14-869,0 0 287,0 0 1,0 1-1,-1-1 0,1 0 1,0 0-1,0 1 1,4-1-1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29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48 4064,'-3'0'164,"1"-1"-1,-1 1 1,1-1-1,-1 1 1,0 0 0,1 0-1,-1 0 1,0 0 0,0 0-1,1 0 1,-1 1-1,1 0 1,-1-1 0,0 1-1,1 0 1,-1 0 0,1 0-1,0 1 1,-1-1 0,1 1-1,-3 1 1,-9 9 520,3-3-268,0 0 0,1 1 0,0 0-1,-11 15 1,19-22-369,0 0 0,0 1-1,0-1 1,0 0 0,1 1 0,-1 0-1,1-1 1,0 1 0,0 0 0,0-1-1,1 1 1,-1 0 0,1 0 0,0-1-1,0 1 1,0 0 0,1 0 0,0 0-1,-1-1 1,1 1 0,2 4 0,-1-4-2,-1-1 0,1 0 1,0 1-1,1-1 1,-1 0-1,1-1 1,-1 1-1,1 0 0,0-1 1,0 1-1,0-1 1,0 0-1,0 0 0,0 0 1,1-1-1,-1 1 1,1-1-1,-1 1 1,1-1-1,0 0 0,6 0 1,2 1 131,1-1 1,0 0-1,0-1 1,-1 0-1,16-3 1,-19 2-47,0-1 0,0 0 0,-1-1 0,1 1 0,-1-2 0,1 1 0,-1-1 0,0-1 0,8-5 0,-13 8-105,0 0 0,-1 0 1,1 0-1,-1 0 0,1-1 1,-1 1-1,0-1 0,0 0 1,0 0-1,0 1 0,0-1 1,-1 0-1,1 0 0,-1-1 1,0 1-1,0 0 0,0 0 1,0-1-1,-1 1 0,1 0 1,-1-1-1,0 1 0,0-1 1,0 1-1,-1 0 1,0-5-1,0 4-41,0 1 0,-1-1-1,1 1 1,-1-1 0,0 1 0,0 0 0,0 0 0,-1 0 0,1 0-1,-1 1 1,1-1 0,-1 1 0,0-1 0,0 1 0,-5-3-1,-1 0-105,0 0 0,0 1 0,0 1 0,-16-5 0,23 7 91,-1 1 1,1 0 0,0-1-1,-1 1 1,1 0-1,0 1 1,-3-1 0,-9 1-147,10-2 12,8-2 93,11-1 178,264-54 693,-269 56-758,5-1-12,0 1 0,1 0 1,25 1-1,-38 1 2,1 1 1,-1-1 0,1 1-1,-1-1 1,1 1-1,-1 0 1,1 0 0,-1 1-1,0-1 1,0 1 0,0-1-1,0 1 1,0 0-1,0 0 1,0 0 0,0 1-1,-1-1 1,1 1-1,-1-1 1,0 1 0,4 5-1,-2 1 71,-1 0-1,0 0 1,0 0-1,0 0 1,1 13-1,-3-12-17,1-1 0,1 1 0,-1-1 0,9 19 0,-10-26-74,0-1 1,1 0-1,-1 1 0,0-1 0,0 0 0,1 1 1,-1-1-1,1 0 0,-1 0 0,1 0 0,-1 0 1,1-1-1,0 1 0,-1 0 0,1-1 0,0 1 1,0-1-1,3 1 0,2 0 48,1 0 0,-1-1-1,10-1 1,11-1-1405,28-7 0,-1-2-5263,-51 10 5852,28-4-3115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10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0 914 2560,'1'0'120,"-1"-1"0,1 1 0,-1-1 0,1 1 0,-1-1 0,1 1 0,-1 0 1,1-1-1,0 1 0,-1 0 0,1-1 0,-1 1 0,1 0 0,0 0 0,-1 0 0,1 0 0,0 0 0,-1 0 0,1 0 0,0 0 0,0 0 1,-1 0-1,1 0 0,0 0 0,-1 0 0,1 0 0,0 1 0,-1-1 0,1 0 0,-1 0 0,2 1 0,13 2 1872,19-4-120,33-5 0,81-22-448,-111 19-1287,0-1-1,-1-2 1,0-2-1,61-33 1,-28 7 55,-2-4 0,85-71 0,-105 72-144,-2-1 0,55-70 0,-92 104 7,-1 0 1,0 0 0,-1-1-1,0 0 1,-1 0-1,0-1 1,-1 1-1,0-1 1,-1 0-1,-1 0 1,2-14 0,1-1 109,1-15-234,-6 41 39,0-1 0,0 1 0,0 0 0,0 0 0,-1-1 0,1 1 0,0 0 0,0 0 0,-1 0 0,1-1 0,-1 0 0,0 2 14,1-1 0,0 1 0,0 0-1,0 0 1,0 0 0,-1 0 0,1-1 0,0 1 0,0 0 0,-1 0 0,1 0-1,0 0 1,0 0 0,-1 0 0,1 0 0,0 0 0,0 0 0,-1-1 0,1 1-1,0 0 1,0 0 0,-1 0 0,1 0 0,0 1 0,0-1 0,-1 0 0,1 0-1,0 0 1,0 0 0,-1 0 0,-2 2-85,0 0 1,1 0-1,-1 0 1,1 0-1,-1 0 0,-2 3 1,1 0 112,-19 19-131,2 1 1,1 1 0,-33 54 0,-35 92 153,52-96 93,31-66-113,-13 26 94,1 0-1,2 1 0,-13 47 0,27-81-70,0 1-1,0 0 1,1-1-1,-1 1 1,1 0-1,0-1 1,0 1-1,1 0 1,-1 0-1,1-1 1,1 6 0,-1-8-7,0 1 1,-1 0-1,1-1 1,1 1-1,-1-1 1,0 1-1,0-1 1,1 0-1,-1 1 1,0-1-1,1 0 1,-1 0-1,1 0 1,0 0-1,-1 0 1,1-1-1,0 1 1,-1 0-1,1-1 1,0 1-1,0-1 1,0 0-1,-1 1 1,1-1-1,0 0 1,2 0 0,12 0 70,1-1 1,-1 0 0,0-1 0,0 0-1,0-1 1,0-1 0,0-1 0,-1 0 0,1-1-1,19-12 1,-15 6-55,-1-1 1,0-1-1,23-23 0,45-52 63,-6-2-49,120-117-23,-174 185-35,41-37 178,77-86 0,-137 136-214,1 0 0,-1-1 0,-1 0 0,0 0 0,-1-1 0,10-23 0,-14 22-562,-3 12 581,1 1 0,0 0 0,0 0 0,0 0 0,0 0 1,-1 0-1,1 0 0,0 0 0,0 0 0,0 0 0,0 0 0,-1 0 0,1 0 0,0 0 0,0 0 1,0 0-1,0 0 0,-1 0 0,1 0 0,0 0 0,0 0 0,0 1 0,0-1 0,-1 0 1,1 0-1,0 0 0,0 0 0,0 0 0,0 0 0,0 0 0,0 0 0,-1 1 0,1-1 0,0 0 1,0 0-1,0 0 0,-16 19-265,-41 53 458,-20 28 531,25-9-613,-52 127 0,30-57 106,-13 0 270,79-146-161,6-10 75,4-9-182,5-8-144,0 1 0,0 0 0,1 0 0,11-11 0,41-36-111,-34 35 7,2 1-1,53-34 0,-77 54 8,-1 0 0,1 0-1,0 1 1,0-1 0,-1 1-1,1 0 1,0 0-1,1 0 1,-1 1 0,0 0-1,0-1 1,0 1-1,6 1 1,-7 0 20,0-1 1,0 1-1,0 0 0,0 1 0,0-1 0,0 0 1,0 1-1,0 0 0,-1-1 0,1 1 0,-1 0 1,1 1-1,-1-1 0,0 0 0,1 1 1,2 4-1,3 6 23,0 1 0,9 22 0,-12-25 11,0 1 0,1-1-1,0 0 1,15 20-1,-16-26 21,0-1 0,0 1 0,0-1-1,0 1 1,1-1 0,-1-1 0,1 1 0,0-1-1,1 0 1,-1-1 0,8 3 0,-10-4-12,0 0 0,0 0 0,0 0-1,1-1 1,-1 0 0,0 1 0,1-2 0,-1 1 0,0 0-1,0-1 1,1 0 0,-1 0 0,0 0 0,0 0 0,0-1 0,0 0-1,0 1 1,6-6 0,-5 4-15,-1-1 0,0 0 0,0 0 0,0-1-1,0 1 1,-1-1 0,0 0 0,0 0 0,0 0 0,0 0 0,-1-1 0,0 1-1,0-1 1,-1 1 0,1-1 0,-1 1 0,0-1 0,-1 0 0,1 0 0,-1 0-1,0 1 1,-1-1 0,1 0 0,-1 0 0,0 0 0,-1 1 0,1-1-1,-1 1 1,0-1 0,-5-6 0,7 11-35,0 0 0,-1 0 0,1 0 0,0 0 0,-1 1 0,0-1 0,1 0 0,-1 0 0,1 1 0,-1-1 0,0 0 0,1 1 0,-1-1 0,0 0 0,0 1 0,0-1 0,1 1 0,-1 0 0,0-1 0,0 1 0,0 0 0,0-1 0,-2 1 0,3 0 9,-1 0 0,0 1 1,0-1-1,0 1 0,1-1 0,-1 1 1,0-1-1,0 1 0,1-1 0,-1 1 1,1 0-1,-1-1 0,0 1 0,1 0 0,-1 0 1,1-1-1,-1 1 0,1 0 0,-1 1 1,-1 4 3,0-1 0,0 1 0,1 0 1,0-1-1,0 1 0,-1 8 0,2-10 38,0 1-1,0 0 1,0-1-1,1 1 1,-1-1-1,1 1 1,0-1 0,1 1-1,-1-1 1,1 1-1,0-1 1,0 0-1,0 0 1,0 0-1,1 0 1,0 0 0,0-1-1,0 1 1,0-1-1,0 0 1,1 0-1,-1 0 1,8 5-1,0-2-10,0 1 0,0-2 0,1 1 0,-1-2 0,1 1 0,0-2-1,21 5 1,91 5-3383,-98-11 1552,9 2 140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33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1038 3552,'0'0'1147,"3"-1"-683,3-1-204,0 0 1,-1-1 0,1 0-1,-1 0 1,0 0 0,8-6-1,5-4 374,130-95 1579,-133 95-2109,0-1 0,-1-1-1,15-19 1,29-54 67,-57 87-170,67-122 77,-10 19 153,32-36-151,4-9 406,-89 139-392,0 1 1,0-1 0,5-21-1,-10 31-99,0 0 0,1 0 0,-1 0 0,0 0 0,0 0 0,0 0 0,0 0-1,0 0 1,0 0 0,0 0 0,0 0 0,0-1 0,0 1 0,0 0 0,0 0 0,0 0 0,0 0-1,0 0 1,0 0 0,0 0 0,0 0 0,0 0 0,0 0 0,0 0 0,0 0 0,0-1-1,0 1 1,0 0 0,0 0 0,0 0 0,-1 0 0,1 0 0,0 0 0,0 0 0,0 0 0,0 0-1,0 0 1,0 0 0,0 0 0,0 0 0,0 0 0,0 0 0,0 0 0,0 0 0,0 0-1,0 0 1,0 0 0,-1 0 0,1 0 0,0 0 0,0 0 0,0 0 0,0 0 0,0 0 0,0 0-1,0 0 1,0 0 0,0 0 0,0 0 0,0 0 0,-1 0 0,-6 3-114,-8 8 58,4 0 113,1 0 0,0 1 0,0 0 0,1 1 0,1 0 0,0 0 0,-10 24 0,-34 105 313,45-122-340,-108 376 769,110-378-422,1 1 0,1 0 0,-1 34 0,4-53-356,0 1 0,0-1 0,0 0 1,0 0-1,0 1 0,0-1 0,0 0 0,0 0 0,0 1 0,0-1 0,0 0 0,0 1 0,0-1 0,0 0 0,0 0 0,1 0 0,-1 1 1,0-1-1,0 0 0,0 0 0,0 1 0,0-1 0,1 0 0,-1 0 0,0 0 0,0 0 0,1 1 0,-1-1 0,0 0 0,0 0 0,0 0 0,1 0 1,-1 0-1,0 0 0,0 0 0,1 0 0,-1 0 0,0 0 0,1 0 0,-1 0 0,0 0 0,0 0 0,1 0 0,-1 0 0,0 0 0,0 0 1,1 0-1,-1 0 0,0 0 0,0 0 0,1 0 0,-1 0 0,0-1 0,1 1 0,15-11 519,20-25-271,-2-2 0,40-58 0,-39 51-230,148-190-146,-134 174 174,80-107-146,-106 135 61,-2-2 1,-2 1 0,20-51-1,-5 6 354,-38 83-374,1-1 1,-1 1-1,1 0 1,-3 6-1,-37 68 211,-8 13 44,-59 147 0,92-187-158,3-6 80,-2-2 1,-2 0-1,-30 51 1,1-8 339,48-86-445,-1 1-1,1-1 1,0 1-1,0-1 1,-1 1-1,1-1 1,0 1-1,-1-1 1,1 0-1,-1 1 0,1-1 1,-1 0-1,1 1 1,0-1-1,-1 0 1,1 1-1,-1-1 1,1 0-1,-1 0 0,0 0 1,-2-2 283,5-5-315,1 2 12,1 0 0,0 0-1,0 0 1,0 0 0,1 0 0,-1 1 0,11-8-1,11-10 18,-19 15-25,0-1-64,1 0-1,0 1 1,1 0 0,-1 0 0,20-11-1,-27 18 52,0-1 0,0 1-1,0 0 1,0-1 0,0 1-1,0 0 1,0 0 0,0 0-1,0 0 1,0-1 0,0 1-1,0 1 1,0-1 0,0 0-1,0 0 1,0 0 0,0 0-1,0 1 1,0-1 0,0 0-1,0 1 1,0-1 0,0 1-1,0-1 1,-1 1 0,1 0-1,0-1 1,0 1 0,-1 0-1,1 0 1,0-1 0,-1 1-1,1 0 1,0 1 0,2 3-2,0 1 0,0 0 0,-1 0 0,3 10 0,0-2-61,-3-7 96,1-1-1,0 0 0,1 0 1,0-1-1,-1 1 0,2-1 1,-1 1-1,1-1 0,-1 0 1,1-1-1,1 1 0,-1-1 0,1 0 1,-1-1-1,7 4 0,-8-5 14,1 0 0,-1-1 0,0 1 0,1-1-1,-1 0 1,1 0 0,-1 0 0,1-1-1,-1 1 1,1-1 0,0 0 0,-1 0 0,1-1-1,-1 0 1,1 0 0,-1 0 0,1 0 0,-1 0-1,0-1 1,1 0 0,-1 0 0,0 0 0,5-4-1,-1 0-13,0-1-1,-1 0 1,0 0-1,0-1 1,0 0-1,-1 0 1,0 0-1,0-1 1,-1 0-1,0 0 1,-1-1-1,0 1 1,-1-1-1,0 0 1,0 0-1,-1 0 1,0 0-1,-1 0 0,0 0 1,0-1-1,-2 1 1,-1-17-1,2 27-29,0-1 1,0 1-1,0-1 0,0 0 0,0 1 0,0-1 0,0 1 0,0-1 0,-1 1 0,1-1 0,0 0 0,0 1 1,-1-1-1,1 1 0,0-1 0,-1 1 0,1 0 0,0-1 0,-1 1 0,1-1 0,-1 0 0,0 1 0,1 0 1,-1 0-1,1 0 0,-1 0 0,1 0 0,0 0 0,-1 0 0,1 1 0,-1-1 0,1 0 0,-1 0 1,1 0-1,0 0 0,-1 0 0,1 1 0,0-1 0,-1 0 0,1 0 0,0 1 0,-1-1 1,1 0-1,-1 1 0,-1 1-23,0 1 1,0-1 0,0 1-1,1 0 1,-1-1 0,-2 6-1,4-7 26,-7 17-47,1 0-1,0 1 1,2 0-1,-4 23 1,8-37 71,0 1 0,0-1 0,0 0 1,1 1-1,-1-1 0,1 1 1,0-1-1,4 9 0,-4-10-5,1-1 0,0 0 0,0 0 0,0 0-1,0 0 1,0 0 0,1 0 0,-1-1 0,1 1 0,0-1-1,-1 0 1,1 1 0,0-1 0,5 2 0,0-1 10,0 0 1,0 0-1,1-1 0,-1 0 1,1 0-1,-1-1 0,1 0 1,13 0-1,70-8 237,-85 6-234,8-1-448,-1 0 0,1-1 0,-1-1-1,0 0 1,18-8 0,-27 10-30,0-1 0,-1 1-1,1-1 1,-1 0 0,0 0-1,0-1 1,0 1 0,0-1-1,0 0 1,-1 0 0,0 0 0,0 0-1,0-1 1,0 1 0,-1-1-1,1 0 1,1-7 0,5-12-1691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33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23 164 3648,'-18'-16'1664,"13"13"256,15 3-1184,3-8 1184,8 0-1088,10-7 416,10 2-736,28-10-128,1 7-256,22-3 64,-7 4-128,2 4-1088,-12 3 576,-1 0-3872,-9 8 2400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35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115 896 2720,'0'0'50,"0"0"-1,-1 1 1,1-1-1,0 0 1,0 0 0,0 0-1,0 1 1,0-1-1,0 0 1,0 0 0,0 1-1,-1-1 1,1 0 0,0 0-1,0 1 1,0-1-1,0 0 1,0 0 0,0 1-1,0-1 1,1 0-1,-1 0 1,0 1 0,0-1-1,0 0 1,0 0 0,0 1-1,0-1 1,0 0-1,0 0 1,1 0 0,-1 1-1,0-1 1,0 0 0,0 0-1,1 0 1,-1 0-1,0 1 1,0-1 0,14 4 1939,-12-4-1708,1 1 0,-1-1-1,0 0 1,1 0-1,-1 0 1,0 0 0,0-1-1,1 1 1,-1-1-1,4-1 1,0-4 55,1-1 0,-1-1 0,-1 1 0,1-1 0,7-14 0,-8 12-171,4-5-54,-1-2-1,-1 1 0,8-25 1,9-55 207,-7 26-235,20-66 147,31-119 585,-61 219-795,-1-1 0,-2 1 0,0-47 0,-10 93-504,-2 9 382,-94 399 32,16-50 828,-4-55-92,63-237-347,24-67-164,-1-1 0,0 0 0,-1 0 0,0-1-1,0 0 1,-10 11 0,14-17-124,0 0-1,0 0 1,0 0 0,0 0 0,0 0-1,0 0 1,0 0 0,0-1 0,0 1-1,0 0 1,0-1 0,0 1 0,-1-1-1,1 1 1,0-1 0,0 0 0,-1 1-1,1-1 1,0 0 0,-1 0 0,1 0-1,0 0 1,-1 0 0,1 0 0,0 0-1,-1-1 1,1 1 0,0 0 0,0-1-1,-3 0 1,3 0-35,0 0-1,0-1 0,0 1 1,0 0-1,0 0 0,0-1 1,0 1-1,0 0 0,1-1 1,-1 1-1,0-1 0,1 1 1,-1-1-1,1 1 1,0-1-1,-1 0 0,1 1 1,0-1-1,0 1 0,0-1 1,0 0-1,0 1 0,0-1 1,1-2-1,2-6-9,0-1 0,0 0 0,1 1 0,0-1 0,1 1 0,1 0 1,-1 1-1,1-1 0,1 1 0,0 0 0,0 1 0,1 0 0,15-13 0,9-4-72,1 1 0,53-28 0,-60 37 32,80-42 241,40-24 170,-125 67-328,0-1 0,-1 0 0,-1-1 0,28-31-1,-34 32 119,26-24 0,-21 16-179,-27 41-182,2-5 140,-3 18 196,-11 62 1,20-88-107,0 0 0,0 0 0,1 0 0,0 0-1,0 0 1,0 0 0,1 0 0,0 0 0,0 0 0,0 0 0,0 0-1,5 8 1,-5-10 15,1 0-1,0 0 0,0 0 0,0 0 0,0-1 1,0 1-1,1-1 0,-1 1 0,1-1 1,0 0-1,0 0 0,0 0 0,0-1 0,0 1 1,0-1-1,0 1 0,0-1 0,0 0 1,7 1-1,-5-1 25,1-1 0,0 1 1,0-1-1,0 0 0,0 0 0,0-1 1,-1 0-1,1 0 0,0 0 0,10-4 1,-7 1-31,1 0-1,-1-1 1,0-1 0,-1 1 0,12-11 0,52-50 18,19-14-193,-89 78 116,1 0 0,-1 0 0,1 1 0,0-1 0,-1 1 0,1 0 0,0 0 0,6-2 0,-8 3 37,0 0 0,0 0 0,0 0 0,0 0 1,0 0-1,0 0 0,0 0 0,0 0 0,0 1 1,0-1-1,0 0 0,0 1 0,-1-1 0,1 0 1,0 1-1,0-1 0,0 1 0,0-1 0,0 1 0,-1 0 1,1-1-1,0 1 0,-1 0 0,1 0 0,0-1 1,-1 1-1,1 0 0,-1 0 0,1 0 0,0 1 0,3 9 66,0 1-1,0 0 0,2 14 0,-4-15 42,0 0 0,1 0-1,1-1 1,8 18 0,-7-19-43,1 0-1,1 0 1,-1-1 0,2 0 0,-1 0 0,1-1 0,0 0 0,0 0 0,1-1-1,0 0 1,0 0 0,14 5 0,-16-8-262,-1 0 0,1-1 0,0 1 0,0-2 1,0 1-1,0-1 0,9 1 0,-11-3-546,-1 1 0,0 0 1,1-1-1,-1 0 0,0 0 0,0 0 1,0 0-1,0-1 0,0 0 0,0 0 1,0 0-1,5-4 0,0 2-832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35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574 1 3904,'-10'8'697,"2"-1"1,-1 2 0,1 0-1,-13 17 1,8-10 184,-1 0 0,0-1 0,-1-1 0,-32 23 0,-72 37 1318,76-49-1649,-58 43 0,80-51-483,0 0 0,1 2 1,0 0-1,2 1 1,-22 31-1,29-37-2081,14-27-3744,6-3 3773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36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1 983 3392,'7'-2'3139,"-6"2"-2790,-1 0 0,1 0 0,3 0 1395,-2 1-1395,24 1 849,-16-1-894,0-1 1,0 0-1,0-1 0,0 0 0,0 0 1,0-1-1,-1-1 0,16-5 0,-10 3-77,0-2 0,-1 0-1,0-1 1,21-14 0,-28 16-77,0 1 0,11-12 1,-17 15-151,1 0-1,-1 0 1,1 0 0,-1 0 0,0 0 0,0 0-1,0 0 1,0 0 0,0-1 0,0 1 0,0 0-1,-1 0 1,1-1 0,-1-2 0,0 4-10,0 0-1,0 1 1,0-1 0,0 0 0,0 1-1,0-1 1,0 1 0,0-1 0,0 0-1,0 1 1,-1-1 0,1 1-1,0-1 1,0 0 0,-1 1 0,1-1-1,-1 1 1,1-1 0,0 1 0,-1-1-1,1 1 1,-1 0 0,1-1 0,-1 1-1,1-1 1,-1 1 0,0-1 0,0 1-2,-1 0 1,1 0 0,0-1-1,-1 1 1,1 0 0,0 0-1,-1 0 1,1 0 0,-1 1 0,1-1-1,0 0 1,-2 1 0,-3 1 10,0 0 0,0 1 1,0 0-1,-9 5 1,-6 9 391,0 0 0,-33 38 0,47-47-266,-1 1 1,2 0 0,-8 11-1,13-18-101,-1 0 0,1 1 0,0-1 1,0 0-1,0 1 0,0-1 0,0 0 0,0 1 0,1-1 0,-1 1 0,1-1 0,0 1 0,0-1 0,0 1 0,0-1 0,0 1 1,0-1-1,1 1 0,-1-1 0,2 4 0,-1-4-7,0-1 0,0 0 0,0 0-1,0 0 1,0 1 0,0-1 0,0 0 0,0-1 0,1 1 0,-1 0 0,0 0 0,0 0-1,1-1 1,-1 1 0,1-1 0,-1 1 0,1-1 0,-1 0 0,0 1 0,1-1 0,1 0 0,4 0 47,1 0 0,-1 0 1,11-2-1,71-13 203,138-41-1,-187 43-184,74-35 0,-91 36-103,-1 0 0,0-2 0,-1-1 0,27-24 0,-42 32-51,-7 4-149,0 3 199,0 0 0,0 0 0,0 0-1,0 0 1,0 0 0,0 0 0,0 1 0,0-1 0,0 0 0,0 1 0,1-1 0,-1 0 0,-1 2-1,-10 6-68,0 0 0,-19 20 0,12-11 28,13-12 52,1 0-1,0 1 0,-1-1 0,2 1 0,-1 0 0,-5 11 0,9-16 18,0 0 0,1 1-1,-1-1 1,1 0 0,-1 1-1,1-1 1,-1 0 0,1 1-1,0-1 1,0 0 0,-1 1-1,1-1 1,0 1-1,0-1 1,1 0 0,-1 1-1,0-1 1,0 0 0,1 1-1,-1-1 1,1 0 0,-1 1-1,1-1 1,-1 0 0,1 0-1,0 1 1,0-1 0,0 0-1,-1 0 1,1 0 0,0 0-1,0 0 1,1 0 0,-1 0-1,0-1 1,0 1 0,0 0-1,0-1 1,1 1 0,-1 0-1,0-1 1,3 1-1,0 0 37,0 0-1,0 0 0,0 0 1,0-1-1,-1 1 0,1-1 0,0 0 1,0 0-1,0-1 0,0 1 0,0-1 1,0 0-1,7-2 0,1-2 147,-1 0 0,22-13 0,-21 10-130,-1 0 1,0 0 0,-1-1-1,0-1 1,16-19-1,-8 7-33,24-43-1,76-161 274,-90 161-306,35-119 0,-30 43 37,-29 114-152,-1-1 0,-1 1 0,-2-30-1,0 52 86,-4-23-246,4 27 259,0 0 0,-1 0 0,1 0 0,-1 0-1,1 0 1,0 0 0,-1 0 0,0 0-1,1 1 1,-1-1 0,0 0 0,1 0-1,-1 0 1,0 1 0,0-1 0,0 0 0,0 1-1,0-1 1,-1 0 0,1 1 12,1 0 0,-1-1 0,0 1 0,0 0 0,1 0 0,-1 0 0,0 0 0,1 0 0,-1 0 0,0 0 0,0 0 0,1 1 0,-1-1 0,0 0 0,1 0 0,-1 1 0,0-1 0,1 0 0,-1 1 0,1-1 0,-1 0 0,0 1-1,1-1 1,-2 2 0,-7 6-39,0 0 0,1 0 0,0 1 0,-11 14 0,-27 47 64,44-68-9,-15 28 13,0 1-1,2 1 1,2 0-1,0 1 1,3 1-1,0 0 1,3 0 0,0 1-1,3-1 1,0 1-1,3 63 1,3-47 232,10 60 1,-9-91-783,2 1 1,0-1-1,2 0 1,0-1-1,17 33 1,-23-50 383,3 4-1132,-1 1-1,0 0 1,3 9-1,-1-3-898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36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36 6304,'-74'-16'2848,"61"13"-2464,13-2-352,10 5-96,11-8-608,6 5 384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39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0 978 2976,'1'-1'97,"-1"1"0,0-1 1,1 0-1,-1 0 0,0 1 0,1-1 0,-1 0 1,1 1-1,-1-1 0,1 1 0,-1-1 0,1 1 1,0-1-1,-1 1 0,1-1 0,0 1 0,-1-1 1,1 1-1,0 0 0,0-1 0,1 1 0,22-9 1518,-13 6-824,2-3-416,-1 0 0,1 0 0,-1-2 1,-1 0-1,0 0 0,0-1 0,19-19 0,-5-1-224,34-51 0,-27 34 44,6-6-190,145-188 193,-170 224-153,91-109 181,-87 101-159,-1 1 0,-2-2 0,20-41 0,-24 42-32,11-29 354,-19 48-367,-1-1-1,0 1 1,0-1 0,0 1-1,-1-1 1,0 1-1,0-10 1,0 15-27,0-1 1,0 0-1,0 1 1,0-1-1,0 0 1,0 1-1,0-1 1,-1 0-1,1 0 1,0 1 0,0-1-1,0 0 1,-1 1-1,1-1 1,0 1-1,-1-1 1,1 0-1,-1 1 1,1-1-1,-1 1 1,1-1-1,-1 1 1,1-1-1,-1 1 1,1 0-1,-1-1 1,0 1-1,1-1 1,-1 1-1,0 0 1,1 0-1,-1-1 1,0 1-1,1 0 1,-1 0-1,0 0 1,1 0-1,-1 0 1,0 0-1,0 0 1,1 0-1,-1 0 1,0 0-1,1 0 1,-1 1-1,0-1 1,1 0-1,-1 0 1,0 1-1,1-1 1,-1 0-1,-1 2 1,-3 1-25,-1 0-1,1 1 1,0 0 0,-9 8 0,-14 16 180,1 0 0,1 2 0,2 1 0,1 0 1,-30 57-1,33-48 49,1 0 1,3 2-1,1 0 1,-15 76-1,28-107-153,-6 29 90,1 1 1,3 0 0,0 46 0,4-82-81,0 0 1,1 0 0,0 0 0,0 0-1,0 0 1,1 0 0,0 0 0,-1-1-1,5 8 1,-4-9-12,0-1 0,0 1-1,0-1 1,0 1 0,0-1-1,1 0 1,-1 0 0,1 0 0,-1 0-1,1 0 1,0-1 0,-1 1-1,1-1 1,0 0 0,0 1-1,4 0 1,4 0 40,0-1 0,0 0 0,0-1 0,0 0 0,0 0 0,21-4 0,67-20 101,-71 15-139,0-1-1,0-2 0,-1-1 0,-1-1 0,27-19 1,-21 11-36,-2-2-1,-1 0 1,40-44 0,-44 35-183,-38 52-71,-55 71 21,12-28 292,-24 27 289,76-85-329,0 1 4,1-1 0,-1 1-1,1 0 1,0 0 0,-3 6 0,5-10-19,1 0 0,-1 1 0,1-1 0,0 0 0,0 0 0,-1 0 0,1 0 0,0 1 0,0-1 0,0 0 0,0 0 0,0 0 0,0 1 0,1-1 0,-1 0 0,0 0 0,0 0 0,1 0 0,-1 0 0,1 1 0,-1-1 0,1 0 0,0 0 0,-1 0 0,1 0 0,0-1 0,0 1 0,-1 0 0,1 0 0,0 0 0,2 1 0,-1-1 33,0 0-1,0 1 0,1-1 0,-1 0 0,0-1 0,0 1 0,1 0 0,-1-1 0,0 1 0,1-1 0,-1 0 0,1 1 0,-1-1 0,5-1 0,-2 0 11,0 0-1,0 0 1,0 0 0,-1-1-1,1 0 1,8-4 0,-3 0-21,-1 0 0,-1 0 0,1-1 0,-1 0 0,0-1 0,11-13 0,-11 10-32,0-2 1,-1 1-1,0-1 1,7-20 0,16-56 56,-29 85-58,1-4-203,0-1-1,0 0 1,-1 1 0,1-12-1,-7 28 109,2 0 1,-1 0-1,1 1 0,0-1 1,1 1-1,-2 13 0,1 0 132,0 34 0,3-49 3,1-1 0,-1 1-1,1 0 1,0 0 0,0-1 0,1 1-1,0 0 1,0-1 0,1 0-1,6 12 1,-7-15 5,0 0-1,1 0 0,-1 0 1,1 0-1,-1-1 0,1 1 1,0-1-1,0 0 1,0 0-1,0 0 0,0 0 1,0-1-1,1 1 1,-1-1-1,1 0 0,-1 0 1,1 0-1,-1 0 1,1 0-1,0-1 0,7 0 1,4-1 1,0 0 1,0-1-1,0-1 1,0 0-1,-1-1 0,1-1 1,-1 0-1,0-1 1,18-11-1,-2-1-13,-1-1 0,-1-1 0,26-24 0,-41 32-57,0 0 0,10-15 0,-18 21-7,0 0 0,-1 0 0,0-1 0,0 0 0,-1 0 0,5-14-1,-11 34-300,-1-2 297,0 1 1,1-1 0,1 1-1,0 0 1,1 0 0,0-1-1,0 1 1,3 23-1,0-29 53,0 0 0,0-1 0,0 1 0,1-1 0,-1 1 0,1-1 0,1 0 0,-1 0 0,1 0 0,0 0 0,0-1 0,0 0 0,1 0-1,-1 0 1,1 0 0,0 0 0,0-1 0,0 0 0,1 0 0,-1-1 0,1 1 0,-1-1 0,1-1 0,0 1 0,0-1 0,0 0 0,0 0 0,0 0-1,7-1 1,8-4 29,1 0-1,-1-2 1,0-1-1,-1 0 1,29-15-1,-18 8 30,-6 4-53,144-70 102,-150 69-118,-2 0 1,0-1-1,0 0 1,-1-1-1,0-1 1,24-29-1,-39 42-21,-1 0 0,1 1 0,-1-1 0,1 0 0,-1 1 0,1-1 0,-1 0 0,0 0 0,1 1 0,-1-1 0,0 0 0,0 0-1,1 0 1,-1 1 0,0-2 0,0 2 7,0-1 0,0 1 0,0 0 0,-1 0 0,1-1 0,0 1 0,0 0 0,0 0-1,0-1 1,-1 1 0,1 0 0,0 0 0,0 0 0,0 0 0,-1-1 0,1 1 0,0 0 0,0 0 0,-1 0-1,1 0 1,0 0 0,0 0 0,-1-1 0,1 1 0,0 0 0,0 0 0,-1 0 0,1 0 0,-1 0-1,-1 0-3,-1 0 0,1 1-1,-1-1 1,1 1-1,0-1 1,-1 1-1,1 0 1,-1-1-1,-3 3 1,-32 21-121,1 1 1,-50 44-1,62-49 75,13-9 35,0 0 0,-17 20 0,24-25 35,0 1 0,1-1 0,-1 1 0,1 1 0,0-1 0,-4 13 0,8-19-9,-1 0 1,1 1-1,-1-1 1,1 1-1,0-1 1,0 1-1,0-1 1,0 1-1,0-1 1,0 1-1,0-1 1,0 1-1,1-1 1,-1 0-1,1 1 1,-1-1-1,1 1 1,-1-1-1,1 0 1,0 0-1,0 1 1,-1-1-1,1 0 1,0 0-1,0 0 1,0 0-1,0 0 1,1 0-1,-1 0 1,0 0-1,0 0 1,0 0-1,1-1 1,-1 1-1,0 0 1,4 0-1,0 1 20,0-1 0,1 0 1,-1 0-1,1 0 0,0-1 0,-1 1 0,1-1 0,8-1 0,1-1 44,0-1-1,0 0 1,0-1-1,-1-1 1,21-8-1,-27 9-55,-1 0-1,0-1 0,0 1 0,0-1 0,-1-1 0,1 1 1,-1-1-1,0 0 0,-1-1 0,0 0 0,7-10 0,-1-3-89,10-29-1,-14 33-24,-41 74-830,-58 166 613,91-221 316,-88 256 98,-19-6 175,103-243-187,0 0 1,-1 0 0,-1 0-1,1-1 1,-1 0-1,-14 13 1,21-21-66,-1 0 0,0 0 0,0-1 0,0 1 0,0 0 0,0-1 0,0 1 1,0 0-1,0-1 0,-1 1 0,1-1 0,0 0 0,0 1 0,0-1 0,0 0 0,-1 0 0,1 0 0,0 0 0,0 0 0,0 0 0,-3 0 0,3-1-5,-1 1-1,1-1 0,-1 0 1,1 0-1,0 0 0,-1 0 1,1 0-1,0 0 0,0 0 1,0 0-1,0 0 0,0 0 1,0-1-1,-1-1 0,-2-3-5,1 0 0,1 0-1,-1 0 1,1-1 0,0 1 0,-1-10-1,1-6-74,0 0 0,2 1-1,1-1 1,0 0 0,1 0-1,2 1 1,0-1 0,1 1-1,2 0 1,0 1-1,1-1 1,0 1 0,2 1-1,20-31 1,-20 38 45,0 0-1,0 0 1,2 1-1,-1 0 1,1 1-1,1 0 1,0 1 0,20-11-1,13-3 2,60-22 0,-76 34 21,20-8 93,62-27-53,-100 39-26,1 0 0,-1-1 0,0-1 0,-1 1 0,0-2-1,-1 0 1,0 0 0,0-1 0,12-17 0,-8 6 0,0-1-1,-1-1 0,-1 0 0,9-27 0,-15 32-56,7-32 0,-11 42-9,-1-1 0,1 0 0,-2 1 1,0-1-1,-1-14 0,1 23 24,0 0 1,0-1-1,0 1 0,-1-1 0,1 1 1,-1 0-1,1-1 0,-1 1 0,1 0 0,-1-1 1,1 1-1,-1 0 0,0 0 0,0-1 1,0 1-1,0 0 0,-2-1 0,2 1 8,0 1-1,1 0 0,-1 0 0,0 0 0,0 0 0,0 0 0,0 0 1,0 0-1,0 0 0,0 1 0,0-1 0,0 0 0,0 0 0,0 1 0,0-1 1,0 1-1,1-1 0,-1 1 0,0-1 0,0 1 0,1-1 0,-1 1 1,0 0-1,0-1 0,1 1 0,-2 2 0,-3 2-6,1 1 0,0 0 0,0 0-1,0 0 1,0 1 0,1-1 0,0 1 0,1 0 0,0 0 0,-3 12-1,3-10 17,1-1 0,0 0 0,0 0 0,1 1 0,0-1 0,1 0 0,0 1 0,0-1 0,3 12-1,-2-15 28,0 1-1,1-1 0,-1 0 0,1 0 0,1 0 0,-1 0 0,0-1 0,1 1 1,0-1-1,0 0 0,0 0 0,1-1 0,-1 1 0,1-1 0,0 0 0,10 5 0,-4-3 37,0-1-1,0 0 0,1-1 0,-1 0 0,1-1 0,0 0 1,15-1-1,-15 0-14,-1-1 1,1 0-1,0-1 1,0 0-1,-1-1 1,1 0-1,0-1 1,-1 0 0,20-9-1,-16 3 4,0 0-1,0-1 1,-1-1-1,0 0 1,-1-1 0,0 0-1,-1-1 1,-1 0-1,11-17 1,10-19-6,36-72 1,-53 91-35,52-108 135,-58 116-97,-1 0 1,-1 0 0,-1-1 0,4-32-1,-10 53-58,1 0-1,-1 0 1,0 0-1,0 0 1,0 0 0,0 0-1,-1 1 1,1-1-1,0 0 1,-1 0-1,0 0 1,1 0-1,-2-3 1,1 5 11,1 0-1,0 0 1,0 0 0,0-1 0,0 1-1,-1 0 1,1 0 0,0 0 0,0 0-1,-1 0 1,1-1 0,0 1 0,0 0 0,0 0-1,-1 0 1,1 0 0,0 0 0,0 0-1,-1 0 1,1 0 0,0 0 0,0 0 0,-1 0-1,1 0 1,0 0 0,0 0 0,-1 0-1,1 0 1,0 1 0,0-1 0,-1 0 0,1 0-1,0 0 1,-1 0 0,0 2-16,0-1 1,0 0 0,-1 0-1,1 1 1,0-1-1,0 1 1,0-1-1,-1 4 1,-12 23 34,2 1 0,1 1-1,1 0 1,1 0 0,2 1 0,-6 54-1,10-34 95,1 1 0,3-1 0,10 71 0,-8-102-41,0 0-1,2-1 1,0 1 0,2-1-1,9 21 1,-15-38-86,1 1 1,-1-1-1,1 1 1,0-1-1,0 0 1,0 0-1,0 0 1,0 0-1,0 0 1,1 0-1,4 2 1,-6-3-129,0 0 0,0-1 0,0 1 0,1-1 1,-1 1-1,0-1 0,0 0 0,1 1 0,-1-1 0,0 0 1,1 0-1,-1 0 0,0 0 0,1 0 0,-1 0 1,0-1-1,1 1 0,-1 0 0,0 0 0,1-1 1,-1 1-1,0-1 0,0 0 0,0 1 0,1-1 1,-1 0-1,0 1 0,1-2 0,0-1-623,1 0-1,-1 0 1,0 0-1,0 0 1,0-1 0,-1 1-1,1 0 1,-1-1-1,1 0 1,-1 1-1,-1-1 1,2-4-1,3-12-2023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40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 7456,'-5'-5'3392,"28"10"-2944,-2-5 1184,6 3-992,12-3 288,5 5-544,8-5-160,1 0-128,4-5 0,0 5-64,-13-3-640,-4-2 320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40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51 4640,'-8'0'5184,"16"0"-3360,10 5-1056,5-5 736,6 0-864,29-13 576,4 6-704,21-6 95,-1 7-351,-2-2-256,-11 8 0,-2-8 64,-10 8-32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43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20 1728,'0'0'560,"0"-6"848,27-7 5495,-28 21-4495,0-3-2519,-4 33 515,-18 98 642,-76 184 634,86-281-1468,-63 187 552,41-114-71,33-104-880,11-26-3971,-8 14 3970,11-16-1326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10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6976,'8'-11'3168,"36"0"-2752,-9-2 480,4 9-576,41-7-64,-6 3-160,19-3 128,-11 6-128,16-3-960,-11 4 480,14 4-4160,-14 9 2496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43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70 3136,'-2'0'455,"1"0"-1,-1 0 1,0 0 0,1 0 0,-1 0 0,1 0-1,-1 0 1,1 1 0,-1-1 0,1 1 0,0-1-1,-4 2 585,4-2-1009,1 1 46,-1-1 1,1 0-1,-1 0 1,1 0 0,-1 1-1,1-1 1,-1 0-1,1 0 1,-1 1 0,1-1-1,0 1 1,-1-1-1,1 0 1,0 1 0,-1-1-1,1 1 1,0-1-1,-1 1 1,1-1 0,0 1-1,0-1 1,-1 1 0,1-1-1,0 1 1,0-1-1,0 1 1,0-1 0,0 1-1,0-1 1,0 1-1,0 0 1,0-1 0,0 1-1,0-1 1,0 1-1,0-1 1,0 1 0,0-1-1,1 1 1,-1-1-1,0 1 1,0-1 0,1 1-1,0 0 1,-1 0-24,1 1-1,0-1 1,0 0-1,1 1 1,-1-1-1,0 0 1,0 0 0,1 0-1,-1 0 1,0 0-1,1 0 1,-1-1 0,1 1-1,-1 0 1,1-1-1,-1 1 1,1-1 0,-1 0-1,1 1 1,2-1-1,40 3 572,208-18 987,3-17-662,40-5-496,-119 22 160,-160 14-527,31-8 0,-21 3-2540,-19 5 961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45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9 822 2720,'-8'4'6656,"40"-35"-4738,44-51 0,-41 43-1674,205-201 865,-210 219-1450,-30 21 339,0 0 0,0 0 0,1 0 1,-1 0-1,0 0 0,0 0 0,0-1 1,0 1-1,0 0 0,0 0 1,0 0-1,0 0 0,0 0 0,0 0 1,1 0-1,-1 0 0,0 0 0,0 0 1,0 0-1,0 0 0,0 0 0,0 0 1,0 0-1,0 0 0,0 0 1,1 0-1,-1 0 0,0 0 0,0 0 1,0 0-1,0 0 0,0 0 0,0 0 1,0 0-1,0 0 0,0 0 1,0 1-1,1-1 0,-1 0 0,0 0 1,0 0-1,0 0 0,0 0 0,0 0 1,0 0-1,0 0 0,0 0 1,0 0-1,0 0 0,0 1 0,0-1 1,0 0-1,0 0 0,0 0 0,0 0 1,0 0-1,0 0 0,0 0 0,0 0 1,0 1-1,0-1 0,0 0 1,0 0-1,0 0 0,0 0 0,0 0 1,0 0-1,0 0 0,-2 7 144,2-7-132,-25 60 616,15-39-348,-9 26-1,17-40-237,0 0 0,1 0 0,0 0 0,0 0 0,0 1 0,1-1 0,0 0 0,1 8 0,0-12-17,-1 0 1,1 0-1,0 0 1,0 0-1,1 0 1,-1 0-1,1-1 1,-1 1-1,1-1 0,0 1 1,0-1-1,0 1 1,0-1-1,0 0 1,1 0-1,-1 0 1,1 0-1,-1-1 1,1 1-1,0-1 1,5 3-1,0-1 63,1 0-1,0 0 1,0-1-1,0 0 0,0-1 1,11 1-1,9-1 64,0 0 0,0-3 0,-1 0 0,35-8 0,-51 8-105,-1-1 1,1 0 0,-1-1 0,0-1-1,0 1 1,-1-2 0,1 0 0,-1 0-1,0 0 1,-1-2 0,0 1 0,0-1-1,9-10 1,-14 12-62,1 0-1,-1 0 0,0 0 1,0-1-1,-1 0 1,0 1-1,0-1 1,-1-1-1,0 1 0,0 0 1,-1 0-1,1-1 1,-2 1-1,1-1 1,-1 1-1,-1-14 0,1 20-7,0 1-1,0-1 0,0 0 0,0 1 0,0-1 1,-1 1-1,1-1 0,0 1 0,0-1 0,0 1 0,-1-1 1,1 0-1,0 1 0,0-1 0,-1 1 0,1 0 1,0-1-1,-1 1 0,1-1 0,-1 1 0,1 0 0,-1-1 1,1 1-1,-1 0 0,1-1 0,-1 1 0,0-1 1,0 1 2,0 0 1,0 0-1,0 0 1,0 1-1,1-1 1,-1 0-1,0 0 1,0 0 0,0 1-1,0-1 1,0 1-1,0-1 1,0 0-1,-1 2 1,-2 1-32,-1 1 1,1 0-1,0-1 0,-6 9 0,3-3 32,1 0-1,0 1 0,0 0 0,1 0 0,0 0 0,1 1 0,-6 19 0,9-27 33,1 1 1,-1-1-1,1 0 0,-1 0 1,1 1-1,0-1 1,0 0-1,1 1 0,-1-1 1,1 0-1,-1 1 1,1-1-1,0 0 1,0 0-1,1 0 0,-1 0 1,1 0-1,-1 0 1,1 0-1,0-1 0,0 1 1,0 0-1,1-1 1,-1 0-1,0 1 0,1-1 1,0 0-1,-1 0 1,1-1-1,0 1 0,4 1 1,-1 0 49,0-1 1,0 0-1,0 0 1,0-1-1,1 0 0,-1 0 1,0 0-1,1-1 1,-1 0-1,0 0 1,10-2-1,5-2 107,0-1-1,22-7 1,-28 7-59,13-5-61,0 0 1,-1-2-1,-1-1 0,28-18 0,-36 19 3,0 0 0,-2-2 0,1 0 1,-2-1-1,0 0 0,16-22 0,5-14-79,-3-1 1,-3-1-1,-1-2 1,-3-1 0,27-84-1,-52 137-38,0 0 0,0 0 0,0 0 0,0-1 1,-1 1-1,1 0 0,-1 0 0,0-1 0,0 1 0,-1-6 0,1 9 47,0-1 1,0 1-1,0-1 0,0 1 0,0-1 0,0 1 1,-1-1-1,1 1 0,0-1 0,0 1 1,-1-1-1,1 1 0,0-1 0,0 1 1,-1 0-1,1-1 0,-1 1 0,1-1 0,0 1 1,-1 0-1,1 0 0,-1-1 0,1 1 1,-1 0-1,1 0 0,-1-1 0,1 1 1,-1 0-1,1 0 0,-1 0 0,1 0 0,-1 0 1,1 0-1,-1 0 0,1 0 0,-1 0 1,1 0-1,-1 0 0,1 0 0,-1 0 1,1 0-1,-1 0 0,1 0 0,-1 1 0,1-1 1,-1 0-1,0 1 0,-22 14-114,21-14 140,-9 9 18,0 0 0,1 1 1,0 0-1,1 0 0,0 1 0,1 0 0,1 1 1,-1 0-1,-7 21 0,0 4 329,3 1 0,-10 46 0,18-67-235,1 0-1,1 0 1,0 1 0,1-1-1,2 0 1,-1 1 0,2-1-1,1 0 1,5 23 0,-6-32-70,1-1 0,0 1 1,1-1-1,-1 0 0,1 0 1,1 0-1,0-1 0,0 0 1,0 1-1,1-2 0,0 1 1,0-1-1,1 0 1,0 0-1,0 0 0,0-1 1,0 0-1,1-1 0,0 0 1,15 6-1,-17-9-501,0 1 0,1-1 1,-1-1-1,0 1 0,1-1 0,-1 0 0,0-1 0,1 1 1,-1-1-1,11-3 0,9-1-1904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46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50 2976,'-6'-4'13241,"23"3"-12542,12-2-565,28-8 386,27-5-112,103 1 326,-151 15-647,1 1 0,-1 2 1,43 9-1,-69-10 7,1 0 0,16 1 0,-26-3 8,-1-1-279,0 0 1,0 1-1,-1-1 1,1 0-1,0 1 1,0-1-1,0 1 1,-1-1-1,1 0 1,0 1-1,-1-1 1,1 1-1,0-1 1,-1 1-1,1-1 1,-1 1-1,1-1 1,-1 1-1,1 0 1,-1-1-1,1 1 1,-1-1-1,1 1 1,-1 0-1,0 0 1,1-1-1,-1 1 1,1 0-1,-1 0 1,0 0-1,1 0 1,-2 0-1,-21 0-3843,12 2 2452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46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3808,'-14'5'1783,"14"-5"-1716,0 0 0,0 0 0,0 0 0,-1 0 0,1 0 0,0 0 0,0 1-1,0-1 1,0 0 0,-1 0 201,1 1-202,0-1 1,0 0 0,-1 0 0,1 0 0,0 0 0,0 1 0,0-1-1,0 0 1,0 0 0,0 0 0,0 1 0,0-1 0,0 0 0,0 0 0,0 0-1,0 1 1,0-1 0,0 0 0,0 0 0,0 0 0,0 1 0,0-1-1,0 0 1,0 0 0,0 0 0,0 1 0,0-1 0,2 3 1163,-2-2-1084,1-1-1,-1 1 1,0-1 0,0 1-1,1-1 1,-1 0-1,0 1 1,1-1-1,-1 1 1,0-1 0,1 0-1,-1 1 1,1-1-1,-1 0 1,1 0-1,-1 1 1,1-1 0,-1 0-1,1 0 1,-1 0-1,1 0 1,-1 1-1,1-1 1,-1 0 0,1 0-1,-1 0 1,2 0-1,28 2 1141,0-1 0,0-2 0,45-6 0,9 0-702,52 7-322,-62 1-2012,-61-1 667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3:59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11 2400,'-4'-11'6741,"-4"31"-4757,-12 43 80,12-24-1325,-4 57-1,-5 106 174,11-167-739,0-4 396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00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54 2656,'-13'-12'11104,"16"13"-10702,0-1 0,0 0 0,0 1 1,0-1-1,0-1 0,4 1 1,-2-1-121,28-1 508,54-9 0,-21 1-765,235-9 301,-227 22-433,-43-3-787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00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16 4384,'1'1'6347,"12"-2"-4035,22-8-721,-33 8-1550,1 0 0,-1 0 0,1 0 0,0 0 0,0 0 0,-1 1 1,1 0-1,0-1 0,0 1 0,0 0 0,0 0 0,-1 0 0,1 1 0,0-1 0,0 1 0,0 0 0,-1-1 0,1 1 0,0 0 0,-1 1 0,1-1 0,-1 0 0,1 1 0,-1-1 0,0 1 0,0 0 0,1 0 0,-1 0 0,0 0 1,-1 0-1,1 0 0,0 1 0,-1-1 0,1 0 0,-1 1 0,0-1 0,0 1 0,0 0 0,0-1 0,0 1 0,0 0 0,-1 0 0,1 0 0,-1-1 0,0 6 0,-1 10 2,0 1 0,-1 0 1,-2-1-1,0 0 0,0 1 0,-2-2 0,-14 34 0,5-21 287,-2 0 0,-1-2-1,-33 42 1,51-70-261,-1 1-1,1-1 1,-1 1-1,1-1 0,0 1 1,-1-1-1,1 1 1,0-1-1,-1 1 1,1-1-1,0 1 1,-1 0-1,1-1 1,0 1-1,0-1 1,0 1-1,-1 1 1,16-2 783,29-5-491,1 3 0,80 5 0,-59 1-3273,-49-4 1269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04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14 733 1472,'-13'12'5936,"31"-31"-2091,131-117-272,-110 104-3208,-13 12-183,-1-1 0,-1-2 0,-1 0 0,27-37 0,-28 27-128,-2 0 1,22-52-1,23-80-127,-58 147-459,-5 16 16,-3 12 221,-24 98 463,-13 141 0,37-240-76,1 0 0,-1 0 1,2 0-1,-1 0 1,5 18-1,-5-26-54,0 0-1,1-1 0,-1 1 1,0 0-1,1 0 0,-1 0 1,1-1-1,-1 1 0,1 0 1,0-1-1,-1 1 0,1 0 1,-1-1-1,1 1 0,0-1 1,0 1-1,-1-1 0,1 1 1,0-1-1,0 0 0,0 1 1,-1-1-1,1 0 0,0 0 1,0 0-1,0 1 0,0-1 1,0 0-1,0 0 0,-1 0 1,1 0-1,0 0 0,0-1 1,0 1-1,0 0 0,0 0 1,-1-1-1,1 1 0,0 0 1,0-1-1,1 0 0,5-2 155,-1 0 0,0-1 0,11-8 0,-14 9-187,28-21 142,-1-2 0,-1-2-1,34-41 1,-21 17-147,-3-2 0,63-114 0,-58 92-1339,-44 76 1331,0 0-1,0 0 0,0-1 0,0 1 0,0 0 0,0 0 0,0 0 0,0 0 0,0 0 0,0 0 1,0 0-1,0 0 0,1 0 0,-1 0 0,0 0 0,0 0 0,0-1 0,0 1 0,0 0 0,0 0 1,0 0-1,0 0 0,0 0 0,0 0 0,0 0 0,0 0 0,0 0 0,1 0 0,-1 0 0,0 0 1,0 0-1,0 0 0,0 0 0,0 0 0,0 0 0,0 0 0,0 0 0,0 0 0,0 0 0,1 0 1,-1 0-1,0 0 0,0 0 0,0 0 0,0 0 0,0 0 0,0 0 0,0 0 0,0 0 0,0 0 1,0 0-1,0 0 0,1 1 0,0 5-209,0 16 183,-1-18 38,-1 63 475,6 137 761,-3-190-1202,0 0-1,1 0 1,1 0 0,0-1-1,1 1 1,0-1 0,10 16-1,-3-14-1370,-11-14 964,0 0 0,0-1 0,0 1 0,0-1 0,0 1 0,0-1 1,0 1-1,0-1 0,1 0 0,-1 1 0,0-1 0,0 0 0,0 0 1,1 0-1,-1 0 0,0 0 0,0 0 0,0 0 0,1 0 0,-1-1 1,2 0-1,11-3-2430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05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8 163 4800,'-8'-16'3936,"16"84"-358,-3 204 1067,-12-299-2682,5-82-1604,3 56-286,-1 31-159,1 1 0,1-1 0,1 1 0,1 0 0,1 0 1,1 0-1,1 0 0,18-38 0,-22 54 117,0 0 1,0 0 0,1 0 0,-1 0-1,1 0 1,1 1 0,-1 0 0,0 0-1,1 0 1,0 1 0,0-1-1,0 1 1,7-3 0,-8 5-12,0-1-1,0 1 1,0 0 0,0 0 0,0 1-1,0-1 1,0 1 0,0 0-1,1 0 1,-1 0 0,0 1 0,0 0-1,0-1 1,0 1 0,0 1 0,0-1-1,-1 0 1,1 1 0,0 0 0,3 2-1,11 8 113,-1 0-1,0 2 0,-1 0 0,26 28 0,-25-28 61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05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4160,'-1'-4'2931,"9"13"587,-5-6-2938,0 0 0,-1 1 0,0-1 1,1 1-1,2 7 0,-3 5 91,0 0 1,-1 0-1,-1 0 0,-4 30 0,1-6-187,-5 58 214,1-26-303,6-51-251,0 7 123,-1-23-970,7-28-7031,1 6 4539,5 1 1121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14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9 577 3136,'0'0'76,"-1"0"0,0 1 0,1-1 0,-1 0 0,1 1 0,-1-1 0,1 1 0,-1-1 0,1 1 0,-1-1 0,1 1 0,0-1 0,-1 1 0,1-1 0,0 1 0,-1 0 1,1-1-1,0 1 0,-1 1 0,1-2 5,0 0 1,1 1 0,-1-1 0,0 0 0,0 1 0,0-1 0,1 0-1,-1 1 1,0-1 0,0 0 0,1 1 0,-1-1 0,0 0 0,0 0-1,1 1 1,-1-1 0,0 0 0,1 0 0,-1 1 0,0-1-1,1 0 1,-1 0 0,1 0 0,3 1 321,0 0 0,0 0 0,0 0 0,0-1 1,5 0-1,-2 0-85,1-1 0,-1 0 1,0 0-1,1 0 0,-1-1 0,0-1 1,0 1-1,0-1 0,9-5 0,-3 0-13,-1 0-1,0-1 0,18-16 1,-16 11-147,0-1 0,-2 0 0,21-32 0,23-52 41,-41 69-172,68-125 293,-72 134-266,-1-1-1,9-28 0,-18 37-346,-3 12-79,-2 8 77,-4 12 214,2 1-1,0-1 1,2 2-1,-3 23 1,0 85 376,7-114-232,1 0-1,0 0 0,1 0 1,1 0-1,0 0 1,1-1-1,1 1 0,0-1 1,11 21-1,-13-31-14,-1 0 1,2 0-1,-1-1 0,0 1 0,1-1 0,-1 0 1,1 0-1,0 0 0,0 0 0,1 0 0,-1-1 1,5 2-1,5 1 114,0 0 1,23 5 0,-14-6-15,-1 0 0,1-1-1,0-1 1,-1-1 0,25-3 0,-33 1-70,-1-1-1,0 0 0,0-1 1,-1-1-1,1 0 1,-1-1-1,0 0 0,0 0 1,0-2-1,14-9 0,-14 7-7,0 0 0,-1-1 0,16-18 0,-21 22-8,-1-1 1,0 0 0,-1 0-1,0-1 1,0 1-1,0-1 1,-1 0 0,3-11-1,-3 5 31,0 0 1,1-28-1,-4 34-132,0 0 1,0 0 0,-1 0-1,0 0 1,0 0-1,-5-15 1,5 22 4,1-1 1,-1 1 0,1 0-1,-1-1 1,0 1-1,1-1 1,-1 1-1,0 0 1,0 0 0,0-1-1,0 1 1,0 0-1,0 0 1,0 0 0,-1 0-1,1 0 1,0 1-1,0-1 1,-1 0-1,1 0 1,0 1 0,-1-1-1,1 1 1,-1-1-1,1 1 1,-1 0 0,1 0-1,-1-1 1,1 1-1,-1 0 1,1 0-1,-3 1 1,0 0-8,1 0 0,0 0 0,-1 0 1,1 0-1,0 1 0,0 0 0,0 0 0,0 0 0,0 0 1,0 0-1,1 0 0,-1 1 0,-2 2 0,-3 5 35,1-1 1,0 2-1,1-1 0,0 1 0,0 0 0,1 0 1,0 0-1,1 1 0,-4 21 0,6-26 33,2 0-1,-1 0 1,1-1-1,0 1 1,0 0 0,1 0-1,0-1 1,2 11-1,-1-12 10,-1-1-1,1 1 1,0-1-1,1 0 1,-1 1-1,1-1 0,-1-1 1,1 1-1,0 0 1,1-1-1,-1 1 1,1-1-1,4 3 0,-3-1 27,1-2-1,1 1 1,-1-1-1,0 0 1,1 0-1,-1 0 0,1-1 1,0 0-1,0-1 1,0 1-1,13 0 1,-10-2 23,-1-1 0,0 0 0,1 0 0,-1 0 1,0-2-1,0 1 0,0-1 0,15-7 0,12-6-51,-1-2-1,-1-2 1,-1-1 0,-1-1-1,0-2 1,31-32-1,23-41 7,-76 85-43,-8 10-7,0 0 1,0-1-1,0 1 0,0 0 0,5-3 0,-7 5 4,0 0 1,1 0-1,-1 0 1,0 0-1,0 0 1,1 0-1,-1-1 1,0 1-1,0 0 1,1 0-1,-1 0 1,0 0-1,0 0 1,0 0-1,1 0 1,-1 0-1,0 0 1,0 0-1,1 0 1,-1 0-1,0 1 1,0-1 0,1 0-1,-1 0 1,0 0-1,0 0 1,0 0-1,1 0 1,-1 0-1,0 1 1,1 0-8,-1 0 0,1-1 0,-1 1 0,0 0 0,1 0 0,-1 0 0,0 0 0,0 0 0,0 0 0,0 0 1,0 0-1,0 0 0,0 1 0,-1 18-69,-6 30-1,4-29 16,-2 33 0,5-30 112,1 0-1,5 29 1,-5-47-13,0 0 1,0-1-1,1 1 0,-1 0 0,1-1 1,1 0-1,-1 1 0,1-1 1,0 0-1,0 0 0,1 0 1,-1-1-1,1 1 0,8 7 1,-10-11-4,0 0 1,0 0-1,1 0 1,-1 0 0,0 0-1,0 0 1,1 0-1,-1-1 1,1 1-1,-1-1 1,0 0-1,1 0 1,-1 0 0,1 0-1,-1 0 1,1 0-1,-1-1 1,0 1-1,5-2 1,-3 1 4,0-1 1,0 1-1,0-1 1,-1 0-1,1-1 1,0 1-1,-1 0 1,1-1-1,-1 0 1,5-5-1,2-6-10,-1 0-1,-1-1 1,-1 0-1,0 0 0,6-20 1,-8 23 27,42-136 137,-29 87-253,-8 28-151,7-41 0,-17 73 191,0-1 1,1 1-1,-1 0 0,0-1 0,1 1 1,-1 0-1,1-1 0,-1 1 0,1 0 1,0 0-1,-1 0 0,1 0 0,0-1 0,1 0 1,-2 2 15,1 0 1,-1 0-1,1-1 1,-1 1-1,1 0 1,-1 0-1,1 0 1,0 0 0,-1 0-1,1 0 1,-1 0-1,1 0 1,-1 0-1,1 0 1,0 0-1,-1 0 1,1 0-1,-1 0 1,1 1-1,-1-1 1,1 0 0,-1 0-1,1 1 1,-1-1-1,1 0 1,-1 0-1,1 1 1,-1-1-1,1 1 1,-1-1-1,0 0 1,1 2-1,42 33-8,1-1-1,74 43 0,-106-70 34,0 0 0,1-1-1,-1 0 1,1-1 0,0-1 0,0 0-1,21 3 1,-28-6 15,0 0 0,0-1 0,0 0 0,0 0 0,0-1 0,0 0 0,0 0 0,0 0 0,0-1 0,0 1 0,-1-1 0,1-1 0,-1 1 1,1-1-1,-1 0 0,0 0 0,0-1 0,0 1 0,6-8 0,-5 5-6,0 0-1,-1-1 1,0 1 0,-1-1 0,1 0-1,-1-1 1,-1 1 0,1-1 0,-1 0 0,0 0-1,-1 0 1,0 0 0,-1 0 0,1 0-1,-1 0 1,-1-13 0,1 19-46,-1 1-1,0-1 1,0 1-1,0-1 1,0 1-1,-1-1 1,1 1 0,0-1-1,-1 1 1,1-1-1,-1 1 1,1-1-1,-1 1 1,1 0-1,-1-1 1,0 1 0,0 0-1,0 0 1,0-1-1,0 1 1,0 0-1,0 0 1,0 0-1,0 0 1,-1 1 0,1-1-1,0 0 1,-1 0-1,1 1 1,-3-2-1,1 2-2,0-1-1,0 1 1,0 0 0,0 0-1,0 1 1,0-1-1,0 1 1,0-1-1,0 1 1,0 0-1,0 0 1,0 0-1,0 1 1,1-1 0,-5 3-1,-1 2 19,0 1 1,0-1-1,1 1 1,-1 0-1,2 1 0,-1-1 1,1 1-1,1 1 0,-1-1 1,1 1-1,-5 12 1,3-3-32,0 1 0,1 0 1,1 1-1,-5 35 0,9-44 37,0 0 0,0 0-1,1 0 1,1 0-1,0 0 1,1-1 0,0 1-1,0 0 1,5 12-1,-3-14 7,-1-1 1,2 0-1,-1 0 0,1 0 0,0-1 0,1 1 0,0-1 0,0 0 0,0-1 1,1 0-1,11 8 0,-12-9 44,0-1-1,1 0 1,-1 0 0,1-1 0,0 1 0,1-2 0,-1 1 0,0-1-1,10 2 1,-11-4-20,-1 1 0,0-1-1,1 0 1,-1-1 0,0 1-1,1-1 1,-1 0 0,0 0 0,0-1-1,0 1 1,0-1 0,0-1-1,0 1 1,7-5 0,-2 0 31,0-1 0,0 0 0,0-1 1,-1 0-1,11-13 0,35-56-87,-13 19 31,-10 16-23,3-4-2,55-59 0,-89 106 18,-1-1-1,0 1 1,1-1 0,-1 1 0,0-1 0,1 1-1,-1-1 1,1 1 0,-1 0 0,1-1 0,-1 1-1,1-1 1,0 1 0,-1 0 0,1 0 0,-1-1-1,1 1 1,0 0 0,-1 0 0,1 0 0,0 0-1,-1-1 1,1 1 0,0 0 0,-1 0 0,1 0-1,-1 1 1,1-1 0,0 0 0,-1 0-1,1 0 1,0 0 0,-1 1 0,1-1 0,1 2-12,0 0 1,-1 0-1,0 0 1,1 0-1,-1 0 1,0 0-1,0 0 1,1 3-1,1 1-59,4 12 47,-1 1 1,7 28 0,-8-24 66,11 28-1,-15-48-58,10 24-21,0 0 0,21 33 0,-27-52 69,1 0-1,0 0 0,0 0 0,1-1 0,0 0 1,0 0-1,1-1 0,-1 0 0,2 0 1,14 8-1,-19-13-13,-1 1 1,0-1 0,1 0 0,-1 0-1,0 0 1,1 0 0,-1-1 0,1 0-1,0 1 1,-1-1 0,1 0 0,-1-1-1,1 1 1,-1-1 0,1 0 0,-1 1 0,1-1-1,-1-1 1,0 1 0,0 0 0,1-1-1,-1 0 1,0 0 0,0 0 0,-1 0-1,1 0 1,3-4 0,3-3 34,-1 0 0,0 0 0,-1-1 0,0 0 0,-1 0 0,10-21 0,33-99 228,-15 35-243,19-40-308,-52 132 236,0 1-1,-1 0 1,1 0 0,0 0-1,1 0 1,-1 0 0,0 0-1,1 0 1,-1 1 0,0-1-1,1 0 1,0 1 0,0-1-1,-1 1 1,5-3 0,-4 6-119,0 6 80,-1-1 1,0 1-1,0-1 0,-1 1 0,-1 14 1,1-1 31,-6 132 46,3-119 25,-2 1-1,-13 47 1,15-70 56,-2 1 0,-11 22 0,14-31-41,0 0-1,-1 1 1,0-1-1,0-1 1,0 1-1,0 0 1,-1-1-1,1 1 1,-1-1-1,-7 5 1,9-7-36,1-1 1,-1 1 0,0 0 0,1-1-1,-1 1 1,0-1 0,0 0 0,1 0-1,-1 1 1,0-1 0,0 0-1,0-1 1,1 1 0,-1 0 0,0 0-1,0-1 1,1 1 0,-1-1 0,0 1-1,1-1 1,-1 0 0,-2-1 0,2 0-20,-1 0 0,1 1 0,-1-1 1,1-1-1,0 1 0,0 0 1,0 0-1,0-1 0,0 1 0,1-1 1,-3-5-1,2 6-47,3 2 51,-1-1 1,0 1-1,0 0 1,0 0 0,0 0-1,0-1 1,0 1 0,0 0-1,0 0 1,0 0-1,0 0 1,1-1 0,-1 1-1,0 0 1,0 0-1,0 0 1,0 0 0,0 0-1,1-1 1,-1 1-1,0 0 1,0 0 0,0 0-1,1 0 1,-1 0-1,0 0 1,0 0 0,0 0-1,1 0 1,-1 0-1,0 0 1,0 0 0,0 0-1,1 0 1,-1 0-1,0 0 1,0 0 0,0 0-1,1 0 1,-1 0-1,18 5-151,-5 0 137,11 0 83,1-1 0,45 2 0,51-7-25,-100 1 23,1-2 0,-1 0 0,0-2 0,41-11 0,-54 12-29,1-1-1,0 1 1,-1-2 0,0 1-1,0-1 1,0 0-1,-1 0 1,0-1-1,0 0 1,0-1-1,0 1 1,-1-1-1,10-16 1,-10 14-22,-1-1-1,-1 1 1,1-1 0,-2-1-1,1 1 1,-1 0 0,-1-1-1,0 0 1,0 1 0,-1-1-1,-1 0 1,0 0 0,0 0-1,-1 1 1,-4-21 0,5 28-38,-1 0 1,0 0 0,0 0 0,0 1 0,0-1-1,0 0 1,-1 1 0,1-1 0,-1 1-1,1-1 1,-1 1 0,0 0 0,-4-4-1,4 5 13,0 0-1,1 0 1,-1 0-1,0 0 0,0 0 1,0 0-1,0 1 1,0-1-1,0 1 1,0-1-1,0 1 0,0 0 1,-1 0-1,1 0 1,0 0-1,0 0 0,0 1 1,0-1-1,0 0 1,-2 2-1,-3 0 17,1 0 0,0 1 0,0 0 0,0 0 0,1 0 0,-1 1 0,1 0 0,0 0 0,0 0-1,0 1 1,0 0 0,1 0 0,-5 6 0,-2 5 172,1 1-1,0 0 0,-8 23 1,15-34-114,0 0 0,1 0 0,0 1 0,1-1 0,-1 0 0,1 1 0,0 0 0,1-1 0,0 1 0,0-1 0,0 1 0,1 0 0,3 12 0,-2-12 14,1 0 0,0 1 1,0-1-1,1 0 0,0-1 0,0 1 1,1-1-1,0 1 0,0-2 0,0 1 1,9 7-1,0-1 43,1 0 1,0-1-1,1-1 0,20 10 0,-25-15-142,0 0 0,0-1 0,0-1 0,1 1 0,0-2 0,0 0 0,19 1 0,183-10-6747,-157 4 3294,-53 3 3297,7-1-626,0 0 0,0 0 0,20-6 0,-19 3-455,-1-1-1,0-1 1,18-12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05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39 2720,'1'-1'284,"1"0"-1,-1-1 1,1 1 0,-1 0-1,1 0 1,0 0 0,-1 0-1,1 0 1,3-1 0,2-1 1801,55-17 5803,-62 20-7840,1-1 0,-1 1 0,1 0-1,0-1 1,-1 1 0,1 0 0,0-1 0,0 1 0,-1 0-1,1 0 1,0 0 0,-1 0 0,1 0 0,0 0 0,0 0-1,-1 0 1,1 0 0,0 0 0,-1 0 0,1 0-1,0 1 1,0-1 0,0 1-24,-1-1 0,1 1 1,-1-1-1,1 1 0,-1-1 0,0 1 0,1 0 0,-1-1 1,0 1-1,1-1 0,-1 1 0,0 0 0,0-1 0,0 1 1,1 0-1,-1 0 0,0-1 0,0 2 0,0 3 10,-1 1-1,1 0 0,-1-1 1,-1 8-1,1-12-20,-8 31 187,-1-1 0,-2 0 1,-27 51-1,5-12 721,25-53-706,6-11 0,0 0 1,1 0 0,-4 9 0,6-14-187,0-1 0,0 1-1,0 0 1,0-1 0,0 1 0,0 0 0,0 0 0,0-1 0,0 1 0,0 0 0,0 0 0,0-1 0,0 1 0,1 0 0,-1-1-1,0 1 1,1 0 0,-1-1 0,0 1 0,1 0 0,-1-1 0,1 1 0,-1-1 0,1 1 0,-1-1 0,1 1 0,0-1-1,-1 1 1,1-1 0,-1 0 0,1 1 0,0-1 0,-1 0 0,1 1 0,0-1 0,-1 0 0,1 0 0,0 0 0,0 0-1,-1 0 1,1 0 0,0 0 0,1 0 0,4 1 69,1-1-1,0 0 1,10-2 0,-12 1-71,19-1-62,-10 1-1,0-1 0,21-4-1,12-6-1119,-13 6-5138,-22 5 3969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06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8 3808,'-3'0'5621,"3"1"-5235,-1 1 1,0-1-1,0 0 0,0 0 0,0 1 1,0-1-1,0 0 0,0 0 0,-1 0 1,1 0-1,-2 0 0,3 0-304,-1-1 0,1 0-1,-1 1 1,1-1 0,-1 0 0,1 0-1,-1 1 1,1-1 0,-1 0 0,1 0-1,-1 0 1,1 0 0,-1 0 0,0 1 0,1-1-1,-1 0 1,1 0 0,-1-1 0,1 1-1,-1 0 1,0 0 0,1 0 0,-1 0-1,1 0 1,-1-1 0,1 1 0,-1 0-1,1 0 1,-1-1 0,1 1 0,-1 0-1,0-1 1,1 0-51,0 1-1,0-1 0,-1 1 1,1-1-1,0 1 0,0-1 1,0 0-1,0 1 0,0-1 1,0 1-1,0-1 0,0 0 1,0 1-1,0-1 1,0 1-1,0-1 0,0 1 1,1-2-1,0-7 972,-1 8-864,-4 18 118,3-13-188,-1 4 11,0-1 0,1 0 0,-1 9 0,2-16-64,0 0-1,0 0 0,0 0 0,0 0 1,0 0-1,0 0 0,0 0 1,0 0-1,0 0 0,0 0 0,0 0 1,0 1-1,1-1 0,-1 0 0,0 0 1,0 0-1,0 0 0,0 0 1,0 0-1,0 0 0,0 0 0,0 0 1,0 0-1,0 0 0,0 0 0,0 0 1,0 0-1,0 0 0,0 0 0,1 0 1,-1 0-1,0 1 0,0-1 1,0 0-1,0 0 0,0 0 0,0 0 1,0 0-1,0 0 0,0 0 0,0 0 1,1-1-1,-1 1 0,0 0 1,0 0-1,0 0 0,0 0 0,0 0 1,0 0-1,0 0 0,0 0 0,0 0 1,0 0-1,0 0 0,0 0 0,1 0 1,6-6 411,7-9-3890,-12 10 2157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07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28 3712,'-13'-8'9397,"24"1"-8504,-8 5-778,1 0-56,0 0 0,0 1 0,1 0 0,-1-1 0,0 1 0,1 0 0,-1 1 0,1-1 0,-1 1 0,8 1 0,-5-1-46,1 1-1,-1 0 1,1 0 0,-1 1 0,13 4-1,-18-5-8,0 0 0,0 0-1,1 0 1,-1 0 0,0 0 0,0 1-1,-1-1 1,1 1 0,0-1-1,0 1 1,-1 0 0,1 0 0,-1 0-1,1-1 1,-1 2 0,0-1 0,0 0-1,0 0 1,0 0 0,0 0-1,-1 1 1,1-1 0,0 5 0,-1-3 17,0 0 1,0 0-1,0 0 0,-1 0 1,1 1-1,-1-1 1,0 0-1,-1 0 1,1 0-1,-1-1 0,0 1 1,-3 6-1,-10 11 328,-1-1-1,-1-1 1,-1-1 0,-28 24-1,29-26-22,13-13-204,0 1 0,1 0 0,-1 0 0,-2 4 0,5-7-72,0 1 0,0-1 0,1 0 0,-1 1 0,1-1 0,-1 0 0,1 1 0,-1-1 0,1 1 0,0-1 0,-1 1 0,1-1 0,0 1 0,0-1 0,0 1 0,0-1 0,1 4 0,-1-5-22,1 1 1,-1 0-1,1-1 1,-1 1 0,0 0-1,1-1 1,-1 1-1,1-1 1,0 1-1,-1 0 1,1-1-1,0 1 1,-1-1-1,1 0 1,0 1 0,-1-1-1,1 0 1,0 1-1,0-1 1,-1 0-1,1 0 1,1 1-1,18 1 114,-15-2-71,105 2 87,-3-1-649,-36 8-2957,-43-2 1363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10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61 1472,'0'1'164,"0"-1"0,0 1 0,0-1 0,0 1 0,-3 3 1476,2-4-1477,1 0 1,-1 0 0,1 1 0,0-1 0,-1 0 0,1 0 0,-1 0 0,1 1 0,-1-1 0,1 0 0,-1 0 0,1 0 0,-1 0 0,1 0 0,-1 0 0,-6 2 982,1-1-262,0 0 1,0-1-1,0 1 1,1-1-1,-10-1 0,-1 0 2045,16 1-2910,0 0-1,0 0 1,0 0 0,0 0 0,0 0 0,0 0 0,0 0 0,0 0 0,0 0 0,0 0 0,0 0 0,0 0 0,1 0 0,-1-1 95,0 1-95,0 0 0,0 0 0,0 0 0,0 0 0,0 0 0,0 0 0,0 0 0,0 0 0,0 0 0,0 0 0,0 0 0,0 0 0,0 0 0,0 0 0,0 0 0,0-1 0,0 1 0,0 0 0,0 0 0,0 0 0,0 0 0,0 0 0,0 0 0,0 0 0,0 0 0,0 0 0,0 0 0,0 0 0,0 0 0,0-1 95,0 1-95,0 0 0,0 0 0,0 0 0,-1 0 0,1 0 0,0 0 0,0 0 0,0 0 0,0 0 0,0 0 0,0 0 0,5-3 487,9-2-16,0 1 0,1 0 0,0 1 1,22-1-1,9-3-67,40-9 81,115-6 0,-108 20-317,98 11 0,-164-8-167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11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27 114 2912,'-27'3'7157,"53"-6"2855,28-12-9229,-27 8 198,309-67-320,-290 66-2397,-17 0-3136,-16 7 2670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26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4 540 2400,'-4'19'9003,"5"-18"-8760,0-1-218,-1 1-1,0-1 1,1 0-1,-1 1 1,1-1 0,-1 0-1,1 0 1,-1 0 0,1 0-1,-1 1 1,1-1-1,-1 0 1,1 0 0,-1 0-1,1 0 1,0 0-1,-1 0 1,1 0 0,0-1-1,5 0 149,-1-1-1,1 0 1,-1 0 0,1 0-1,-1-1 1,0 0-1,0 0 1,0 0 0,0-1-1,0 1 1,-1-1-1,0 0 1,7-9 0,4-6 21,-1-1 1,13-25 0,-6 10 58,19-26-220,3 2 0,2 1 1,59-57-1,-98 108-3,-1 1 0,0-1 0,7-10-1,8-11-596,-20 27 561,0 1 1,0 0 0,0 0-1,0 0 1,0 0-1,0 0 1,0 0-1,0 0 1,0 0-1,0-1 1,0 1 0,0 0-1,0 0 1,0 0-1,0 0 1,0 0-1,0 0 1,0 0-1,0-1 1,0 1 0,0 0-1,0 0 1,0 0-1,0 0 1,0 0-1,0 0 1,0 0-1,0-1 1,0 1 0,0 0-1,0 0 1,0 0-1,0 0 1,-1 0-1,1 0 1,0 0-1,0 0 1,0 0 0,0 0-1,0-1 1,0 1-1,0 0 1,0 0-1,0 0 1,-1 0-1,1 0 1,0 0 0,0 0-1,0 0 1,0 0-1,0 0 1,-1 0-1,1 0-68,-1 0 36,-1 0-1,0 1 1,1 0-1,-1-1 1,1 1-1,-1 0 1,1-1-1,-1 1 1,1 0 0,0 0-1,-1 0 1,1 1-1,-2 1 1,-20 22 171,18-18-144,-2 3 41,0 0 0,1 0-1,0 0 1,1 1-1,0 0 1,1 0 0,0 0-1,0 1 1,2-1 0,-1 1-1,0 11 1,2-14-3,0 0 1,1 0-1,0 0 1,0 1-1,1-1 1,0 0-1,1-1 0,0 1 1,0 0-1,1 0 1,0-1-1,1 0 1,-1 1-1,2-1 0,6 10 1,-9-15-2,0-1 0,0 0 0,0 0 1,0 0-1,0 0 0,0 0 0,0 0 0,1 0 1,-1-1-1,0 0 0,1 1 0,0-1 0,-1 0 0,1 0 1,0 0-1,-1 0 0,1-1 0,0 1 0,0-1 0,0 0 1,4 0-1,5-2 56,0 0-1,0-1 1,-1-1 0,1 0-1,-1 0 1,0-1 0,-1-1-1,1 0 1,-1 0 0,0-1-1,0 0 1,13-14 0,10-11 80,54-72 1,-74 88-94,-11 13-60,26-31-171,-2-2 1,31-54 0,-56 86 317,-5 14-61,-3 15 40,-5 19 263,8-15-227,0 0-1,2 1 1,1-1 0,2 0-1,0 0 1,10 52 0,-9-73-115,1 1 1,0-1-1,4 10 0,-5-16-38,-1 1-1,1 0 1,-1-1-1,1 1 1,0-1 0,0 1-1,0-1 1,0 0-1,0 0 1,0 0-1,1 0 1,3 2-1,-6-4-133,1 0-1,0 1 0,0-1 1,-1 0-1,1 0 1,0 0-1,0 0 0,-1 0 1,1 0-1,0 0 1,0 0-1,0 0 0,-1 0 1,1 0-1,0-1 1,0 1-1,-1 0 1,1 0-1,0-1 0,-1 1 1,1-1-1,0 1 1,-1 0-1,1-1 0,0 1 1,0-2-1,14-16-5433,-7 7 2942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27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25 116 2080,'-25'-3'14048,"38"9"-13543,0 0-376,4-3-47,0 0 1,1-1-1,-1-1 0,0 0 1,21-2-1,89-15 157,-93 11-177,570-72 615,-526 69-618,38-5 26,-115 13-226,0 0-1,-1 0 1,1 0 0,0 0-1,0 0 1,0 0 0,-1-1-1,1 1 1,0 0 0,0 0-1,-1-1 1,1 1 0,0-1 0,-1 1-1,1-1 1,0 1 0,-1-1-1,1 1 1,-1-1 0,1 1-1,-1-1 1,1 0 0,-1 1-1,1-1 1,-1 0 0,0 1-1,1-1 1,-1 0 0,1-1-1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28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90 135 3072,'0'-7'3878,"-1"27"-1666,-18 67 780,-4 24-1418,-7 57-321,27-143-1085,3-14 66,-1-1 0,-1 1 0,0-1 0,-6 21 1329,9-47-1265,1-2-191,0 0 0,1 1 0,5-19 0,3-17-55,-1 0-92,29-93 0,-24 104 2,-8 19 56,2 0 0,17-34 0,-24 54-27,-1 1-1,1-1 1,0 0-1,-1 1 0,1-1 1,3-2-1,-5 5 9,1 0-1,-1 0 0,0 0 1,0 0-1,0 0 0,0 0 1,0 0-1,0 0 1,1 0-1,-1 0 0,0 0 1,0-1-1,0 1 0,0 0 1,0 0-1,0 0 0,1 0 1,-1 0-1,0 0 0,0 0 1,0 1-1,0-1 0,0 0 1,1 0-1,-1 0 0,0 0 1,0 0-1,0 0 0,0 0 1,0 0-1,0 0 1,0 0-1,1 0 0,-1 0 1,0 0-1,0 1 0,0-1 1,0 0-1,0 0 0,0 0 1,0 0-1,0 0 0,0 0 1,0 1-1,2 14 47,7 171 542,-9-186-585,1 13 88,0-1-1,0 0 0,2 0 1,-1 0-1,8 20 0,-10-32-74,0 1-1,0-1 0,0 1 0,1-1 0,-1 1 0,0-1 0,0 1 0,1-1 1,-1 0-1,0 1 0,1-1 0,-1 1 0,1-1 0,-1 0 0,0 1 0,1-1 1,-1 0-1,1 1 0,-1-1 0,1 0 0,-1 1 0,1-1 0,-1 0 1,1 0-1,-1 0 0,1 0 0,-1 0 0,1 0 0,0 0 0,-1 0 0,1 0 1,-1 0-1,1 0 0,-1 0 0,1 0 0,-1 0 0,1 0 0,-1 0 0,1 0 1,0-1-1,-1 1 0,0 0 0,1 0 0,-1-1 0,1 1 0,-1 0 1,1-1-1,-1 1 0,1-1 0,-1 0 0,5-3 82,-2 0 1,1-1-1,6-9 1,-6 7-105,30-34 28,2 0 1,50-44-1,-42 43 84,-21 17-137,34-46 0,-35 41-93,-20 28 59,1-1-1,-1 1 1,1-1-1,-1 1 0,5-3 1,-7 5 56,1 0 0,-1 0 1,0-1-1,0 1 0,1 0 0,-1 0 1,0 0-1,1-1 0,-1 1 0,0 0 1,1 0-1,-1 0 0,0 0 0,1 0 1,-1 0-1,1 0 0,-1 0 0,0 0 1,1 0-1,-1 0 0,0 0 0,1 0 1,-1 0-1,1 0 0,-1 0 0,0 0 1,1 0-1,-1 0 0,0 0 0,1 1 1,-1-1-1,0 0 0,1 0 0,-1 0 1,0 1-1,0-1 0,1 0 0,-1 0 1,0 1-1,0-1 0,1 0 0,-1 1 1,0-1-1,0 0 0,0 1 0,1-1 1,-1 0-1,0 1 0,0-1 0,0 0 1,0 1-1,0-1 0,0 1 0,0-1 1,0 0-1,0 1 0,0-1 1,0 0-1,0 1 0,0-1 0,0 1 1,-1-1-1,0 37-234,-1 18 319,0 65 726,0-5-501,4 50-108,-3-93-745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29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2656,'1'0'5043,"3"7"-3580,4 11 52,-7-13-1021,0 0 1,0 0-1,-1 0 1,1 0-1,-1 0 0,0 0 1,-1 0-1,0 8 1,-13 39 1251,2-10-1180,10-33-516,0-2-2,0 0 1,1 0 0,0 0-1,1 0 1,-1-1-1,2 14 1,0 1-174,0-10-4427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31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1824,'0'-3'344,"0"0"0,0 0 0,0-1 1,0 1-1,1 0 0,-1 0 0,1 0 0,0 0 0,0 0 1,0 1-1,0-1 0,0 0 0,1 0 0,7-10 4365,-8 19-3691,0 1-699,1 6 108,-1-1 0,-1 14 0,0-13-139,0 0-1,3 16 1,22 201 1270,-20-167-1421,-5-58-200,1 3-8,0 1-1,0-1 1,-1 1 0,-1-1-1,1 1 1,-1-1-1,-3 13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17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1058 2560,'-1'0'48,"1"0"0,-1 1 0,1-1 0,0 0 0,-1 0 0,1 0 0,-1 0-1,1 1 1,-1-1 0,1 0 0,-1 0 0,1 1 0,0-1 0,-1 0 0,1 0 0,0 1 0,-1-1 0,1 1 0,0-1 0,-1 0 0,1 1 0,0-1 0,0 1 0,-1-1-1,1 0 1,0 1 0,0-1 0,0 1 0,0 0 128,0 0 0,0 0 0,1 0-1,-1 0 1,0-1 0,1 1 0,-1 0 0,1 0 0,-1-1-1,1 1 1,-1 0 0,1-1 0,-1 1 0,1 0 0,0-1-1,-1 1 1,1-1 0,0 1 0,-1-1 0,2 1-1,1 0 111,0 0 0,-1 0 0,1 0-1,0 0 1,0 0 0,0 0-1,0-1 1,-1 0 0,1 1 0,0-1-1,0 0 1,0-1 0,0 1-1,0 0 1,0-1 0,0 0 0,0 1-1,-1-1 1,5-2 0,2-1 132,1-1 1,-1 0 0,-1 0-1,12-9 1,6-7-99,-2-1 0,0-1 0,-2-1 0,24-34 0,70-115 133,-85 124-197,93-165-1013,-124 214 748,1 0 0,-1-1 0,0 1 1,0 0-1,0-1 0,0 1 0,0 0 0,1-1 0,-1 1 0,0 0 0,0 0 0,0-1 0,1 1 1,-1 0-1,0 0 0,0-1 0,1 1 0,-1 0 0,0 0 0,1 0 0,-1 0 0,0-1 1,1 1-1,-1 0 0,0 0 0,1 0 0,-1 0 0,9 9-86,-8-8 98,6 10-23,-1 0 0,0 0 1,-1 1-1,7 24 0,-8-27-4,8 34 15,8 50 0,4 14 144,-16-81 48,19 45 0,-22-60-75,0-1 0,1-1-1,0 1 1,1-1-1,0 0 1,0-1 0,9 9-1,-13-15-67,0 0 1,0 0-1,0-1 0,0 1 0,0-1 1,0 0-1,0 0 0,1 0 1,-1 0-1,0-1 0,1 1 0,-1-1 1,0 0-1,1 0 0,-1 0 1,1 0-1,-1 0 0,7-2 0,3-1 40,0-1-1,-1 0 0,18-8 1,-14 4-49,1 0 0,-1 0 0,-1-2-1,24-18 1,-34 24 1,0 0 0,0-1 0,-1 0 0,1 0 0,-1 0 0,-1 0 0,1-1 0,-1 1 0,0-1 0,0 0 0,0 0 0,-1 0 0,0 0 0,-1-1 0,1 1 0,0-11 0,-1 7-3,-1-1-1,0 0 0,-1 0 1,0 0-1,-1 1 1,-5-18-1,6 24-68,-1 0-1,1-1 1,-1 1 0,0 0-1,0 0 1,0 0 0,-1 1-1,0-1 1,1 0 0,-1 1-1,0 0 1,-1 0 0,1 0-1,-1 0 1,1 0 0,-1 1-1,0-1 1,0 1 0,-4-2-1,5 3 23,1 1-1,-1-1 1,0 1-1,0-1 0,0 1 1,0 0-1,1 0 0,-1 0 1,0 1-1,0-1 0,0 1 1,1-1-1,-1 1 0,0 0 1,0 0-1,1 0 1,-1 0-1,1 1 0,-1-1 1,1 1-1,0-1 0,-1 1 1,1 0-1,0 0 0,0 0 1,-3 4-1,-2 3 18,0 0-1,0 1 1,1 0-1,1 0 1,-7 14-1,9-17-3,0 1 0,1-1 0,0 1-1,0 0 1,1-1 0,-1 1-1,2 0 1,-1 0 0,1 0 0,2 12-1,-2-15 17,1 0 0,0-1-1,1 1 1,-1-1 0,1 1-1,0-1 1,0 1-1,0-1 1,1 0 0,-1 0-1,1 0 1,0 0 0,0-1-1,1 1 1,-1-1 0,1 0-1,0 0 1,7 5-1,6 2 7,1-1-1,1-1 0,-1-1 0,2 0 0,-1-1 1,0-2-1,21 3 0,-17-4 58,0-1 1,0-1-1,0-1 1,0-1-1,43-8 0,-30 1-10,-1-2 0,-1-2-1,49-23 1,93-59-21,-141 74 38,181-114 164,-211 131-223,17-15 171,-20 17-180,-1 0-1,0 0 1,0 0 0,-1 0 0,1 0 0,0 0-1,0 0 1,0-1 0,-1 1 0,1 0 0,-1-1-1,1 1 1,-1 0 0,0-1 0,1 1 0,-1-2-1,0 3-13,0-1-1,0 1 0,0 0 0,0 0 0,0-1 0,0 1 0,0 0 0,-1 0 1,1-1-1,0 1 0,0 0 0,0 0 0,0-1 0,0 1 0,-1 0 1,1 0-1,0 0 0,0-1 0,0 1 0,-1 0 0,1 0 0,0 0 0,0 0 1,-1-1-1,1 1 0,0 0 0,0 0 0,-1 0 0,1 0 0,0 0 0,-1 0 1,1 0-1,0 0 0,0 0 0,-1 0 0,1 0 0,0 0 0,0 0 1,-1 0-1,1 0 0,0 0 0,-1 0 0,1 0 0,0 0 0,0 1 0,-1-1 1,1 0-1,0 0 0,-1 0 0,-17 10-91,-8 7 96,1 2 1,-43 41 0,-38 56-154,85-93 105,2 1 0,0 1 1,2 0-1,-19 38 0,34-59 79,0 1 0,0-1 0,1 1 0,-1 0 0,1-1-1,0 1 1,1 0 0,-1 0 0,1 6 0,0-10-17,0 0-1,1 1 1,-1-1 0,0 0-1,1 1 1,-1-1-1,1 0 1,-1 1 0,1-1-1,0 0 1,0 0 0,-1 0-1,1 0 1,0 0 0,0 0-1,0 0 1,0 0 0,0 0-1,0 0 1,1 0-1,-1 0 1,0-1 0,0 1-1,1-1 1,-1 1 0,0-1-1,1 1 1,-1-1 0,0 0-1,1 1 1,-1-1-1,0 0 1,1 0 0,-1 0-1,1 0 1,1-1 0,18-1 54,1 0-1,-1-2 1,1-1 0,-1 0 0,0-2 0,25-10 0,-32 10-45,1 0 1,-1-1 0,0-1 0,-1 0 0,0 0-1,0-1 1,17-19 0,-14 11-43,0-2 0,-1 0-1,-1 0 1,13-27 0,-4 8-336,-32 96-133,8-49 488,0 0 0,0-1 0,1 1-1,0 0 1,1-1 0,-1 1 0,2 0 0,-1-1 0,1 1 0,0-1 0,0 0 0,7 13 0,-7-15 8,1 0 0,0 0 0,0-1 0,1 1-1,0-1 1,-1 0 0,1 0 0,1 0 0,-1-1 0,0 1 0,1-1 0,0 0 0,0-1 0,0 1-1,0-1 1,0 0 0,0 0 0,7 2 0,-3-3 25,-1 0 0,0 0 0,1-1 1,-1 0-1,1 0 0,9-2 0,54-13-43,-46 9 17,84-21 54,141-54 0,-228 71 8,-1 0 0,0-1 0,22-16 0,-58 44-401,6-6 231,-17 15 90,-1-1 0,-1-2 0,-56 38 0,77-57-5,0 1 0,0 0 0,1 0 0,0 0 0,-1 0 0,2 1-1,-1 0 1,-5 9 0,9-13 16,0-1 0,1 1 0,-1-1 0,0 1 0,1-1 0,-1 1 0,1 0 0,-1 0 0,1-1 0,0 1 0,0 0 0,0-1 0,0 1 0,0 0 0,0 0 0,0-1 0,0 1 0,1 0 0,-1 0 0,1-1 0,-1 1 0,1-1 0,0 1 0,0 0 0,0-1 0,0 0 0,0 1 1,0-1-1,0 1 0,0-1 0,0 0 0,0 0 0,1 0 0,-1 0 0,1 0 0,-1 0 0,1 0 0,-1 0 0,1 0 0,2 0 0,6 3 35,-1 0 0,1-1 1,0 0-1,0 0 0,0-1 1,0-1-1,0 0 0,15 0 1,-17-1-33,0-1-1,1 0 1,-1 0 0,-1 0 0,1-1 0,0-1 0,0 1 0,-1-1 0,1 0 0,-1-1 0,8-5 0,5-5 39,-2-2 0,0 0 0,0-1 0,-2-1 0,0 0 0,-1-1 1,-1-1-1,12-23 0,10-25-179,32-84 1,-56 123 100,12-36-126,-2 0 0,-4-2 1,-2 0-1,13-128 0,-25 151-80,-2-1 1,-4-54 0,-2 78-72,4 20 301,0 1 0,-1 0 0,1 0 0,0-1 0,0 1 0,0 0 0,0 0 0,0-1 0,0 1 0,-1 0 0,1 0 0,0 0 0,0-1 0,0 1 0,-1 0 1,1 0-1,0 0 0,0 0 0,0 0 0,-1-1 0,1 1 0,0 0 0,0 0 0,-1 0 0,1 0 0,-1 0-7,1 0 1,-1 1-1,1-1 0,-1 0 0,1 0 0,0 1 1,-1-1-1,1 0 0,-1 1 0,1-1 1,0 0-1,-1 1 0,1-1 0,0 1 1,0-1-1,-1 1 0,1-1 0,0 1 0,-5 9-53,0 1 0,1-1 0,1 1 0,0 0 0,-3 19 0,-2 59 109,7-73-12,1-14-25,-3 27 2,2 1-1,1-1 1,1 1 0,7 38-1,9 3 112,3-1 0,46 109-1,-52-148 145,20 33 0,-26-52-190,0 0 1,0 0 0,1-1 0,1-1-1,16 16 1,-24-24-50,1 0 0,0 0 0,-1 0 0,1 0 0,0-1 0,0 1 0,1-1 0,-1 0 0,0 0 0,0 0 0,1 0 0,-1 0 0,0-1 0,1 1-1,-1-1 1,6 0 0,-5-1-1,1 0-1,0 0 1,0 0-1,-1-1 0,1 0 1,-1 0-1,1 0 0,-1 0 1,0 0-1,6-5 0,1-3-4,0 0 0,-1 0-1,0-1 1,0 0 0,-1-1-1,12-20 1,-6 9 5,-11 18-36,0-2 1,0 1-1,0 0 0,5-13 0,-15 37-210,-6 21 177,-13 78-1,19-81 68,3-25-8,1-1-1,1 0 0,-1 0 0,2 1 0,0-1 0,0 0 0,2 15 0,-2-24 17,1 0 0,-1 1 0,0-1 0,1 0 1,-1 1-1,1-1 0,-1 0 0,1 0 0,0 1 0,-1-1 0,1 0 1,0 0-1,0 0 0,0 0 0,0 0 0,0 0 0,0 0 1,0 0-1,0-1 0,0 1 0,0 0 0,0-1 0,1 1 1,-1 0-1,0-1 0,0 0 0,1 1 0,-1-1 0,0 0 1,1 1-1,-1-1 0,0 0 0,3 0 0,3-1 27,0-1-1,-1 1 1,1-1 0,-1-1-1,11-4 1,-6 2-128,13-6 68,-1-1 1,0-1-1,-1-1 0,-1-1 0,0-1 0,29-29 0,98-124-393,-155 181 287,0-1-1,1 1 1,-9 24-1,-14 53-200,28-84 331,0 0-1,0-1 0,0 1 0,1 0 0,0 0 0,0-1 1,0 1-1,0 0 0,1 0 0,0-1 0,0 1 0,0 0 0,0-1 1,1 1-1,0-1 0,0 0 0,0 1 0,1-1 0,-1 0 1,1 0-1,0 0 0,0-1 0,0 1 0,1-1 0,-1 0 1,1 0-1,0 0 0,0 0 0,0 0 0,0-1 0,0 0 1,8 3-1,-6-3 7,-1 0 0,1-1 0,-1 0 0,1 0 1,0-1-1,0 1 0,0-1 0,-1-1 0,1 1 1,0-1-1,0 0 0,-1 0 0,1 0 0,-1-1 0,1 0 1,-1 0-1,0-1 0,1 1 0,-1-1 0,0 0 1,-1-1-1,7-5 0,-7 6-35,0-1 0,0 0-1,0 0 1,-1-1 0,0 1 0,0-1-1,0 0 1,-1 0 0,1 0 0,-1 0 0,0 0-1,-1 0 1,1 0 0,-1-1 0,0 1-1,0-1 1,-1 1 0,0-1 0,0 1 0,0-1-1,-1 1 1,1-1 0,-2-4 0,1 4-15,0 0-1,0 0 1,-1 0 0,0 1 0,0-1 0,0 1-1,0-1 1,-1 1 0,0 0 0,0 0 0,-1 0 0,1 0-1,-1 1 1,0-1 0,0 1 0,-1 0 0,1 0 0,-1 0-1,0 1 1,-10-6 0,1 3-10,0 1 0,-1 0 0,1 1 1,-1 1-1,-29-4 0,30 5-3,0 1 34,50 0 124,0-2-1,54-11 0,-47 6 45,-1 3 1,49-1-1,-70 5-73,7 0 55,-1 1 0,47 5 0,-64-3-135,-1 0 0,1 0 0,-1 1 0,1 0 0,-1 0 0,0 1 0,0 1-1,-1-1 1,1 1 0,-1 1 0,9 7 0,-15-11 6,1 1 0,0 0 0,-1-1 0,0 1-1,1 0 1,-1 1 0,0-1 0,-1 0 0,1 1 0,0-1 0,-1 1 0,0-1 0,0 1 0,0-1-1,0 1 1,-1 0 0,0 0 0,1-1 0,-1 1 0,0 0 0,-1 0 0,1-1 0,-1 1 0,0 0-1,1-1 1,-2 1 0,1-1 0,-3 6 0,-2 1 49,0 0 1,-1 0-1,-1 0 0,1-1 0,-2 0 1,-17 15-1,14-13 3,1-4 103,22-15-169,134-64-86,-132 66 70,-3 1 6,0 1 1,0 0-1,1 0 1,12-2-1,-20 6 8,0-1 1,0 1-1,0 0 1,0 0-1,0 0 0,0 0 1,0 1-1,0-1 1,0 1-1,0 0 1,0 0-1,0 0 0,0 0 1,0 0-1,0 0 1,-1 1-1,1 0 0,-1-1 1,4 4-1,56 60 700,-47-47-366,1-1-1,32 27 0,-42-39-329,1-1 0,-1 0 0,1 0-1,0 0 1,0-1 0,0 0 0,0 0 0,10 1-1,-7-2-747,0 0 1,1-1-1,10-1 0,-63-31-16605,32 19 16343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31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3648,'5'9'5573,"-3"-6"-5212,1-1-1,-1 0 1,1 0 0,0 0-1,0 0 1,0-1-1,0 1 1,0-1 0,0 1-1,1-1 1,-1 0 0,0 0-1,1-1 1,-1 1-1,1-1 1,-1 0 0,1 1-1,-1-2 1,1 1 0,5-1-1,16-7 421,0 1-1,43-5 0,-45 9-870,-4 1 38,21-1 0,-35 3 58,1 0 0,-1 1 0,0 0 0,0-1 0,0 2 1,0-1-1,0 1 0,0-1 0,5 4 0,0-1 255,-3 1-1794,-20 12-4997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32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2912,'26'-3'5813,"-19"2"-5086,0-1 0,0 0 0,0 0 0,0-1 1,11-6-1,-16 8-656,1-1 0,-1 1 1,1 0-1,-1 0 1,0 1-1,1-1 0,0 0 1,-1 1-1,1-1 1,-1 1-1,1 0 0,-1 0 1,1 0-1,0 0 1,-1 1-1,1-1 0,-1 0 1,1 1-1,-1 0 1,1 0-1,-1 0 0,1 0 1,-1 0-1,0 0 1,1 1-1,-1-1 0,0 1 1,0-1-1,0 1 1,2 3-1,0-1-29,-1 1 0,1-1 1,-1 1-1,0 0 0,-1 1 0,1-1 1,-1 0-1,0 1 0,0-1 0,-1 1 1,0 0-1,1 9 0,-1-2 2,0-1 0,-2 1 0,0 0 0,0 0 0,-1-1 0,-1 1 0,0 0 0,0-1 0,-11 23 0,7-21 22,0-1 0,-2 1-1,1-1 1,-2-1 0,0 1-1,0-2 1,-20 18-1,21-20 97,8-7-73,-1-1 0,1 1 0,-1 0 0,1-1 0,-1 1 0,0-1-1,0 0 1,1 0 0,-1 1 0,0-1 0,0 0 0,-4 1 0,41-19 1633,-5 7-1615,1 1 0,0 2-1,0 1 1,54-3 0,-62 9-326,0 1 0,28 6-1,-9-2-3045,0-2-4572,-24-3 4712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33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19 2304,'6'-8'1108,"-4"14"228,-6 20 734,3-20-1907,-12 56 1653,-38 104-1,39-129-1350,-103 244 1956,89-222-1818,17-39 53,-9 41 0,16-55 407,4-17-617,70-169-51,-52 133-374,6-24 86,23-98 1,12-35-424,-55 185 414,-5 15-39,0 0 1,0 0 0,1 0 0,0 0-1,0 0 1,0 0 0,3-5 0,-5 9-62,0 0 1,1 0-1,-1 0 1,0-1 0,0 1-1,0 0 1,0 0-1,0 0 1,0 0-1,1 0 1,-1 0 0,0-1-1,0 1 1,0 0-1,0 0 1,1 0-1,-1 0 1,0 0-1,0 0 1,0 0 0,0 0-1,1 0 1,-1 0-1,0 0 1,0 0-1,0 0 1,1 0 0,-1 0-1,0 0 1,0 0-1,0 0 1,0 0-1,1 0 1,-1 0-1,0 0 1,0 0 0,0 0-1,0 0 1,1 0-1,-1 1 1,0-1-1,0 0 1,0 0 0,0 0-1,0 0 1,1 0-1,-1 0 1,0 1-1,0-1 1,5 11-53,-4-8 62,11 38 18,-2 0-1,-1 1 0,3 59 0,-8-58-9,2 0 0,2 0 1,17 52-1,-20-81 56,-3-6 47,1-1 1,0 1 0,6 10-1,-9-16-84,1-1 0,0 0 0,0 0 0,-1 1 0,1-1 0,0 0 0,0 0 0,0 0 1,0 0-1,1 0 0,-1-1 0,0 1 0,0 0 0,0 0 0,1-1 0,-1 1 0,0-1 0,1 1 0,-1-1 0,1 1 0,-1-1 0,0 0 0,1 0 0,-1 0 0,3 0 0,-2 0-12,0-1 0,0 1 0,-1-1-1,1 0 1,0 0 0,0 0 0,-1 1 0,1-2-1,-1 1 1,1 0 0,-1 0 0,1 0 0,-1-1 0,0 1-1,1-1 1,0-1 0,2-3 8,0 0 0,0-1 0,3-8 0,12-34 62,20-86 0,-5 14-274,-22 83 140,-7 20-100,0-1 0,2 1 0,0 0 0,15-24 0,-22 41 124,1 0 0,-1 0-1,1 0 1,0 0 0,-1 0 0,1 1 0,0-1 0,-1 0 0,1 1 0,0-1-1,0 0 1,0 1 0,0-1 0,1 0 0,-2 1 9,1 0 0,-1 0 0,1 0 0,-1 0 0,0 0 0,1 0 0,-1 0 0,0 0 0,1 0 0,-1 0 0,1 1-1,-1-1 1,0 0 0,1 0 0,-1 0 0,0 0 0,1 1 0,-1-1 0,0 0 0,0 0 0,1 1 0,-1-1 0,0 0 0,0 0 0,1 1 0,-1 0 0,2 2-17,-1 0-1,1 0 1,-1 0-1,0 1 1,0-1-1,-1 0 1,2 6-1,19 219 258,-12-105 48,1 46 222,-13-154-1356,3-13 248,-1 0 0,1 0 0,-1 0-1,1 0 1,0-1 0,0 1 0,0 0 0,0 0 0,0 0-1,0 0 1,1 2 0,3 6-1575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34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5632,'0'0'1834,"2"1"-1124,0 3-77,0-1 0,0 0 0,0 1 1,-1 0-1,0-1 0,2 7 0,0 2 184,-2 1-1,1 15 1,-1-13-238,-1 112 1472,-2-52-1713,0-25 176,1-13-3966,1-57-223,5-3 1094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34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37 168 3904,'-3'-10'2480,"6"29"906,-5 8-2317,0-1 0,-8 32-1,-1 9 158,6-31-836,2-19-150,1 1 0,1-1 0,0 26 0,2-9 1715,-1-43-1052,2-63-674,23-140 1,-19 177-322,-4 14 23,2 1 0,0-1 0,1 1 0,2 0-1,12-30 1,-18 47 56,1 0 1,0 0-1,-1 1 0,1-1 0,0 0 1,1 1-1,-1-1 0,0 1 1,1 0-1,-1-1 0,1 1 0,0 1 1,4-4-1,-4 4 24,-1 1 1,0-1-1,1 1 0,-1-1 0,1 1 1,-1 0-1,1 0 0,-1 0 1,1 0-1,-1 1 0,0-1 1,1 1-1,-1-1 0,0 1 1,1 0-1,-1 0 0,0 0 0,0 0 1,3 1-1,15 11 191,-1 1-1,0 1 0,-1 0 1,21 23-1,-7-6 141,-30-31-288,0 1 0,0 0-1,1-1 1,-1 1-1,0-1 1,0 1 0,1-1-1,-1 0 1,1 0 0,-1 0-1,4 0 1,-5-1-145,0 1 0,0-1 0,0 0 0,0 0 0,0 0 0,-1 0 0,1-1 0,0 1 1,0 0-1,0 0 0,0 0 0,-1-1 0,1 1 0,0 0 0,0-1 0,-1 1 0,1-1 0,0 1 0,0-1 1,-1 1-1,1-1 0,-1 1 0,1-1 0,0 0 0,-1 1 0,1-1 0,-1 0 0,0 1 0,1-1 0,-1 0 0,1 0 1,-1 1-1,0-1 0,1-1 0,3-6-1642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35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 5408,'-1'0'307,"0"1"-1,0-1 1,0 1 0,0 0 0,-1-1-1,1 1 1,0 0 0,0 0 0,0-1-1,1 1 1,-1 0 0,0 0 0,0 0-1,0 0 1,1 0 0,-1 1 0,0-1-1,1 0 1,-1 0 0,0 2 0,0 4 348,0-1 0,0 0 0,0 9 0,-3 15 192,-47 337 2545,46-323-4608,9-51 107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35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34 4384,'-2'2'3020,"12"0"-456,32-15 991,-27 8-2951,-1 0 1,1 1-1,0 0 1,0 2-1,0-1 1,29 1-1,-42 2-596,0 0-1,-1 1 1,1-1-1,-1 0 1,1 1-1,0-1 1,-1 1-1,1 0 1,-1-1-1,1 1 1,-1 0-1,1 0 1,-1 0-1,0 0 1,1 0-1,-1 0 1,0 1 0,0-1-1,0 0 1,0 0-1,0 1 1,0-1-1,0 1 1,0-1-1,-1 1 1,1-1-1,-1 1 1,1 0-1,-1-1 1,1 1-1,-1 2 1,1 3 51,-1 0 1,0 1-1,0-1 1,-1 0-1,-2 15 0,-2 0 44,-2 0 0,0 0 0,-1 0 0,-1-1 0,-1 0 0,0-1-1,-2 0 1,0-1 0,-2 0 0,0-1 0,-1-1 0,-1 0 0,-30 25-1,30-27 39,12-11-1,0-1 1,-1 1 0,1 0 0,-1-1-1,0 0 1,-6 3 0,10-6-128,1 0 1,0 0-1,0 0 1,0 0 0,0 0-1,0 0 1,0 0-1,-1 1 1,1-1-1,0 0 1,0 0-1,0 0 1,0 0 0,0 0-1,0 0 1,0 0-1,0 0 1,0 0-1,-1 0 1,1 0 0,0 0-1,0 1 1,0-1-1,0 0 1,0 0-1,0 0 1,0 0-1,0 0 1,0 0 0,0 0-1,0 1 1,0-1-1,0 0 1,0 0-1,0 0 1,0 0 0,0 0-1,0 0 1,0 0-1,0 1 1,0-1-1,0 0 1,5 4 272,12 2-35,244 65 287,-260-70-792,0-1 0,0 1 0,1-1 0,-1 0 0,0 0 0,0 0 0,1 0 0,-1 0 0,0 0 0,0 0 1,1 0-1,-1 0 0,0 0 0,0-1 0,0 1 0,1 0 0,-1-1 0,0 1 0,0-1 0,0 0 0,0 1 0,2-2 0,8-4-3104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36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3808,'0'0'1227,"14"14"3167,-11-10-3822,0 1 1,-1 0-1,1 0 0,-1-1 0,0 1 1,-1 1-1,1-1 0,-1 0 1,0 0-1,0 1 0,-1-1 1,1 7 399,0-15-300,3-1-596,0-1 0,0 1 1,0-1-1,-1 0 0,0 0 1,0 0-1,0 0 0,-1-1 1,4-9-1,0 0 121,-40 42 464,15-15-598,14-9-56,1 0 0,-1 0-1,1 1 1,-1-1-1,1 1 1,0 0 0,0 0-1,-4 6 1,8-9-170,0-1 109,0 0-1,0 0 1,0 0 0,0 1-1,0-1 1,0 0 0,0 0 0,0 0-1,0 0 1,0 0 0,0 1 0,0-1-1,0 0 1,0 0 0,0 0-1,0 0 1,0 0 0,0 1 0,0-1-1,0 0 1,0 0 0,4 1-1629,4 2-786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37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66 3648,'-4'-11'11905,"36"-9"-10664,-20 14-1034,1 0 0,0 2 0,1-1-1,-1 1 1,1 1 0,15-1 0,-22 3-195,0 0 0,1 1 0,-1 0 0,0 0 0,0 1 0,0 0 0,0 0 0,0 1 0,0 0 0,0 0 0,-1 1 0,1 0 0,10 6 0,-15-8-4,1 1 1,-1 0-1,0 0 1,1 0-1,-1 1 0,0-1 1,-1 0-1,1 1 1,0 0-1,-1-1 0,1 1 1,-1 0-1,0-1 1,0 1-1,0 0 0,0 0 1,0 0-1,-1 0 0,1 0 1,-1 0-1,0 0 1,0 0-1,0 0 0,-1 0 1,1 0-1,0 0 1,-2 4-1,0 1 18,-1 0-1,0 0 1,0-1-1,0 1 1,-1-1-1,0 1 1,-1-1 0,0-1-1,-6 8 1,-16 13 245,-2-1 1,-36 26 0,16-14 171,35-27-325,10-9-80,1 0 0,-1 1 0,1-1 0,0 1 0,-1 0 0,2 0 0,-1 0 0,0 0 0,0 1 0,1-1 0,0 1 0,0-1 0,0 1 0,-2 6 0,3-9-9,1 0-1,1 0 0,-1 0 1,0-1-1,0 1 0,0 0 1,0 0-1,0-1 0,1 1 1,-1 0-1,0 0 0,1-1 1,-1 1-1,0 0 0,1-1 1,-1 1-1,1-1 0,-1 1 1,1 0-1,0-1 0,-1 1 1,1-1-1,-1 1 0,1-1 1,0 0-1,-1 1 0,1-1 1,0 0-1,0 1 0,-1-1 1,1 0-1,0 0 0,0 0 1,-1 0-1,3 1 0,33 3 306,-29-4-264,143 0 286,-4 0-2584,-109 4 964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39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54 2912,'-18'11'9813,"18"-11"-9710,0 1 1,0-1-1,0 0 0,0 0 1,0 1-1,0-1 0,0 0 1,0 0-1,0 1 1,-1 0 605,-2-4-36,2 3-538,1-1 0,-1 1 0,1 0 0,-1-1 0,0 1 0,1 0 1,-1 0-1,1 0 0,-1-1 0,1 1 0,-1 0 0,0 0 0,1 0 0,-1 0 0,0 0 0,0 0-119,1 0 0,0 0 0,0 0 0,0 0 0,0 0 0,0 0 0,0 0-1,-1 0 1,1 0 0,0 0 0,0 0 0,0 0 0,0 0 0,0 0-1,0 0 1,-1 0 0,1 0 0,0 0 0,0 0 0,0 0 0,0 0-1,0 0 1,0 0 0,0 0 0,-1 0 0,1 0 0,0 0 0,0 0 0,0 0-1,0 1 1,0-1 0,0 0 0,0 0 0,0 0 0,0 0 0,-1 0-1,1 0 1,0 0 0,0 0 0,0 1 0,0-1 0,0 0 0,0 0-1,0 0 1,0 0 0,0 0 0,0 0 0,0 1 0,0-1 0,0 0-1,1 1 23,1 0 0,-1 0 0,0-1 0,1 1 0,-1 0 0,1-1 0,-1 1 0,1-1-1,-1 1 1,1-1 0,-1 0 0,1 1 0,0-1 0,-1 0 0,3 0 0,31-4 335,-22 3-270,311-44 783,-214 29-716,-66 12 24,1 1 0,87 6-1,-125-2-184,0 1 0,0-1 1,14 6-1,2 0 104,-62 10-17126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17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36 7872,'-26'-33'2944,"18"33"-2304,3 0-160,13 0-352,5 0-160,0 0 384,5-3-192,5 3 0,-2 0-96,1 0-1024,-4 3 512,-5 2-2432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40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43 3136,'-2'2'857,"0"-1"1,-1 0-1,1 0 1,-1 0-1,1 0 1,-1-1-1,1 1 1,-1-1-1,1 1 0,-1-1 1,0 0-1,1 0 1,-4 0-1,6 0-803,22-16 2975,-7 11-2752,1 1-1,-1 0 0,33-3 0,-28 4-69,77-6 418,153 5 0,-144 5-381,-54 1-41,-1 0-4321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42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1 554 1728,'4'1'9264,"2"-1"-9574,-1-2 571,0 0 0,1 0 0,-1 0 0,0 0 0,-1-1 0,1 0 0,0 0 1,5-5-1,3-3 217,14-18 1,-21 22-276,34-42 462,52-81 0,17-22-209,-9 43 104,-73 82-392,-20 22-176,-7 4-303,-5 2 181,-7 7 54,1 2 80,0 1 1,1 0 0,1 0-1,-1 1 1,2 0 0,0 1-1,1 0 1,0 0 0,0 0-1,-6 24 1,0 8 42,1 0 0,-5 51 0,16-89-17,-1 5 56,-1 26 0,3-35-47,0-1 0,0 1 0,0-1-1,0 1 1,1-1 0,-1 1 0,1-1 0,0 1 0,0-1 0,0 1 0,0-1 0,0 0 0,0 1 0,0-1 0,1 0 0,2 2 0,-3-3-12,0 0 0,0 0 0,0-1 0,1 1 0,-1-1 0,0 1 0,1-1 0,-1 1 0,0-1 0,1 0 0,-1 0 0,0 0 0,1 0 0,-1 0 0,1 0 0,-1 0 0,0 0 0,1 0 0,-1-1 0,0 1 0,1 0 0,1-2 0,5-1 75,0 0 0,11-8 1,14-10 41,38-32 0,-32 23-54,227-197 241,-251 214-446,-2-2-1,0 0 0,0-1 1,-2 0-1,13-22 1,-45 84-910,18-39 1167,1 0 0,0 1 0,0-1 0,1 0 0,-1 0 1,2 1-1,-1 7 0,2-7-75,0 1 0,0-1 0,1 0 0,0 0 0,0 0 1,1 0-1,0 0 0,0-1 0,1 1 0,5 7 0,-6-10-149,0-1-1,1 0 0,0 0 1,-1 0-1,1-1 0,1 1 1,-1-1-1,0 0 0,1 0 1,0 0-1,-1-1 0,1 0 1,0 0-1,0 0 0,1 0 1,8 1-1,-2-1-1655,0-1-1,12 0 0,2-1-815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42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 3328,'-17'3'11674,"302"-3"-7354,-151-5-4012,112 0 124,-181 7-351,115 19-1,-108-5-1642,-70-15 1196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43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20 2656,'0'-19'1520,"-4"68"4367,-6 6-3326,-19 61-2063,14-59 134,7-26-422,-9 35 378,-32 84 1,30-108 24,-1 0 1,-36 54-1,56-95-571,0-1 0,0 1 0,-1-1 1,1 1-1,0-1 0,-1 1 0,1-1 0,0 0 1,-1 1-1,1-1 0,0 1 0,-1-1 0,1 0 1,-1 1-1,1-1 0,-1 0 0,1 1 0,-1-1 0,0 0 1,1-8 541,8-20-180,-8 26-423,23-72-13,32-109 75,-29 90-62,44-104 0,-41 141 847,-9 19-312,-20 36-480,1 0 0,-1 0-1,0 0 1,1 0 0,-1 1-1,1-1 1,-1 0 0,1 0-1,-1 1 1,1-1 0,0 0-1,-1 1 1,1-1 0,0 1-1,-1-1 1,3 0 0,-3 1-31,0 0 1,1 0-1,-1 0 1,0 0-1,1 1 1,-1-1-1,0 0 1,1 0-1,-1 0 1,0 1-1,0-1 1,1 0-1,-1 1 1,0-1-1,0 0 1,0 0-1,1 1 1,-1-1-1,0 0 1,0 1-1,0-1 1,0 0-1,0 1 1,0-1-1,1 1 1,-1-1-1,0 1 1,3 39-168,-2-30 203,2 39 5,25 235 516,-27-278-519,6 28 96,-6-33-116,-1 1 0,0-1 0,1 0 0,-1 0 0,1 0 0,-1 0 0,1 1 0,-1-1 0,1 0 0,0 0 0,0 0 0,-1 0 0,1-1 0,0 1 0,0 0 0,0 0 0,0 0 0,0-1 0,0 1 0,0 0 0,2 0 0,-2-1-9,0 0 0,0 0 0,0 0 0,0-1 0,-1 1 1,1 0-1,0 0 0,0-1 0,0 1 0,-1 0 0,1-1 0,0 1 0,-1-1 0,1 1 0,0-1 0,-1 1 0,1-1 0,0 0 0,-1 1 0,1-2 0,13-18 53,-13 19-61,54-103 220,-39 70-209,2 1 0,39-56 1,42-29-72,-83 101-24,-13 14 40,1 0 1,-1-1-1,0 1 0,4-7 1,-7 10 28,0 0 0,0 0 0,1 0 1,-1 0-1,0 0 0,0 0 0,0 0 1,0 0-1,0 0 0,0 0 0,0 0 1,0 0-1,0 0 0,1 0 0,-1 0 1,0 0-1,0 0 0,0 0 0,0 0 1,0 0-1,0 0 0,0 0 0,0 0 1,0 0-1,0 0 0,0 0 0,0 0 1,1 0-1,-1 0 0,0 0 0,0 1 1,0-1-1,0 0 0,0 0 0,0 0 1,0 0-1,0 0 0,0 0 0,0 0 1,0 0-1,0 0 0,0 0 0,0 1 1,0-1-1,0 0 0,0 0 0,0 0 1,0 0-1,0 0 0,0 0 0,0 0 1,0 0-1,0 0 0,0 0 0,0 1 1,0-1-1,0 0 0,0 0 0,0 0 1,0 0-1,-1 0 0,3 14-96,-2 16 198,0 562-1389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44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2720,'1'0'193,"0"0"1,0 0 0,0 0-1,0 0 1,0 0-1,0 0 1,0 0-1,0 0 1,0 0-1,0 1 1,0-1 0,0 0-1,0 1 1,0-1-1,0 1 1,0-1-1,0 1 1,-1-1-1,1 1 1,0 0-1,0-1 1,0 1 0,-1 0-1,1 0 1,0-1-1,-1 1 1,1 0-1,-1 0 1,1 0-1,0 2 1,1 1 569,0 1-1,0-1 1,0 1-1,-1 0 1,2 8 0,-2-6-423,-1 1 1,0 0-1,0 0 1,-1 0-1,0 0 1,-3 8 0,3-9-330,-1-1 0,1 1 1,0 0-1,1-1 1,0 1-1,1 13 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45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15 2912,'11'-15'14556,"-10"18"-15785,0-1 1269,-1-1 0,0 1-1,0-1 1,1 0-1,-1 1 1,0-1-1,0 1 1,0-1-1,0 0 1,-1 1-1,1-1 1,0 1-1,-1-1 1,0 3-1,-1 5 40,-12 165 1271,-10 53-97,14-123-789,5 4-169,-5 30 23,3-86-159,-18 90 312,24-139-450,-6 15-1159,7-17 1013,0-1 0,0 0 0,-1 1 0,1-1 0,0 0 0,0 1 0,-1-1 0,1 0 0,-1 1 0,1-1 0,0 0 0,-1 0 0,1 1 0,0-1 0,-1 0 0,1 0 0,-1 0 0,1 0 0,-1 1 0,1-1 0,-1 0 0,1 0 0,0 0 0,-1 0 0,1 0 0,-1 0 0,1 0 0,-1 0 0,1 0 0,-1-1 0,1 1 0,0 0 0,-1 0 0,1 0 0,-1 0 0,1-1 0,0 1 0,-1 0 0,0-1 0,-4-3-1667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46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94 1984,'-32'11'9477,"48"-16"-5050,22 0-3275,-3 1-742,-1-2-112,286-43 1303,-140 36-1206,-150 13-330,0 2 0,-1 0 0,1 2 0,30 9 0,-57-12-171,-1-1 0,1 1 0,-1 0 1,1-1-1,-1 1 0,1-1 0,-1 0 0,1 0 1,-1 0-1,1 0 0,0 0 0,3-2 0,-5 1-322,0 1-1,0-1 1,0-1-1,0 1 0,0 0 1,0 0-1,0 0 0,0 0 1,-1-1-1,1 1 1,0 0-1,-1-1 0,1 1 1,-1 0-1,1-1 0,-1 1 1,0-1-1,0 1 1,0-1-1,1 1 0,-2-3 1,4-12-2148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47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86 3328,'17'-28'1488,"-11"20"-1475,-3 3 454,0 1 0,0-1 0,1 1 0,-1-1 1,1 1-1,0 0 0,1 0 0,-1 1 0,1-1 0,5-2 1,-10 6-432,0-1 1,0 1-1,1 0 1,-1 0-1,0 0 1,0 0-1,0 0 1,0 0-1,1 0 1,-1 0-1,0 0 0,0 0 1,0 0-1,0 0 1,1 0-1,-1 0 1,0 0-1,0 0 1,0 0-1,1 0 1,-1 0-1,0 0 1,0 0-1,0 0 1,0 0-1,0 0 1,1 1-1,-1-1 1,0 0-1,0 0 1,0 0-1,0 0 1,0 0-1,1 0 1,-1 0-1,0 1 1,0-1-1,0 0 0,1 10 1000,-5 15 192,3-20-1016,-2 11 73,-2 0 0,0 0 0,-1-1 0,0 0-1,-17 28 1,5-15 181,-40 49-1,24-39-164,-44 56-37,64-75-78,0 1 1,2 0 0,-11 23 0,22-42-155,1 1 1,-1 0-1,0-1 0,0 1 0,1 0 1,-1 0-1,1 0 0,-1-1 0,1 1 1,0 0-1,0 0 0,0 0 0,0 0 1,0 0-1,0-1 0,0 1 0,1 0 1,-1 0-1,1 0 0,-1 0 1,1-1-1,0 1 0,0 0 0,0-1 1,0 1-1,0-1 0,0 1 0,0-1 1,0 1-1,0-1 0,1 0 0,-1 1 1,1-1-1,-1 0 0,1 0 0,-1 0 1,1 0-1,0 0 0,1 0 0,7 3 73,0-1 0,1 0 0,-1 0 0,0-1 0,17 1 0,7-1 129,35-2 1,-47-1-254,0 1 1,0 0-1,-1 2 1,1 1-1,33 7 0,-51-8 189,13 2-3175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48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30 3904,'-30'-8'5232,"40"4"-3907,-1 1 0,1 0 1,12-1-1,59-2 676,-79 6-1922,56-1 731,0 2 1,69 11 0,-117-10-913,1 0 0,-1 0 0,0 1 0,0 1 0,0 0 0,0 0 0,16 10 0,-16-10-2433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48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0 4064,'-2'0'221,"-1"1"-1,0-1 1,1 0 0,-1 1 0,1-1 0,-1 1-1,1 0 1,-1 0 0,1 0 0,0 0 0,-1 0-1,1 0 1,0 1 0,0-1 0,0 1 0,0-1-1,0 1 1,0 0 0,0 0 0,1 0-1,-1 0 1,1 0 0,-1 0 0,-1 5 0,1-4-82,1 0-1,0 0 1,1 0 0,-1 0 0,0 0 0,1 1 0,0-1 0,-1 0 0,1 0 0,0 0 0,1 0 0,-1 1 0,1-1-1,-1 0 1,1 0 0,0 0 0,0 0 0,0 0 0,1 0 0,2 4 0,-1-2-16,1 0 0,0 0 0,0-1 0,0 1 0,1-1 0,0 0 0,0 0 0,0-1-1,0 1 1,0-1 0,1 0 0,-1-1 0,1 1 0,0-1 0,0 0 0,0-1 0,11 2 0,-9-2-40,0 0 0,0-1 0,1 0 0,-1 0 0,0-1 0,0 0 0,0 0 0,0-1 1,0 0-1,0-1 0,-1 0 0,1 0 0,8-5 0,-11 5-51,-1 1 1,0-1-1,0-1 1,0 1-1,0-1 1,-1 1-1,1-1 1,-1 0-1,0 0 1,0 0-1,3-6 1,-6 8-38,1 0 0,0 1 1,-1-1-1,1 0 1,-1 0-1,1 0 1,-1 0-1,0 1 1,0-1-1,0 0 0,0 0 1,0 0-1,0 0 1,0 0-1,-1 1 1,1-1-1,-1 0 0,1 0 1,-1 0-1,0 1 1,0-1-1,1 0 1,-1 1-1,0-1 1,-1 1-1,1-1 0,0 1 1,0-1-1,-1 1 1,1 0-1,-1 0 1,1 0-1,-3-2 1,-4-1-37,1 0 0,-1 0 1,1 1-1,-1 0 0,0 1 1,0-1-1,0 1 1,0 1-1,-1 0 0,1 0 1,-15 1-1,-5 1-570,1 2 0,-32 6 1,9 4-2162,21-3-2904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18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31 101 9056,'-30'-28'4096,"30"25"-3552,13 0 896,14-2-896,12-6 703,36-1-735,30-1 384,8 7-544,6-2-160,-9 0-128,4 4-2528,1 4 1345,-2 0-4129,-25 12 2944,-22-4-2272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49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20 3904,'10'-19'4586,"-10"47"-1183,-3-4-2813,-2-1 0,-1 0 0,-1 0 0,-1 0 0,-12 25 0,-64 105 723,12-23-385,27-29-138,41-88-612,-1 0 1,2 0 0,0 0-1,1 1 1,-2 26-1,4-38-133,0 1-1,0-1 0,0 0 0,0 1 1,1-1-1,-1 0 0,1 1 0,0-1 1,-1 0-1,1 0 0,0 0 0,0 1 1,0-1-1,1 0 0,-1 0 0,0-1 1,1 1-1,-1 0 0,1 0 0,3 2 1,-2-3-9,0 1 1,0-1-1,0 1 1,0-1-1,0 0 1,0 0-1,1 0 1,-1-1-1,0 1 1,1-1 0,-1 0-1,0 0 1,1 0-1,5-1 1,286-59 105,-290 59-167,44-9-1266,-36 3-2071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49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40 5632,'-14'-15'1334,"5"7"1977,23 8 241,-8 0-3029,201-7 3703,-110 2-3493,88 1-226,-105 4-7792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4:50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202 501 5312,'0'-1'116,"0"1"1,0 0-1,-1-1 1,1 1-1,0 0 1,0-1-1,0 1 1,-1 0-1,1-1 233,-1 1-232,1-1-1,0 1 1,0 0-1,-1 0 1,1 0-1,0-1 1,-1 1-1,1 0 1,0 0-1,-1 0 1,1 0-1,0 0 1,-1 0-1,1 0 1,0 0-1,-1 0 0,1 0 1,-1 0-1,1 0 1,0 0-1,-1 0 1,-11 9 2186,-3 4-913,-1-1-528,-1-1 0,1 2-1,-27 28 1,35-32-644,0 1 0,0 0-1,0 0 1,2 1 0,-1 0 0,1 0-1,-7 19 1,12-26-167,-1-1 0,1 1 0,0-1 0,0 1 0,0 0 0,1-1 0,-1 1 0,1 0 0,0 0 0,0-1 0,0 1 0,0 0 0,1 0 0,0-1 0,1 7 0,-1-9-37,-1 0 0,0-1-1,1 1 1,-1-1 0,1 1 0,-1-1 0,1 1-1,-1-1 1,1 1 0,-1-1 0,1 1-1,-1-1 1,1 0 0,0 1 0,-1-1 0,1 0-1,0 1 1,-1-1 0,1 0 0,0 0 0,0 0-1,-1 0 1,1 0 0,0 1 0,-1-1-1,1-1 1,0 1 0,0 0 0,-1 0 0,1 0-1,0 0 1,-1 0 0,1-1 0,0 1-1,-1 0 1,1 0 0,0-1 0,-1 1 0,1-1-1,-1 1 1,1-1 0,0 0 0,5-3 67,1-1 1,-1 0-1,6-7 1,-8 8-57,44-43 173,44-42-599,-92 89 379,1-1 0,-1 1 0,1-1 0,-1 1 0,1-1 0,-1 1 0,1 0 0,-1-1 0,1 1-1,0-1 1,-1 1 0,1 0 0,-1 0 0,1-1 0,0 1 0,-1 0 0,1 0 0,1 0 0,-2 0 12,0 1 0,0-1 0,0 1 0,0-1 0,0 1 0,0-1 0,0 1 0,0-1 0,0 1 0,0-1 0,0 1 0,0-1 0,0 1 0,-1-1 0,1 1 0,0-1 0,0 1 0,-1-1 0,1 1 0,-1 0 0,-3 7 0,0 0 0,1 0 0,0 1 0,1 0 0,0-1-1,0 1 1,-1 16 0,3-18 26,-1-1-1,1 1 1,1 0 0,-1 0-1,1-1 1,0 1 0,1-1-1,-1 1 1,1-1-1,1 1 1,2 5 0,-3-8 20,1-1-1,-1 0 1,0 0 0,1 0 0,0 0 0,0 0-1,0 0 1,0-1 0,0 0 0,0 1-1,1-1 1,-1 0 0,1-1 0,0 1 0,-1-1-1,1 1 1,0-1 0,0 0 0,0 0 0,0-1-1,0 1 1,0-1 0,0 0 0,6-1 0,0 0 15,-1 0 1,1-1 0,-1-1 0,1 1 0,-1-1 0,0-1-1,0 0 1,0 0 0,9-7 0,14-12 38,54-51 0,-78 66-78,19-20-15,0-1 1,-2-2-1,-1 0 0,-1-2 1,19-39-1,123-240-370,-155 291 294,-1-1 1,9-30 0,-17 47 63,3-17-76,-4 22 79,0-1 0,0 0 0,0 0 0,0 0 0,0 0 0,0 0-1,0 0 1,-1 0 0,1 0 0,0 1 0,0-1 0,-1 0 0,1 0 0,-1 0 0,1 1-1,-1-1 1,1 0 0,-2-1 0,2 2 7,-1 0 0,1 0 0,0-1 0,-1 1 0,1 0 0,-1 0 0,1-1 0,0 1 0,-1 0 0,1 0 0,-1 0 0,1 0 0,-1 0 0,1 0 0,-1 0 0,1 0 0,0 0 0,-1 0 0,1 0 0,-1 0 0,1 0 0,-1 0 0,1 0 0,-1 0 0,1 0 0,0 0 0,-1 1 0,1-1 0,-1 0-1,1 0 1,0 1 0,-1-1 0,0 1 0,-5 4-26,0 1 0,0 0 0,0 0 0,1 0 0,-1 1 0,2 0 0,-6 8 0,-26 54 146,-16 58 274,19-44-69,19-52-176,3 1 0,0 0 0,-7 44 0,17-72-157,-10 80 229,10-74-357,1 0 0,0 0 0,0 0 0,1-1 0,1 1 0,3 14 0,-4-22-190,0 1 0,0 0 0,0-1-1,0 1 1,0-1 0,1 1-1,0-1 1,-1 0 0,1 1 0,0-1-1,0 0 1,0 0 0,0-1-1,0 1 1,1 0 0,2 1 0,24 11-2677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45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48 2656,'-4'4'12853,"17"-4"-12294,1-2 1,0 0-1,22-7 1,19-3-89,199-10 788,-221 20-1194,-10 0 20,43 2-1,-6 2 191,-36-3-4747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45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31 123 992,'-31'16'12042,"31"-31"-6298,1 14-5694,0 0-1,0 1 1,-1-1 0,1 0-1,0 1 1,0-1 0,0 1-1,0-1 1,0 1 0,-1-1-1,1 1 1,2-1 0,0 0 45,18-9 482,1 1 0,38-10-1,52-5 105,260-23-1075,-351 45 100,-13 1-145,9-1-1370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0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70 1888,'0'-17'794,"-1"11"65,1 0 0,0 0-1,1 0 1,-1 0 0,3-9-1,-1 8 842,-2 11-537,-2 13-308,21 199 3646,-10-149-3333,-3-20-351,4 46-2,-3-32-353,-4-40-1109,2 35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1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49 210 1984,'-11'-7'640,"11"7"-634,0 0 1,0 0-1,0 0 1,-1 0-1,1 0 0,0 0 1,0 0-1,0-1 1,0 1-1,0 0 1,0 0-1,0 0 0,-1 0 1,1 0-1,0 0 1,0 0-1,0 0 1,0 0-1,0 0 0,0 0 1,-1 0-1,1 0 1,0 0-1,0 0 1,0 0-1,0 0 0,0 0 1,0 0-1,0 0 1,-1 0-1,1 1 1,0-1-1,0 0 0,0 0 1,0 0-1,0 0 1,0 0-1,0 0 1,-33 11 13251,42-17-12831,0 0 1,0 1-1,1 1 1,-1 0-1,1 0 0,20-5 1,66-8 179,-28 6-366,196-47 242,-137 28-374,91-11-62,-151 32-92,90-1 0,-78 12-1086,-83 10-3636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2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82 3648,'-3'-20'4711,"0"30"-2708,-11 104 1746,-17 97-623,6-33-1651,13-75-684,12-71-108,-11-125-512,14 9-433,-1 6 282,3 1-1,23-118 1,-23 172 134,1-1-1,2 2 1,0-1-1,22-39 1,-29 60-139,1 0-1,0-1 0,-1 1 1,1 0-1,0 0 1,0 0-1,1 0 1,-1 0-1,0 0 1,1 0-1,2-1 1,-4 3-1,0-1-1,0 1 1,0-1 0,0 1 0,1 0-1,-1 0 1,0-1 0,0 1 0,0 0-1,1 0 1,-1 0 0,0 0 0,0 0 0,0 0-1,0 1 1,1-1 0,-1 0 0,0 1-1,0-1 1,0 1 0,0-1 0,0 1-1,0-1 1,0 1 0,0 0 0,0-1-1,0 1 1,0 0 0,1 1 0,5 6 31,-1 0 0,1 1 0,-1 0 1,8 18-1,15 43 28,-14-31 113,20 48 40,-11-24-78,48 90 1,-71-151-118,0 0 0,0 1 0,1-1 0,-1 0 0,1 0 0,-1-1 0,1 1-1,0 0 1,-1 0 0,1-1 0,0 1 0,4 1 0,-5-2-27,0-1-1,1 0 1,-1 0-1,0 0 0,0 0 1,0 0-1,0 0 1,0-1-1,0 1 0,0 0 1,0-1-1,0 1 1,0 0-1,1-1 0,-2 1 1,1-1-1,0 0 1,0 1-1,0-1 0,0 0 1,0 1-1,0-1 1,-1 0-1,1 0 0,0 0 1,-1 0-1,1 0 1,0-2-1,5-5-210,0-1 1,-1 0-1,-1-1 0,7-17 0,8-43-296,-8 31 323,-1-2 68,7-71 0,-8 41 21,-5 55 23,-1-11-381,-3 27 518,4 8 16,3 18 172,-3-1-1,4 48 0,-4-33 101,19 244 848,-20-244-957,0-4-71,7 39 1,-9-50-1144,0-53-11206,0 27 11861,-1 0-1,1 0 1,-1 0 0,1 1-1,-1-1 1,1 0-1,-1 0 1,4-2-935,5 2-668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2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4480,'3'-1'410,"-1"-1"-1,0 2 1,1-1 0,-1 0 0,1 0-1,-1 1 1,1-1 0,0 1-1,-1 0 1,1 0 0,-1 0 0,1 0-1,-1 0 1,4 1 0,6 0 1833,-11-1-2065,1 0 1,0 1-1,-1-1 1,1 0 0,-1 1-1,1 0 1,-1-1-1,1 1 1,-1 0-1,1 0 1,-1 0-1,1 0 1,-1 0-1,0 0 1,0 0-1,1 0 1,-1 1-1,0-1 1,0 0-1,0 1 1,-1-1-1,1 1 1,0-1-1,0 1 1,-1-1-1,1 1 1,-1-1-1,1 1 1,-1 3-1,2 5 170,0-1 0,-1 1 0,0 17-1,-1-3-252,1 0-1,6 39 0,-5-43-378,2 10-1706,4-13-2472,1-9 2212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4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100 221 2560,'-5'-7'1392,"1"-1"0,1-1 0,-5-10 0,8 19-1300,1-1 0,-1 1 1,0 0-1,0-1 0,0 1 1,0 0-1,0 0 0,-1-1 0,1 1 1,0 0-1,0-1 0,0 1 1,0 0-1,0-1 0,0 1 0,0 0 1,-1 0-1,1-1 0,0 1 1,0 0-1,0 0 0,0-1 0,-1 1 1,1 0-1,0 0 0,0 0 1,-1-1-1,1 1 0,0 0 1,0 0-1,-1 0 0,1 0 0,0 0 1,-1 0-1,0-1 0,-1 10 355,0-1 0,0 1 0,-2 13 0,0 9 69,-15 97 965,3-17-668,-2 6 114,16-93-754,2-18-6,0 1 1,0-1 0,-3 9-1,3-15-151,-1 6 373,1-8 32,2-13-36,2-81-380,3-74-355,-1 0 375,-1 41-47,1 82 550,-3 40-438,2 9 20,5 12 160,33 111 267,-9-22-322,-20-65-31,2-1 1,1 0-1,2-1 1,33 46-1,-52-82-176,2 3 36,-1 0-1,1-1 0,0 1 0,0-1 0,0 1 0,1-1 1,-1 0-1,1 0 0,-1 0 0,1 0 0,0 0 0,-1 0 1,1-1-1,0 0 0,6 3 0,-8-4-43,0 0 0,0 0 0,0 0 0,0-1 0,-1 1 0,1 0 0,0 0 0,0 0 0,0-1 0,0 1 0,-1 0 0,1-1 0,0 1 0,0-1 0,-1 1 0,1-1-1,0 1 1,-1-1 0,1 1 0,0-1 0,-1 0 0,1 1 0,-1-1 0,1 0 0,-1 0 0,1-1 0,12-29-478,-10 24 413,8-32-373,-2 1 1,6-57-1,4-15 92,14-67-288,-32 172 615,0 1 1,1-1 0,-1 0 0,3-4-1,-4 8 26,0 1-1,0 0 0,1 0 0,-1 0 0,0 0 0,0-1 0,0 1 0,0 0 1,0 0-1,0 0 0,0 0 0,0 0 0,1 0 0,-1-1 0,0 1 1,0 0-1,0 0 0,0 0 0,0 0 0,1 0 0,-1 0 0,0 0 0,0 0 1,0 0-1,0 0 0,1-1 0,-1 1 0,0 0 0,0 0 0,0 0 1,1 0-1,-1 0 0,0 0 0,0 1 0,0-1 0,0 0 0,1 0 0,-1 0 1,0 0-1,0 0 0,0 0 0,1 0 0,-1 1 30,1 0 0,0 1-1,0-1 1,-1 0 0,1 1-1,0-1 1,-1 0 0,1 1 0,-1-1-1,1 2 1,7 38 660,6 62 0,-2-10-227,15 89-85,-20-131-347,1 6-218,-6-16-5301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33.6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26 111 2144,'1'-6'214,"0"0"0,1 0 0,-1 0 0,1 1 0,0-1 0,1 0 0,-1 1 0,1-1 0,7-9 0,4-10 809,-4 10-429,-5 12-121,-6 9-255,-1 5 83,2-10-289,0 0 0,0-1-1,0 1 1,0 0 0,-1 0 0,1-1-1,0 1 1,0 0 0,0-1-1,-1 1 1,1 0 0,0-1-1,-1 1 1,1 0 0,-1-1 0,1 1-1,-1-1 1,1 1 0,-1-1-1,1 1 1,-1-1 0,0 1-1,0 0 16,1 0 0,-1 0-1,1 0 1,-1 0-1,1 0 1,-1 0 0,1 0-1,0 0 1,-1 0-1,1 0 1,0 0 0,0 0-1,0 0 1,0 0 0,0 0-1,0 0 1,0 0-1,0 0 1,1 2 0,-2 8 54,-8 21 61,2 1-1,-5 48 1,-7 33 62,1-40 660,18-73-827,0-1 1,0 1-1,0-1 1,0 0-1,0 1 0,0-1 1,0 1-1,0-1 1,0 1-1,0-1 0,0 1 1,0-1-1,0 1 1,0-1-1,0 0 0,0 1 1,1-1-1,-1 1 1,0-1-1,0 0 0,0 1 1,1-1-1,-1 1 1,0-1-1,1 0 0,-1 1 1,1-1-1,0 1 11,0-1-1,0 0 1,0 1 0,0-1-1,0 0 1,0 0 0,0 0-1,0 1 1,0-1 0,0 0-1,0 0 1,1-1 0,6 0 101,0-1 0,14-5 0,-12 3-92,39-12-35,-34 11-161,0 0-1,0 0 0,0 2 0,0 0 0,27-2 1,-39 5 108,1 0 0,0 0 1,-1 1-1,1-1 0,-1 1 0,1 0 1,-1 0-1,1 0 0,-1 0 0,0 1 1,1-1-1,-1 1 0,0 0 1,0 0-1,0 0 0,-1 0 0,1 1 1,0-1-1,-1 1 0,3 3 1,-1-1 48,-2 0 0,1 0 1,-1 0-1,1 0 1,-1 0-1,-1 1 1,1-1-1,-1 1 1,0-1-1,0 1 0,-1-1 1,1 9-1,-19 178 676,15-164-476,-2 11-33,-2 0 0,-12 41 0,10-54-3412,0-18 1681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4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4160,'0'0'32,"-1"0"0,1 0 0,0 0 0,0 0 0,0 0 0,0 0 0,0 0 0,0 0 0,0 0 0,0 1 0,0-1 0,-1 0 0,1 0 0,0 0 0,0 0 64,0 0-64,0 0 0,0 0 0,0 0 0,0 0 0,0 0 0,0 1 0,0-1 0,0 0 0,0 0 0,0 0 0,0 0 0,-1 0 0,1 0-1,0 0 1,0 0 0,0 0 0,0 1 0,0-1 0,0 0 0,0 0 0,0 0 0,0 0 0,1 0 0,-1 0 0,0 0 0,0 0 0,0 1 0,3 7 1743,11 14 1732,-9-13-2058,4 10 596,10 33-1,-12-34-1712,-4 3-15,-1-7-5407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5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11 266 2816,'-1'-1'108,"1"1"-50,0-1-1,-1 1 1,1 0-1,0-1 1,0 1-1,0-1 1,-1 1-1,1 0 1,0-1-1,-1 1 1,1 0 0,0 0-1,-1-1 1,1 1-1,0 0 1,-1 0-1,1-1 1,0 1-1,-1 0 1,1 0-1,-1 0 1,1 0-1,-1 0 1,0-1 0,1 28 3451,10 226 1995,-6-184-4548,-2-49-650,-1 0 0,0 1 1,-5 37-1,3-44 97,0-11 144,-1-11-468,-1-12-169,0-1 0,1 0 0,1-1 0,2-27 0,0 2 92,-3-87 51,0-86 70,3 175 382,-1 19 213,6-43 0,-6 69-698,0 0-1,0-1 0,0 1 0,0 0 0,0-1 0,0 1 0,0 0 0,0-1 0,0 1 0,0 0 0,0 0 0,0-1 0,0 1 0,0 0 0,1-1 1,-1 1-1,0 0 0,0 0 0,0-1 0,1 1 0,-1 0 0,0 0 0,0-1 0,1 1 0,-1 0 0,0 0 0,0 0 0,1 0 0,-1-1 0,0 1 1,1 0-1,7 6 358,4 16 166,1 11-227,-1 1-1,11 58 1,-5-18-202,-13-57-90,73 233 630,-74-239-534,1-1 1,1 0-1,-1 0 1,15 18-1,-11-21-11,-8-7-114,-1 0-1,0 0 1,1 0 0,-1 0 0,0 0-1,0 0 1,1 0 0,-1 0 0,0 0-1,1-1 1,-1 1 0,0 0-1,0 0 1,1 0 0,-1 0 0,0 0-1,0-1 1,0 1 0,1 0 0,-1 0-1,0 0 1,0-1 0,0 1-1,1 0 1,5-20-569,-5 16 414,3-17-233,-1 0-1,-1 0 1,0-37-1,-2 19 123,0-88-412,1-35 293,1 120 444,14-75-1,-16 116-30,0 0 0,0 0 0,0 0 0,0 0 0,0-1 0,1 2 0,-1-1 0,0 0 0,1 0 0,-1 0 0,1 0 0,-1 0 0,1 0 0,0 0 0,-1 0 0,1 1 0,0-1 0,-1 0 0,1 0 0,0 1 0,0-1 0,1 0 0,-1 1 8,0 0 1,0 0 0,0 0-1,0 0 1,0 0 0,0 0-1,0 0 1,-1 1 0,1-1-1,0 0 1,0 1 0,0-1 0,0 1-1,0-1 1,-1 1 0,1-1-1,0 1 1,-1-1 0,2 2-1,5 5 229,-1 1 0,0-1 0,8 15 0,-11-18-184,12 21 241,-1 0 1,-2 1 0,13 36 0,19 84 11,-36-118-175,-7-25-172,73 297-1628,-72-295 1048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6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47 3392,'0'0'55,"0"0"0,0 0 0,-1 0 0,1 0 0,0 0 0,0 0 0,-1 0-1,1 0 1,0 0 0,0-1 0,0 1 0,-1 0 0,1 0 0,0 0 0,0 0 0,0 0 0,-1 0 0,1-1 0,0 1 0,0 0 0,0 0 0,0 0 0,-1 0 0,1-1 0,0 1 0,0 0 0,0 0-1,0 0 1,0-1 0,0 1 0,0 0 0,-1 0 0,1-1 0,0 1 0,0 0 0,2-12 2974,0 9-2179,-1 0 0,0 0 0,1 0-1,0 0 1,3-4 0,-5 6-789,1 0 0,0 1 0,-1-1 0,1 1 0,0-1-1,-1 1 1,1-1 0,0 1 0,0-1 0,-1 1 0,1 0-1,0-1 1,0 1 0,0 0 0,-1 0 0,1 0 0,0-1 0,0 1-1,0 0 1,0 0 0,0 0 0,-1 1 0,1-1 0,0 0 0,0 0-1,0 0 1,0 1 0,0-1 0,-1 0 0,1 1 0,0-1-1,0 0 1,-1 1 0,1-1 0,0 1 0,-1-1 0,1 1 0,0 0-1,-1-1 1,1 1 0,-1 0 0,1 1 0,1 0-15,0 0 0,-1 1 0,1-1 0,-1 1 0,0-1 0,0 1-1,0 0 1,0-1 0,0 1 0,-1 0 0,2 5 0,-4 10 479,0 0 0,-1 0-1,0 0 1,-1-1 0,-13 32-1,5-13 547,12-35-986,-1 1 0,0 0 0,1-1 0,0 1 0,-1 0 0,1-1 0,0 1 0,0 0 0,0 0 0,0 0 0,0-1 0,0 1 0,0 0 0,1 0 0,-1-1 0,1 1 0,-1 0 1,2 2-1,-1-3-47,0 0 0,1 0 1,-1 1-1,0-1 1,1 0-1,-1 0 1,0-1-1,1 1 1,0 0-1,-1 0 1,1-1-1,-1 1 1,1-1-1,0 1 0,-1-1 1,1 0-1,0 0 1,3 0-1,20 1-426,0-2-1,0-1 1,0-2-1,37-8 0,-2 0-3268,-21 6 1802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6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22 122 3712,'-22'3'11168,"46"3"-9473,-3 0-1145,-3-3-131,29 5 154,64-4-51,135-12 1,219-24-80,48 6 53,313 18 133,-465 5-394,-353 3-540,1 0 1,0-1 0,-1 0-1,1-1 1,12-3 0,-19 4-8,-1 0 1,1 0 0,0 1-1,-1-1 1,1 0 0,0 0-1,-1-1 1,1 1 0,-1 0-1,0 0 1,1-1 0,-1 1-1,0-1 1,0 1 0,0-1-1,0 1 1,0-1 0,0 0 0,0 0-1,-1 1 1,1-1 0,-1 0-1,1 0 1,-1 0 0,0 0-1,0 1 1,1-1 0,-1 0-1,0 0 1,-1-3 0,0-12-2297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7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169 152 2720,'0'-1'244,"0"-1"1,0 0-1,7-15 6809,-10 47-5517,-4-3-458,0 0 0,-13 32 0,-4 10-88,-16 83 392,-14 47-193,40-163-651,10-30-223,3-16-147,0-7-165,1-110-625,1 51 412,1 36 171,1-1 0,2 0 0,17-68 0,52-111 163,-72 214-94,0 0 1,1 0 0,0 1 0,0-1-1,7-8 1,-10 13-19,1 0 0,0 0 0,0 0 0,-1 1 0,1-1 0,0 0 0,0 1 0,0-1 0,-1 1 0,1-1 0,0 1 0,0-1 0,0 1 0,0 0 0,0-1 0,0 1 0,0 0 1,0 0-1,0 0 0,0 0 0,0 0 0,1 0 0,-1 0 0,0 0 0,0 0 0,0 0 0,0 0 0,0 1 0,0-1 0,0 0 0,0 1 0,-1-1 0,1 1 0,0-1 0,0 1 0,0 0 0,0-1 0,0 1 0,-1 0 0,2 0 0,4 6 88,1 0 0,-1 0 0,-1 0 0,1 1 0,4 9 0,21 45 323,-15-26-257,66 164 225,-29-63 2,-50-131-320,-1 0-4,0-1 0,1 1 0,0-1 1,4 7-1,-7-12-69,0 1 0,1-1 0,-1 1-1,0-1 1,1 0 0,-1 1 0,1-1 0,-1 1 0,0-1 0,1 0-1,-1 1 1,1-1 0,-1 0 0,1 1 0,-1-1 0,1 0-1,0 0 1,-1 0 0,1 1 0,-1-1 0,1 0 0,-1 0 0,1 0-1,0 0 1,-1 0 0,1 0 0,-1 0 0,1 0 0,0 0-1,-1 0 1,1-1 0,-1 1 0,1 0 0,-1 0 0,1 0 0,-1-1-1,1 1 1,-1 0 0,1-1 0,-1 1 0,1 0 0,-1-1 0,1 1-1,-1-1 1,0 1 0,1-1 0,-1 1 0,0 0 0,1-1-1,-1 0 1,0 1 0,1-2 0,4-9-227,-1 0 0,0 0 0,0-1 1,3-19-1,-5 19 17,54-196-1262,-52 195 1456,4-14 24,16-37 0,-24 63 13,1 0 1,-1 0-1,1 0 0,-1 0 1,1 0-1,-1 0 0,1 0 1,-1 1-1,1-1 0,0 0 1,0 0-1,-1 1 0,1-1 1,1 0-1,-1 0 0,-1 1 0,0 0 0,1 0 0,-1 0-1,0 0 1,1 0 0,-1 0 0,1 0 0,-1 0 0,0 0-1,1 1 1,-1-1 0,0 0 0,1 0 0,-1 0 0,0 0-1,1 0 1,-1 0 0,0 1 0,0-1 0,1 0 0,-1 0 0,0 1-1,1-1 1,-1 0 0,0 0 0,1 1 0,1 2 107,-1 0 0,1 0 1,0 1-1,-1-1 1,0 1-1,0-1 0,1 4 1,12 64 1052,10 141 1,-19-142-1305,-1-16-511,1 1-1594,0 0-3374,-1-36 3645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8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5824,'2'0'1557,"0"5"-372,2 15 400,1 26 765,-4 62 1196,-2-61-3540,6-5-5281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8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5632,'-1'1'230,"1"1"1,-1 0 0,1-1-1,-1 1 1,1-1 0,0 1-1,0 0 1,0-1 0,0 1-1,0 0 1,0-1 0,0 1-1,1 0 1,-1-1 0,1 4-1,1 1 1045,1 21 1243,-2 1 0,-1 33 0,0-26-1896,-3 63 108,0 30-575,4-111-272,0 56-1045,-5-26-3505,4-38 2955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8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33 136 6976,'-10'-5'866,"7"4"-581,1-1-1,-1 1 0,1-1 1,-1 1-1,1-1 0,0 0 1,-3-2-1,5 3-202,0 1 1,0-1-1,0 1 0,0-1 1,0 0-1,0 1 0,0-1 1,0 0-1,0 1 0,0-1 1,0 1-1,0-1 0,1 0 1,-1 1-1,0-1 0,0 0 1,1 1-1,-1-1 0,0 1 1,1-1-1,-1 1 0,1-1 0,-1 1 1,0-1-1,1 1 0,-1 0 1,1-1-1,0 0 0,21-17 1723,-14 12-1291,1 1 0,0 0 0,0 1 0,20-7 1,44-8-137,-18 8-2032,73-6 0,-88 14-3193,45 4 0,-58 1 2287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5:59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59 234 7232,'-18'12'2314,"18"-12"-2277,0 0 0,-1 1-1,1-1 1,0 0 0,0 0 0,-1 0-1,1 1 1,0-1 0,0 0-1,0 0 1,-1 0 0,1 1-1,0-1 1,0 0 0,0 0-1,0 1 1,0-1 0,-1 0 0,1 1-1,0-1 1,0 0 0,0 0-1,0 1 1,0 0 0,-8 36 1439,-2 11 1058,-8 95-1,18 99-1429,0-201-1012,-1-31-50,1-1 1,0 0-1,1 0 1,0 1 0,3 14-1,-4-24-45,0 0 1,0-1-1,0 1 0,0 0 0,0 0 1,0 0-1,0 0 0,0 0 1,0 0-1,0 0 0,0 0 0,1 0 1,-1 0-1,0 0 0,0 0 0,0 0 1,0 0-1,0 0 0,0 0 0,0 0 1,0 0-1,0 0 0,0 0 1,0 0-1,0 0 0,0-1 0,0 1 1,0 0-1,0 0 0,1 0 0,-1 0 1,0 0-1,0 0 0,0 0 0,0 0 1,0 0-1,0 1 0,0-1 1,0 0-1,0 0 0,0 0 0,0 0 1,0 0-1,0 0 0,0 0 0,0 0 1,1 0-1,-1 0 0,0 0 0,0 0 1,0 0-1,0 0 0,0 0 1,0 0-1,0 0 0,0 0 0,0 0 1,0 0-1,0 0 0,0 0 0,0 1 1,0-1-1,0 0 0,0 0 1,0 0-1,0 0 0,0 0 0,2-7-83,-1-62-501,-1-123-346,1 173 894,0-30-115,10-63 1,18-53 425,-19 120 520,28-74-1,-35 112-631,0 1 0,0-1-1,0 1 1,1-1-1,4-5 1,-7 11-130,0 0 0,-1 0 0,1 0-1,0 0 1,0 1 0,0-1 0,0 0 0,0 0 0,-1 1 0,1-1 0,1 1 0,-1-1 0,0 1-1,0-1 1,0 1 0,0-1 0,0 1 0,0 0 0,0 0 0,1 0 0,-1 0 0,0-1 0,0 2-1,0-1 1,0 0 0,1 0 0,-1 0 0,0 0 0,0 1 0,0-1 0,0 1 0,0-1 0,0 0-1,0 1 1,0 0 0,0-1 0,0 1 0,0 0 0,0-1 0,0 1 0,1 1 0,6 8 118,0 0 1,0 1-1,-1 0 1,0 0-1,-1 0 1,9 22-1,-5-12 66,69 185 664,-30-70-508,-35-97-305,-6-19-114,13 29 1,-21-48 26,1 0 0,-1 0 0,1 0 0,-1 0-1,1 0 1,0 0 0,-1 0 0,1 0 0,0-1 0,0 1 0,0 0 0,-1-1 0,1 1-1,2 1 1,-3-2 0,1 0-1,-1 0 0,1 0 0,-1 0 0,0 0 1,1 0-1,-1 0 0,0 0 0,1 0 1,-1-1-1,1 1 0,-1 0 0,0 0 0,1 0 1,-1 0-1,0 0 0,1-1 0,-1 1 1,0 0-1,1 0 0,-1-1 0,0 1 0,1 0 1,-1-1-1,0 1 0,0 0 0,1-1 1,1-3-153,0 1 0,-1-1 1,1 0-1,-1 0 0,1 0 1,0-7-1,16-134-1699,-8 43 1556,-1 35 283,-4 22 351,12-45 0,-14 77-146,8-22 594,-11 35-745,0-1 0,0 1 1,0 0-1,0-1 0,0 1 1,1 0-1,-1-1 0,0 1 1,0 0-1,1-1 0,-1 1 1,0 0-1,0 0 0,1-1 1,-1 1-1,0 0 0,1 0 1,-1 0-1,0 0 0,1-1 1,-1 1-1,0 0 0,1 0 1,-1 0-1,0 0 0,1 0 1,-1 0-1,0 0 0,1 0 0,-1 0 1,1 0-1,-1 0 0,0 0 1,1 0-1,-1 0 0,0 0 1,1 0-1,-1 1 0,0-1 1,1 0-1,-1 0 0,0 0 1,1 0-1,-1 1 0,0-1 1,1 0-1,-1 0 0,0 1 1,0-1-1,1 0 0,-1 1 1,0-1-1,0 0 0,0 0 1,0 1-1,1 0 0,1 2 102,0 0-1,0 1 1,0-1-1,0 1 0,1 3 1,9 31 703,12 63 0,0 46 90,-22-130-879,21 151 173,-6-40-1868,-6-46-2925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00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 4896,'2'-11'5878,"21"-3"-1127,-7 4-3711,-11 7-709,-1 0 0,2 0 0,-1 0 0,0 0 1,0 1-1,11-3 0,-14 4-257,0 1 1,1-1-1,-1 1 1,0-1-1,1 1 1,-1 0-1,1 0 1,-1 0-1,0 1 1,1-1-1,-1 0 1,1 1-1,-1 0 1,0-1-1,0 1 1,1 0-1,-1 0 1,0 0-1,4 3 1,-5-2-51,1 0-1,0 0 1,-1 0 0,0 0 0,1 0-1,-1 1 1,0-1 0,0 0 0,0 1 0,-1-1-1,1 0 1,-1 1 0,1-1 0,-1 4-1,2 40 145,-2-39-95,1 15 61,-2 0 0,-1 0 0,0 0 0,-2-1 0,0 1 0,-2-1 0,-12 31 0,-36 58 1754,53-110-1870,1 0 0,0 0-1,-1 1 1,1-1 0,0 0 0,0 1 0,0-1-1,-1 0 1,1 1 0,0-1 0,0 1 0,0-1-1,0 0 1,0 1 0,0-1 0,0 1 0,0-1-1,0 0 1,0 1 0,0-1 0,0 1 0,0-1-1,0 0 1,0 1 0,0-1 0,0 1 0,0-1-1,0 0 1,1 1 0,-1-1 0,0 0 0,0 1-1,0-1 1,1 0 0,-1 1 0,0-1 0,1 0-1,-1 0 1,0 1 0,0-1 0,1 0 0,-1 0-1,1 1 1,-1-1 0,0 0 0,1 0 0,-1 0-1,0 0 1,1 0 0,-1 1 0,1-1 0,-1 0-1,0 0 1,1 0 0,-1 0 0,1 0 0,-1 0-1,0 0 1,1-1 0,-1 1 0,1 0 0,-1 0-1,1 0 1,27-7 367,-27 7-368,19-6-563,0 1 1,1 1-1,0 1 0,-1 0 0,30 1 1,-45 3-358,1-1 0,-1 0 0,0 1 0,1 0 0,-1 0 0,0 1 0,0 0 0,0-1 1,9 6-1,4 5-1705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34.5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128 122 2240,'-2'0'1543,"2"4"-537,1 13-25,0 7-37,-6 3-417,-2 0-1,0-1 0,-18 41 1,5-24 47,-30 49 0,47-87-587,-5 10 985,5-15-278,4-10-81,16-48-41,-3 14-429,5-22-204,2 0 1,48-100 0,-64 155 91,-3 6-80,1-1 0,0 1-1,0-1 1,7-9 0,-9 14 18,0 0 1,0 0-1,0 1 1,0-1-1,0 0 0,0 0 1,0 1-1,0-1 1,0 1-1,0-1 0,0 0 1,0 1-1,0 0 1,0-1-1,1 1 1,-1 0-1,0 0 0,0 0 1,0-1-1,1 1 1,-1 0-1,0 1 1,0-1-1,1 0 0,-1 0 1,0 0-1,0 1 1,0-1-1,0 1 1,3 0-1,3 4 8,0-1-1,0 1 1,0 0-1,0 1 1,-1-1 0,0 2-1,7 7 1,32 50 136,-43-61-98,62 111-79,-49-86-10,-14-26 115,0-1 1,0 0 0,-1 1 0,1-1-1,-1 1 1,1-1 0,-1 1 0,1-1-1,-1 1 1,0-1 0,0 1 0,0-1 0,0 1-1,0-1 1,0 1 0,0 0 0,0-1-1,-2 4 1,2-5-6,-1 1-1,0 0 0,1 0 1,-1 0-1,0 0 1,0 0-1,0 0 1,0-1-1,0 1 1,0 0-1,0-1 1,0 1-1,0-1 1,0 1-1,0-1 0,0 0 1,0 1-1,0-1 1,0 0-1,0 0 1,-1 0-1,1 0 1,0 0-1,-2 0 1,-40-2 343,23 1-183,-23 0 1,37 2-317,0-1 0,0 1-1,0 0 1,0 1 0,0-1 0,1 1 0,-1 0-1,-7 4 1,4-1-654,1 1 0,0 0-1,0 0 1,-11 11-1,-7 12-1091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02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86 4160,'0'-2'199,"0"0"1,0 0-1,0 0 1,-1 0-1,1 0 1,-1 0-1,1 0 1,-1 0-1,0 0 1,-1-2-1,1 3-24,1 0 0,-1-1 1,1 1-1,-1-1 0,1 1 0,-1-1 0,1 1 0,0-1 0,-1 1 0,1-1 1,0 1-1,0-1 0,0 1 0,1-4 0,-1-6 1493,0 9-1398,0 1 0,0-1 1,0 0-1,0 1 0,0-1 0,0 0 0,0 1 0,1-1 1,-1 0-1,0 1 0,1-1 0,0 1 0,1-3 1,-2 4-166,0 1 1,1-1 0,-1 0-1,1 1 1,-1-1 0,0 1-1,1-1 1,-1 1 0,0 0-1,0-1 1,1 1 0,-1-1-1,0 1 1,0-1 0,0 2-1,2 16 850,-1 0 0,-2 33 0,0-9-321,-4 210 1992,-1 0-890,-5-69-1213,6-106-2411,1-121-11482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02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23 114 5824,'-9'-6'551,"8"5"-148,-1 1 0,1-1 0,0 0 0,0 0 0,0 0 0,0 0 1,0 0-1,0 0 0,0 0 0,-2-2 0,3 2-235,0 1-1,1-1 1,-1 0-1,0 1 0,0-1 1,0 0-1,0 1 1,0-1-1,1 0 1,-1 1-1,0-1 1,1 1-1,-1-1 1,0 0-1,1 1 1,-1-1-1,1 1 1,-1-1-1,1 1 0,-1-1 1,1 1-1,-1 0 1,1-1-1,-1 1 1,1 0-1,0-1 1,0 1-1,5-4 235,1 1 0,0 0 0,0 0 0,0 1 0,0 0 0,0 0 0,1 1 0,-1 0 0,8-1 0,14-2 111,299-41 2533,-221 39-2639,0 3 0,141 16 0,-223-9-569,26 8 0,5 1-4421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03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62 1728,'0'-3'165,"0"1"0,1-1 0,0 1 1,-1-1-1,1 1 0,0-1 0,0 1 0,0-1 0,0 1 1,1 0-1,-1 0 0,1-1 0,1-1 0,1 0 1026,0 0 0,0 0 0,0 0 0,8-5-1,-12 9-1081,1 0-1,-1 1 0,0-1 0,1 0 1,-1 1-1,0-1 0,0 0 0,1 1 1,-1-1-1,0 1 0,0-1 1,0 1-1,0-1 0,1 0 0,-1 1 1,0-1-1,0 1 0,0-1 0,0 1 1,-2 16 563,0 0 0,-1 0 1,0-1-1,-2 0 0,0 1 1,-9 18-1,-1 5 227,-6 19 384,5-20-466,-13 60 0,20-62-541,3 0-1,-4 64 1,10-95-256,1 0 0,-1-1-1,1 1 1,0 0 0,0-1 0,1 1 0,-1-1 0,1 1 0,1-1 0,2 6 0,-3-8-10,0-1 1,-1 1-1,1-1 0,0 1 1,1-1-1,-1 0 0,0 0 1,1 0-1,-1 0 1,1 0-1,0 0 0,-1-1 1,1 1-1,0-1 0,0 0 1,0 0-1,0 0 1,0 0-1,3 0 0,6 0 19,0-1 1,-1-1-1,1 0 0,-1 0 0,1-1 0,13-5 0,14-1-227,-20 5 27,-10 0-274,1 2 1,0-1-1,-1 1 1,1 1 0,12 0-1,-9 1-750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04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57 4640,'-4'-2'397,"-17"-7"799,20 9-1094,1 0 0,-1-1-1,0 1 1,0 0 0,0-1-1,1 1 1,-1-1 0,0 0-1,1 1 1,-1-1 0,0 1-1,1-1 1,-1 0 0,1 0-1,-1 1 1,1-1 0,-1 0-1,0-1 1,2 1 107,-1 0-1,0 0 1,0 0-1,0 0 1,1 0-1,-1 1 1,1-1-1,-1 0 1,0 0 0,1 0-1,0 1 1,-1-1-1,1 0 1,-1 1-1,1-1 1,0 0-1,-1 1 1,1-1-1,0 1 1,0-1 0,-1 1-1,1 0 1,0-1-1,0 1 1,0 0-1,0-1 1,1 1-1,26-5 2364,101-3 2265,20 6-4198,-81 3-1172,-41-2-625,17 1-3009,-40 0 2947,1 1 0,0-1 1,-1 1-1,1 0 1,0 1-1,-1-1 1,5 3-1,3 3-961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04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54 112 5408,'-2'0'426,"2"0"-362,-1 0 0,1 0 0,-1 0 0,1 0 0,-1 0 0,0 0 0,1 0 0,-1 0 0,1 0 0,-1 0 0,1 0 0,-1 1 0,1-1 0,-1 0 0,1 0 0,0 1 0,-1-1 0,1 0 0,-1 1 0,1-1 0,0 0 0,-1 1 0,1-1 0,0 1 0,-1-1 0,1 0 0,0 1 0,-1-1 0,1 1 0,0 0 0,-28 75 2300,25-67-1774,1 1 0,0-1 1,0 1-1,1 0 1,1 0-1,0 17 0,0-24-499,1-1 1,-1 1-1,1-1 0,-1 0 0,1 1 0,0-1 0,0 0 0,0 0 1,0 1-1,0-1 0,1 0 0,-1 0 0,1 0 0,-1 0 0,1-1 1,0 1-1,-1 0 0,5 2 0,-5-4-61,1 1 0,-1 0 0,1-1 0,-1 1 0,1-1 0,-1 1 0,1-1 0,0 0 0,-1 1 0,1-1 0,0 0-1,-1 0 1,1 0 0,0-1 0,-1 1 0,1 0 0,0-1 0,-1 1 0,1-1 0,-1 1 0,1-1 0,-1 0 0,1 1 0,-1-1 0,1 0 0,-1 0 0,2-2 0,2-1-4,-1-1 0,1 1 0,-1-1 1,0 0-1,-1-1 0,1 1 0,-1-1 1,4-9-1,1-5 106,7-25 1,-12 33 8,0 1 1,-1-1-1,0 1 0,-1-1 1,0-17-1,-1 24-185,0 0 1,-1 0-1,1 1 0,-1-1 0,0 0 1,0 1-1,-1-1 0,1 1 0,-1-1 0,0 1 1,0-1-1,-1 1 0,1 0 0,-1 0 1,0 0-1,0 1 0,0-1 0,0 1 1,-1-1-1,1 1 0,-1 0 0,0 0 0,0 1 1,0-1-1,0 1 0,-1 0 0,1 0 1,-6-1-1,8 2-147,1 1 0,-1 0 0,0-1 0,0 1 0,1 0 0,-1 0 0,0 0 0,0 0 0,0 1 0,1-1 0,-1 0 0,-2 2 0,3-2-3,0 0 0,0 0-1,0 1 1,1-1-1,-1 0 1,0 1 0,0-1-1,1 1 1,-1-1 0,0 1-1,0-1 1,1 1-1,-1 0 1,1-1 0,-1 1-1,0 0 1,1-1 0,-1 1-1,1 0 1,0 0-1,-1 0 1,1-1 0,0 1-1,-1 0 1,1 0-1,0 0 1,0 1 0,3 6-1486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05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3 4800,'-15'-3'1557,"8"31"3003,1 2-1931,-16 55 1,2-32-950,-29 58-1,38-89-1465,1 0 0,1 1 0,0 0 0,2 1 0,1 0 0,1 0 0,-3 32 0,7-38-266,1-1 0,1 1-1,0 0 1,2-1 0,0 1-1,1-1 1,0 0-1,2 0 1,0 0 0,14 26-1,-18-39-345,0 0 0,1 0 0,0-1 0,0 1 0,0-1 0,0 0 0,0 1 0,1-2 0,-1 1 0,1 0 0,4 2 0,-5-3-385,1-1 0,-1 0 1,0 1-1,0-1 1,1 0-1,-1-1 1,1 1-1,-1-1 1,5 1-1,1-1-1174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05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57 7968,'-11'-14'2565,"11"14"-2467,0-1-1,-1 1 1,1 0-1,-1-1 1,1 1-1,-1 0 1,1 0-1,-1-1 1,1 1-1,-1 0 1,1 0-1,-1 0 1,1-1-1,-1 1 1,1 0 0,-1 0-1,1 0 1,-3 0 555,7-2 164,-4 1-795,28-11 4887,1 2-3392,0 5-1287,0 1-1,0 1 1,0 2-1,46 3 0,-7 0 123,63-2-1387,-124 0 481,-1 1 0,1 0 0,-1 0 0,0 0 0,12 5-1,11 8-7629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05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 4576,'-4'3'1533,"0"1"1,1-1 0,-1 1-1,-4 7 1,-19 25 1555,15-18-2439,0 1-1,2-1 1,0 2 0,2-1 0,-8 23-1,14-36-585,1-1 0,-1 1-1,1 0 1,0 0-1,0 0 1,1 0-1,-1 0 1,2 0-1,-1 0 1,0 0 0,3 10-1,-3-16-73,1 1-1,-1-1 1,0 0 0,0 1-1,0-1 1,0 0 0,1 1-1,-1-1 1,0 0 0,0 0-1,1 1 1,-1-1-1,0 0 1,0 0 0,1 1-1,-1-1 1,0 0 0,1 0-1,-1 0 1,0 0 0,1 1-1,-1-1 1,0 0 0,1 0-1,-1 0 1,0 0-1,1 0 1,-1 0 0,0 0-1,1 0 1,-1 0 0,1 0-1,-1 0 1,0 0 0,1 0-1,-1 0 1,0-1 0,1 1-1,-1 0 1,0 0-1,1 0 1,-1 0 0,0-1-1,0 1 1,1 0 0,12-12-275,-12 11 230,7-9-295,-1 0 0,12-19-1,-13 20 241,0-1-1,0 1 0,11-11 1,-16 19 128,-1 1-1,1-1 1,-1 1 0,1 0-1,0-1 1,-1 1 0,1 0 0,-1-1-1,1 1 1,0 0 0,-1 0 0,1 0-1,-1 0 1,1 0 0,0-1 0,-1 1-1,1 0 1,0 0 0,-1 1 0,1-1-1,0 0 1,-1 0 0,1 0 0,0 0-1,-1 0 1,1 1 0,-1-1 0,1 0-1,0 1 1,-1-1 0,1 0-1,-1 1 1,1-1 0,-1 1 0,1-1-1,-1 1 1,0-1 0,1 1 0,-1-1-1,1 1 1,-1-1 0,1 1 0,2 4 103,0 0 0,0-1 0,3 10 1,10 26-193,-2 0 0,16 72-1,-29-105-615,4 25-3132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06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8640,'6'19'4395,"0"7"-3564,3 31 1,-7 11 1472,-8 79 0,0-56-994,-4 92-385,8-3-3475,2-127 262,1 22-4047,3-47 3583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08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1 227 2144,'1'1'18058,"24"-9"-16972,1 1 0,45-6 0,-40 9-587,57-17 0,-16-5-131,79-39 0,-117 49-294,2 1-1,0 2 1,0 2 0,1 2 0,63-9 0,-92 17-28,0 1 0,-1 0 0,14 2 1,7 0-158,-25 1-621,-6 3-42,-6 6-1186,3-7 735,0 0 1,0 0-1,-1-1 1,0 1 0,0-1-1,0-1 1,0 1-1,0-1 1,-1-1 0,0 1-1,-7 0 1,-3 5-1080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36.0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193 385 2144,'4'-6'448,"-3"4"-153,0 1 1,0-1-1,0 1 0,0-1 0,0 1 0,-1-1 1,1 1-1,-1-1 0,1 0 0,-1 1 1,1-1-1,-1 0 0,0-1 0,0 2-249,0 1 0,-1 0-1,1-1 1,0 1 0,0 0 0,0-1-1,-1 1 1,1 0 0,0 0 0,-1-1-1,1 1 1,0 0 0,-1 0 0,1 0-1,0-1 1,-1 1 0,1 0-1,0 0 1,-1 0 0,1 0 0,0 0-1,-1 0 1,1 0 0,-1 0 0,1 0-1,0 0 1,-1 0 0,-14-1 451,12 1-312,-2 1-50,-1-1-1,1 1 1,-1 0 0,1 1 0,0-1-1,0 1 1,0 0 0,0 0 0,0 1 0,0 0-1,0-1 1,-5 6 0,-2 1-26,0 1-1,1 1 1,-11 13-1,15-17-125,2 0 0,-1 1 0,1 0 0,0-1-1,0 1 1,1 1 0,-6 15 0,9-21 39,1 0 1,-1 0-1,1 0 1,-1 0-1,1 0 0,0 0 1,0 0-1,0 0 1,1 0-1,-1 0 1,1-1-1,-1 1 0,1 0 1,0 0-1,0 0 1,0 0-1,1-1 1,-1 1-1,1-1 1,-1 1-1,1-1 0,0 1 1,0-1-1,0 0 1,0 0-1,0 0 1,5 3-1,-5-3 41,0-1 1,0 1-1,1-1 0,-1 1 1,0-1-1,1 0 0,-1 0 1,1 0-1,0 0 0,-1-1 1,1 1-1,-1-1 0,1 0 1,0 1-1,-1-1 0,1 0 1,0-1-1,-1 1 1,1 0-1,0-1 0,-1 1 1,1-1-1,0 0 0,-1 0 1,1 0-1,-1 0 0,0 0 1,1-1-1,-1 1 0,0-1 1,3-2-1,5-6 43,0 1 1,-1-2 0,-1 1-1,15-23 1,-20 27-107,45-79-603,-46 89-403,1 14 735,-2-9 238,0-1 1,0 1-1,5 12 0,-5-16 108,1-1-1,1 0 0,-1 0 0,1 0 0,-1 0 1,1 0-1,0 0 0,0-1 0,1 0 1,-1 1-1,1-1 0,0 0 0,-1-1 0,1 1 1,1-1-1,-1 0 0,0 0 0,0 0 0,1 0 1,-1-1-1,1 0 0,0 0 0,-1 0 1,1 0-1,0-1 0,-1 0 0,1 1 0,0-2 1,0 1-1,-1-1 0,1 0 0,0 0 1,-1 0-1,1 0 0,7-4 0,-6 2-18,0-1 1,0 0-1,0 0 0,-1 0 0,1 0 0,-1-1 0,0 0 0,0 0 0,-1 0 1,0-1-1,1 1 0,-2-1 0,7-12 0,0-5 27,-2 0 0,11-38-1,-17 53-81,8-37 1,-2 0 0,-2-1 0,-2 0 0,-3-53 1,4 25-569,5 104 38,42 307 416,-46-295 125,-3-21 111,9 38 1,-9-50 38,-1 1 1,0-1 0,0 15 0,-1-2-7411,-1-26 5679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09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38 1888,'-42'9'2560,"9"-9"7904,104-1-3625,49-7-5268,14-2-692,11-2-846,-30 2-176,-38 8-3725,-77 2 3831,2 1-568,1-1 0,-1 0 0,0 0 0,0-1 0,0 1 0,0 0 0,0-1-1,0 1 1,1-1 0,1-1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16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89 1472,'16'-22'10136,"-21"33"-8064,-6 8-1362,1 1 0,1 1 1,0 0-1,-8 32 0,-28 194 1353,20-96-1539,24-147-494,-4 23 109,1 1 1,-1 30-1,8-15 165,-3-41-288,0-13-149,1-19-46,7-53 0,7-14 196,17-89-51,-24 150 98,2 1 0,1 0 1,18-36-1,-11 34 342,33-50-1,-48 83-334,1 0 0,0 0 0,-1 1-1,2-1 1,5-3 0,5-5 43,16-9 830,-30 21-929,-1-1 0,0 1 1,0 0-1,1-1 1,-1 1-1,0 0 1,1 0-1,-1-1 0,0 1 1,1 0-1,-1 0 1,0-1-1,1 1 1,-1 0-1,1 0 0,-1 0 1,1 0-1,-1 0 1,0 0-1,1 0 0,-1 0 1,1-1-1,-1 2 1,1-1-1,-1 0 1,0 0-1,1 0 0,-1 0 1,1 0-1,-1 0 1,1 0-1,-1 1 0,13 13 715,-7-6-635,29 43 287,-2 3 0,35 76 1,-60-113-314,6 17 33,-11-25-31,1 0-1,0 0 0,7 12 1,-11-21-70,0 1 0,0-1 1,1 0-1,-1 1 0,0-1 1,0 0-1,0 1 0,1-1 0,-1 0 1,0 0-1,1 1 0,-1-1 1,0 0-1,1 0 0,-1 1 1,0-1-1,1 0 0,-1 0 0,0 0 1,1 1-1,-1-1 0,0 0 1,1 0-1,-1 0 0,1 0 0,-1 0 1,0 0-1,1 0 0,0 0 1,0-1-13,-1 1 1,1 0-1,0-1 1,-1 1-1,1-1 1,-1 0-1,1 1 1,-1-1-1,1 1 1,-1-1-1,1 0 1,-1 0-1,0 1 1,1-2-1,9-35-503,-8 28 368,95-252-1080,-96 257 1217,9-13-98,-10 16 110,0 1 1,0 0-1,0 0 1,1 0-1,-1-1 0,0 1 1,0 0-1,1 0 1,-1 0-1,0 0 0,0 0 1,1 0-1,-1-1 1,0 1-1,1 0 0,-1 0 1,0 0-1,0 0 1,1 0-1,-1 0 0,0 0 1,1 0-1,-1 0 1,0 0-1,9 9 316,10 26 18,-1 0-1,-2 2 1,16 50 0,22 116 156,-30-103-51,-9-50-360,-9-33-168,-1 1 0,6 33 0,-5-22-3684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18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 2560,'4'6'11747,"-5"-4"-11460,-1 19 277,1-16-106,0 3-164,-1 0 0,0 0 0,-1 0 1,-5 13-1,-2 4 389,-40 132 1648,40-133-2139,8-19-154,0-1-1,0 1 1,1-1 0,-1 1 0,1 0-1,0 0 1,0-1 0,0 1-1,1 0 1,0 0 0,0 0 0,1 6-1,0 13-54,-2-22 44,1 1 0,0-1-1,0 0 1,0 1 0,0-1 0,1 1 0,-1-1-1,1 0 1,-1 1 0,3 3 0,-3-5 58,1 0-77,-1 0 1,0-1-1,0 1 1,1-1-1,-1 1 1,0 0-1,1-1 1,-1 1-1,0-1 1,1 1-1,-1-1 1,1 1-1,-1-1 0,1 0 1,-1 1-1,1-1 1,-1 1-1,1-1 1,-1 0-1,1 1 1,0-1-1,-1 0 1,1 0-1,-1 0 0,1 1 1,0-1-1,-1 0 1,1 0-1,0 0 1,-1 0-1,1 0 1,0 0-1,-1 0 1,2-1-1,23-2 208,0-3-200,33-5 0,11-3 21,-59 12-579,-1 0-1,1 0 0,14 1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18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25 2912,'-19'2'1137,"12"-1"1421,21-1 2264,61-1 1187,37-9-3565,20-1-1655,-34 6-655,-55 6-6529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20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141 485 1248,'6'-22'9366,"-6"22"-9234,-16 5 2319,-15 13-368,14-5-1005,6-6-625,1 0 0,0 1 1,0 1-1,1-1 0,-8 12 0,15-18-429,0 0-1,1 0 1,-1 1 0,1-1 0,0 1 0,-1-1 0,1 1 0,0 0 0,1-1 0,-1 1 0,0 0 0,1 0 0,0 0-1,-1-1 1,1 1 0,0 0 0,1 0 0,-1 0 0,0-1 0,1 1 0,0 0 0,-1 0 0,1-1 0,0 1-1,0 0 1,1-1 0,-1 1 0,3 2 0,-3-2-40,1 0 1,0-1-1,0 1 0,0-1 0,0 1 1,0-1-1,0 0 0,0 0 0,1 0 1,-1 0-1,1 0 0,0-1 0,-1 1 1,1-1-1,0 0 0,0 0 0,0 0 1,0 0-1,0 0 0,0-1 0,0 1 1,0-1-1,0 0 0,1 0 0,-1 0 1,0 0-1,0 0 0,0-1 0,0 1 1,0-1-1,0 0 0,0 0 0,0 0 1,0-1-1,0 1 0,-1 0 0,1-1 1,0 0-1,-1 0 0,0 0 0,1 0 1,3-4-1,-1 1-83,-1 0-1,1 0 1,-1 0 0,0-1 0,-1 1 0,1-1-1,-1 0 1,0 0 0,2-8 0,1 1 105,-6 12 6,1-1-1,0 1 0,0-1 0,-1 1 1,1-1-1,0 1 0,-1-1 0,0 0 1,1 1-1,-1-1 0,0 0 0,0 1 1,0-1-1,0 0 0,0-2 0,-11-13 131,11 16-115,0 0 0,-1 1 0,1-1 0,0 0 0,-1 1 0,1-1 0,-1 1 0,1-1 0,-1 1 0,0-1 0,1 1 0,-1-1 0,1 1 0,-1-1 0,0 1 0,0 0 0,1-1 0,-1 1 0,0 0 0,1 0 0,-1 0 0,0-1 0,-1 1 0,1 1 24,1 0 1,-1 0 0,1 0 0,-1 0-1,1 0 1,0 0 0,-1 0 0,1 0-1,0 0 1,0 0 0,-1 0 0,1 0-1,0 0 1,0 0 0,0 0-1,0 0 1,1 1 0,0 22 558,0-18-548,1 0 1,-1 0-1,1-1 0,1 1 1,-1 0-1,1-1 0,4 8 0,3 1 39,15 20-1,-22-31-88,-1 0 1,1-1 0,-1 1 0,1 0 0,0-1-1,0 0 1,0 0 0,0 0 0,1 0-1,-1 0 1,0 0 0,1-1 0,3 2-1,-3-3-8,-1 0 0,0 1 0,0-1 0,0 0 0,0-1 0,0 1 0,0-1 0,1 1 0,-1-1 0,0 0 0,0 0-1,0 0 1,-1 0 0,1-1 0,0 1 0,3-3 0,23-17-239,-1 0 1,0-2-1,-2-1 0,-1-1 1,37-48-1,-54 66 420,-7 6-165,0 1 1,0-1 0,0 0-1,-1 1 1,1-1-1,0 0 1,0 1 0,-1-1-1,1 0 1,0 0-1,-1 0 1,1 0 0,-1 0-1,1 0 1,-1 1-1,1-1 1,-1 0-1,1-2 1,-1 3-11,0 0-1,0 0 1,0 0-1,0 0 1,0 0-1,0-1 1,0 1 0,0 0-1,0 0 1,0 0-1,0 0 1,0 0-1,0 0 1,0 0-1,0 0 1,0 0 0,0 0-1,0 0 1,0 0-1,0 0 1,0 0-1,0 0 1,0 0 0,0 0-1,0 0 1,0 0-1,1 0 1,-1 0-1,0 0 1,0 0-1,0 0 1,0 0 0,0 0-1,0 0 1,0 0-1,0 0 1,0 0-1,0 0 1,0 0 0,0 0-1,0 0 1,0 0-1,0 0 1,0 0-1,1 0 1,-1 0-1,0 0 1,0 0 0,0 0-1,0 0 1,0 0-1,0 0 1,0 0-1,0 0 1,0 0 0,0 0-1,0 0 1,0 0-1,0 0 1,0 0-1,0 0 1,0 0-1,0 0 1,0 1 0,7 5 443,12 17 61,-3-4-343,-3-6-81,1-1 0,1 0 0,19 13 0,-25-20-101,-1 0-1,2 0 0,-1-1 0,0 0 1,1-1-1,0 0 0,16 2 1,-21-5-52,0 0 1,0 0-1,-1-1 1,1 1-1,0-1 1,0 0-1,0-1 1,-1 1 0,1-1-1,0 0 1,-1 0-1,7-5 1,4-2-105,-1 0 0,16-16 1,13-9 273,10-9-129,-41 32 98,6-6 467,-17 16-405,-5 7-292,-3 4 138,2 0 0,-1 0-1,-4 12 1,4-8 134,3-5-99,0 0 1,1 0-1,0 0 1,0 0-1,1 1 0,0-1 1,1 1-1,0-1 1,1 0-1,2 18 0,-4-14 49,1-8-114,1-7-530,6-31-68,-6 25 602,1 0 1,0-1-1,4-10 0,-2 8 30,8-17-123,-12 26 162,1 1 0,0 0 0,0-1 0,0 1-1,-1 0 1,1 0 0,0 0 0,0 0 0,1 0 0,-1 0-1,0 0 1,0 0 0,0 0 0,1 0 0,-1 1 0,2-2-1,-1 2-6,-1 0 0,0 0-1,1 0 1,-1 0-1,0 1 1,0-1-1,1 0 1,-1 1 0,0-1-1,0 1 1,1-1-1,-1 1 1,0-1-1,0 1 1,0 0 0,0 0-1,0-1 1,0 1-1,0 0 1,0 0-1,0 0 1,0 0 0,0 1-1,20 30 278,-18-27-237,3 7 35,-1-1 0,0 1 0,-1 0 0,0 0 0,-1 1 0,-1-1 0,3 23 0,-3 2 109,-3 52 0,0-75-209,-1-1 1,0 1-1,0 0 1,-1 0-1,-6 13 0,6-20-20,0 0-1,0 0 1,-1 0-1,0 0 0,0-1 1,-1 0-1,0 0 0,0 0 1,0 0-1,-10 7 1,12-11-16,0 0 1,0 0 0,-1 0-1,1-1 1,-1 0-1,1 1 1,-1-1 0,1 0-1,-1-1 1,0 1 0,1-1-1,-1 1 1,0-1 0,1 0-1,-1-1 1,0 1 0,-6-2-1,4 1-24,0-1 0,0 0 0,0 0 0,0 0 0,1-1 0,-1 1 1,1-2-1,-1 1 0,-7-6 0,1-2-1,1-1 1,0 1-1,0-2 1,2 1-1,-1-1 1,-9-18-1,19 30 66,-1 0-1,0 0 1,1 0-1,-1 0 1,1 0 0,-1 0-1,1-1 1,-1 1 0,1 0-1,0 0 1,-1 0-1,1-1 1,0 1 0,0 0-1,0 0 1,0 0-1,0-1 1,0 1 0,0 0-1,1 0 1,-1 0-1,0-1 1,1 1 0,-1 0-1,1 0 1,-1 0 0,1 0-1,-1 0 1,1 0-1,0 0 1,-1 0 0,1 0-1,0 0 1,0 0-1,0 0 1,0 1 0,0-1-1,1-1 1,4-1 42,1 0-1,-1 1 1,1-1 0,-1 1 0,12-2 0,-6 1-11,33-10 122,-1-3 0,0-1 1,73-41-1,-47 21-72,39-23 115,-100 55-218,-1-1-1,0 0 0,0 0 1,0-1-1,-1 1 0,0-2 1,0 1-1,-1-1 0,0 0 1,0 0-1,6-14 0,-10 17-31,0 0 0,0 1 1,-1-1-1,1 0 0,0-8 0,-2 12 58,1 0 0,-1 0 0,0-1 0,0 1 0,0 0 0,0 0 0,0 0 0,-1 0 0,1 0 0,0 0 0,0-1 0,-1 1 0,1 0 0,-1 0 0,1 0 0,-1 0 0,1 0 0,-1 0 0,0 0 0,1 1 0,-1-1 0,0 0 0,0 0 0,0 0 1,1 1-1,-1-1 0,0 0 0,0 1 0,-2-2 0,1 3 17,1-1 1,-1 0 0,1 0 0,0 1-1,-1-1 1,1 1 0,-1-1 0,1 1-1,-1 0 1,1 0 0,0-1 0,0 1-1,-1 0 1,1 0 0,-1 2 0,-2-1-8,-2 3 133,0 0-1,0 0 0,0 0 0,-8 10 1,12-14-108,1 1 0,0 0 0,0-1 0,0 1 0,0 0 0,0 0 0,0-1 0,1 1 0,-1 0 0,0 0 0,1 0 1,0 0-1,-1 0 0,1 0 0,0 0 0,0 0 0,0 0 0,0 0 0,0 0 0,1 0 0,-1 0 0,1 0 1,0 3-1,4 4 31,0 1 1,1-1 0,0-1-1,0 1 1,1-1 0,0 0-1,0 0 1,1-1 0,0 0-1,0-1 1,15 10 0,-19-14-68,0-1 1,0 1-1,-1-1 1,1 1-1,0-1 1,0 0-1,0-1 1,0 1-1,1-1 1,-1 1-1,0-1 1,0-1-1,0 1 1,0 0-1,0-1 1,0 0 0,0 0-1,0 0 1,0-1-1,0 1 1,-1-1-1,1 0 1,4-2-1,7-6-167,0-1-1,-1 0 0,24-24 1,-34 31 108,5-6 5,0 0 0,0-1 1,-1 0-1,0 0 0,-1-1 0,-1 0 0,0 0 0,0-1 0,6-25 0,-1-6-21,9-75-1,-9 38 125,11-67 454,-21 134-354,-1 12-115,0 0-1,0 1 1,0-1-1,0 0 1,0 0-1,1 1 1,-1-1-1,1 0 1,1-3 0,2 18 448,16 116 682,-13-77-748,24 95 0,16 41-1075,-45-182-21,-1 0-1,-1 0 1,1 0-1,-1 1 1,0-1-1,0 0 1,-3 10-1,3-14 332,0-1-1,-1 1 0,1-1 1,-1 1-1,1-1 0,-1 0 1,0 1-1,0-1 1,0 0-1,1 0 0,-1 0 1,0 0-1,0 1 1,-1-1-1,1-1 0,0 1 1,0 0-1,0 0 0,-1 0 1,1 0-1,0-1 1,-1 1-1,1-1 0,-1 1 1,1-1-1,0 0 1,-1 1-1,1-1 0,-1 0 1,1 0-1,-1 0 0,1 0 1,-1 0-1,1 0 1,-1 0-1,1-1 0,-3 0 1,-9-3-3926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21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9728,'7'2'2368,"1"0"0,-1 0 1,14 0-1,13 3-290,13 2-1677,84 1 0,-48-4-1976,-34-4-1044,-28-1-572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24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 1408,'9'-3'1670,"20"2"9754,-18 2-11964,89-6 3548,2 2-2320,-40-2-316,-20 1-136,-1 1 31,50-2-107,303 2 373,-138-9-368,-76 7-87,-124 6 26,76 4 73,-79-1-296,-9-1 152,26 1 105,51-6 16,165 8-95,-75 17 48,-81-22-213,-71-1 175,126-13 86,-54 2-172,539-9-84,-296 12 565,112-11 800,-384 13-1002,80-3-1009,-166 8-552,24-3 0,-21 1-621,-18 3 1556,5-1-2397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25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20 3712,'-2'-7'2595,"3"8"-2234,-1 0 1,0 0-1,0 0 0,0 0 0,0 0 0,-1 0 0,1 0 1,0 0-1,0 0 0,0 0 0,-1 0 0,0 1 0,-9 27 2386,-11 50 0,11-37-1724,-53 294 2286,58-300-3108,-3 34 248,5-41-231,-9 44 0,13-70 88,2-10-245,6-14-71,31-173-518,-29 127 532,3 0 0,3 1 0,46-116 0,-55 166 208,0 0 0,0 0 0,21-28 0,-28 43-189,-1 1 0,1-1 0,0 1 0,-1-1 0,1 1 0,-1-1 0,1 1 0,0-1 0,-1 1 0,1-1 0,0 1 0,0 0 0,-1 0 0,1-1 0,0 1 0,0 0 0,0 0 0,-1 0 0,1 0 0,0 0 0,0 0 0,0 0 0,-1 0 0,1 0 0,0 0 0,0 0 0,-1 1 0,1-1 0,0 0 0,1 1 0,2 1 82,0 0-1,0 1 1,-1-1 0,6 5-1,-4-3-81,1 2 57,0 0 1,0 0-1,0 0 1,-1 1-1,8 11 1,19 40 193,-22-33-163,-1 0 0,13 52 0,-11-32-1,-5-23-70,54 174 304,-58-192-291,0 0 0,-1-1 0,1 1-1,0-1 1,5 7 0,-6-9-59,-1-1-1,0 0 1,1 1 0,-1-1-1,1 1 1,-1-1-1,0 1 1,1-1 0,-1 0-1,1 1 1,-1-1-1,1 0 1,-1 1-1,1-1 1,-1 0 0,1 0-1,-1 0 1,1 1-1,0-1 1,-1 0 0,1 0-1,-1 0 1,1 0-1,0 0 1,-1 0 0,1 0-1,-1 0 1,1 0-1,-1-1 1,1 1-1,0 0 1,-1 0 0,1 0-1,-1-1 1,1 1-1,-1 0 1,1 0 0,-1-1-1,1 1 1,-1 0-1,0-1 1,1 1 0,-1-1-1,1 1 1,-1-1-1,1 0 1,3-6-131,0 0 0,0-1 1,-1 1-1,0-1 0,-1 1 0,1-1 1,-2 0-1,3-15 0,-1 4-40,12-66-253,22-97-265,-24 126 517,-7 26 113,1 0 0,14-33-1,-20 61 89,-1 1 1,1-1-1,0 1 0,0-1 0,-1 1 0,1 0 0,0-1 0,0 1 1,0 0-1,0 0 0,0 0 0,2-2 0,-2 3-9,-1 0 0,1 0 0,0 0 0,-1-1 0,1 1 0,0 0 0,-1 0 0,1 0 0,0 0 0,-1 0 0,1 0 0,0 0 0,-1 1 0,1-1 0,0 0 0,-1 0 0,1 0 0,0 1 0,-1-1 0,1 0 0,-1 1 1,1-1-1,-1 1 0,1-1 0,-1 0 0,1 1 0,0 0 0,6 6 165,-1-1 1,0 1-1,0 0 1,-1 1-1,0-1 0,0 1 1,-1 0-1,4 9 1,23 71 1059,-25-69-1085,21 82-205,24 182 0,-51-281-439,1 1 0,-1-1-1,1 1 1,-1-1 0,0 1-1,0-1 1,0 0 0,-1 1 0,1-1-1,0 1 1,-1-1 0,0 0-1,1 1 1,-3 3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26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31 3488,'0'-1'203,"0"-1"0,0 1 0,1-1 0,-1 1 0,0 0 0,1-1 1,-1 1-1,25-18 10369,-24 24-10225,0 1-1,-1 0 1,1 9-1,-31 357 5366,30-338-5494,-1-15-191,-2 25 0,2-31-193,-1 15-534,-3-19-2420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27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19 557 5824,'-19'-3'3565,"26"2"-1605,-3 0-1057,1 0 0,0 0 0,0 0 0,0 1 0,7 0-1,12 0 577,46-10 459,97 0 1,-59 5-3918,-101 4 1660,31 11-15488,-35-10 15350,0 1-1,2 0 0,19 1 1718,-24 3 99,-1-1-1,1 1 1,-1-1 0,-3 8-1,2-8-862,1 1-1,0-1 0,0 1 1,0-1-1,0 6 1,1-9-411,0 0 0,0 1 1,0-1-1,1 1 0,-1-1 0,0 1 1,1-1-1,-1 0 0,1 1 1,-1-1-1,1 0 0,0 1 1,0-1-1,0 0 0,-1 0 0,1 0 1,0 0-1,0 0 0,1 0 1,0 1-1,3 1 33,-1 0 1,1-1-1,0 1 0,0-1 1,-1 0-1,1-1 0,1 1 1,-1-1-1,0 0 0,0-1 1,9 1-1,-4-1 4,-1 0 1,1-1-1,-1 0 1,1 0-1,14-5 0,-22 6-102,-1-1 0,0 1 0,0 0-1,0-1 1,0 1 0,0-1 0,0 1 0,0-1-1,0 0 1,0 1 0,0-1 0,0 0-1,0 0 1,0 0 0,0 0 0,-1 0-1,1 0 1,1-1 0,-2 0-2,0 1 0,0 0 0,0 0 0,1 0 0,-2-1 0,1 1 0,0 0 1,0 0-1,0 0 0,0 0 0,-1-1 0,1 1 0,0 0 0,-1 0 0,1 0 0,-1 0 0,0 0 0,1 0 1,-1 0-1,0 0 0,0-1 0,-3-2 5,-1 0 0,1 0 1,0 1-1,-1-1 0,0 1 0,0 0 1,0 0-1,0 1 0,0-1 0,-1 1 1,1 0-1,-7-1 0,4 1-69,0-1 0,0-1-1,-15-7 1,23 11 52,0 0 0,0-1 0,0 1-1,0 0 1,0 0 0,0 0 0,0 0 0,0-1-1,0 1 1,0 0 0,0 0 0,0 0 0,0 0-1,1 0 1,-1 0 0,0-1 0,0 1 0,0 0-1,0 0 1,0 0 0,0 0 0,0 0 0,1 0 0,-1 0-1,0 0 1,0-1 0,0 1 0,0 0 0,0 0-1,0 0 1,1 0 0,-1 0 0,0 0 0,0 0-1,0 0 1,0 0 0,1 0 0,-1 0 0,0 0-1,0 0 1,0 0 0,9-2 81,56 11 547,-30-10-434,38-4-1,-63 4-172,0-1 0,0 0-1,0 0 1,0-1 0,-1-1 0,1 0 0,-1 0 0,13-8-1,-15 5-5,1 1 0,-1-1 0,-1 0 0,1-1-1,-1 0 1,-1 0 0,0 0 0,0 0 0,6-15-1,1-6-135,-2 0 0,13-59 0,-1-63-84,-20 132 233,5-57 44,-7 74-33,0 1 0,0-1-1,-1 1 1,1-1-1,0 1 1,0-1 0,-1 1-1,1-1 1,-1 1-1,0-3 1,-8 24 899,4 4-565,1 0 0,1 1 1,1-1-1,2 40 0,0 3 2,0 138 281,4-105-1394,-4-57-6131,-57-92-8445,10-3 19193,40 45-3160,0 0 1,1 0-1,0-1 1,0 0-1,1 0 1,0 0-1,1-1 1,-6-13-1,8 18-396,1 0-1,0-1 1,0 1 0,1 0-1,-1 0 1,1-1 0,0 1-1,0 0 1,1-1 0,-1 1-1,1 0 1,0 0-1,0-1 1,0 1 0,1 0-1,-1 0 1,1 0 0,0 0-1,0 1 1,0-1-1,4-5 1,-3 6-191,1 1 0,-1-1 1,0 0-1,0 1 0,1 0 0,0 0 0,-1 0 1,1 0-1,0 0 0,0 1 0,0 0 0,4-1 0,11-3 109,22-2 0,-37 7-233,25-4-460,0 2 0,1 1 0,-1 1 1,46 7-1,-64-4-649,-1 0 0,1 1 1,0 0-1,-1 1 0,0 0 0,0 0 1,0 1-1,14 12 0,19 10-92,-14-6 3235,-28-21-1801,0 0 0,0 0 0,-1 0 0,1 0 0,0 1 0,-1-1 0,1 0 0,-1 0 0,1 1 0,-1-1 0,0 0 0,1 1 0,-1-1 0,0 0 0,0 3 0,0-1-1,-1 1 0,1-1 1,-1 0-1,0 1 0,0-1 1,0 0-1,-1 0 0,1 0 0,-1 1 1,0-2-1,-3 6 0,-2 1 519,-16 17 0,19-22-594,-10 9 588,0 1-1,1 1 1,-20 30-1,32-44-746,1 0-1,-1 0 1,1 0-1,-1-1 1,1 1-1,-1 0 0,1 0 1,0 0-1,0 0 1,-1 0-1,1 0 1,0 0-1,0 0 1,0 0-1,0 0 1,0 0-1,0 0 0,0 0 1,1 0-1,-1 0 1,0 0-1,0 0 1,1 0-1,-1-1 1,1 1-1,-1 0 0,1 0 1,-1 0-1,1 0 1,-1-1-1,1 1 1,1 1-1,-1-1-20,0-1 0,0 1 0,0 0 0,0-1 1,1 1-1,-1-1 0,0 0 0,0 1 0,1-1 0,-1 0 0,0 0 0,1 0 0,-1 0 0,0 0 0,1 0 0,-1 0 0,0 0 0,0 0 1,1-1-1,-1 1 0,0-1 0,0 1 0,1-1 0,0 0 0,89-48-1079,-90 48 1113,0 0 0,1 1 1,-1-1-1,0 0 0,1 1 0,-1 0 0,0-1 0,1 1 1,-1 0-1,1-1 0,-1 1 0,1 0 0,-1 0 1,0 0-1,1 0 0,-1 1 0,1-1 0,-1 0 0,1 1 1,-1-1-1,0 1 0,1-1 0,-1 1 0,0-1 0,0 1 1,2 1-1,1 2 114,0 0 0,0-1 0,-1 1 0,0 1-1,5 7 1,-5-8-105,1 3-18,1 0 1,0-1-1,0 0 1,1 0 0,8 7-1,-12-11-20,0 0-1,0-1 1,0 1-1,0-1 1,1 0 0,-1 0-1,0 0 1,1 0-1,-1 0 1,1 0-1,-1-1 1,1 1-1,0-1 1,-1 1 0,1-1-1,0 0 1,-1 0-1,1-1 1,4 0-1,6-1-24,-10 1-23,0 1 0,0-1 0,0 0-1,0 1 1,0-2 0,0 1 0,0 0 0,0 0 0,-1-1 0,4-2 0,4-4-116,-1-1 1,0 0-1,-1-1 1,0 0 0,0 0-1,-1-1 1,0 0-1,-1 0 1,-1-1 0,0 0-1,4-13 1,4-18-216,12-79-1,-23 111 328,5-32-16,26-179 714,-33 218-432,1-28 726,-1 32-901,0-1 0,0 0-1,0 1 1,0-1 0,0 0-1,0 0 1,0 1 0,0-1-1,-1 0 1,1 1 0,0-1 0,0 0-1,-1 1 1,1-1 0,0 1-1,-1-1 1,1 0 0,-1 1-1,1-1 1,-1 1 0,1-1-1,-1 1 1,1-1 0,-1 1-1,1 0 1,-1-1 0,0 1 0,1-1-1,-1 1 1,0 0 0,1 0-1,-1 0 1,-1-1 0,1 1 1,0 1 1,0-1-1,0 0 1,1 1-1,-1-1 1,0 1-1,0-1 1,0 1-1,0-1 1,1 1-1,-1-1 0,0 1 1,0 0-1,1-1 1,-1 1-1,1 0 1,-1 0-1,1 0 1,-1-1-1,1 1 1,-1 0-1,1 0 1,-1 2-1,-8 25 622,8-24-517,-6 30 169,2 0-1,1 1 0,2 0 1,3 45-1,-1-64-311,2 0 1,0 0-1,0 1 0,2-1 1,0-1-1,12 31 1,-14-40-306,1-1 1,0 1 0,1 0 0,0-1 0,0 0 0,0 0 0,0 0 0,1 0 0,-1 0 0,1-1 0,0 0-1,1 0 1,-1-1 0,1 1 0,0-1 0,-1 0 0,2-1 0,-1 0 0,12 4 0,-9-5-948,-1 0 1,16 1 0,22-5-1280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29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271 155 3488,'-5'-5'6233,"4"5"-6100,-12 7 1721,-12 12-1013,10-5-350,-84 77 1554,76-67-1295,-41 53 1,60-72-655,2-3-49,0 1 1,0 0 0,0 0 0,0-1-1,0 1 1,1 0 0,-1 1-1,1-1 1,0 0 0,0 0 0,0 0-1,0 1 1,0-1 0,1 1-1,0-1 1,0 4 0,0-6-23,0 0 0,0 0 0,0-1 0,0 1 0,1 0 0,-1-1 0,0 1 0,0 0 0,1-1 0,-1 1 0,1-1 1,-1 1-1,1 0 0,-1-1 0,1 1 0,-1-1 0,1 1 0,-1-1 0,1 0 0,-1 1 0,1-1 0,0 1 0,1 0 20,0-1-1,0 1 0,0-1 1,0 1-1,0-1 1,0 0-1,0 0 0,2 1 1,6-2 118,0 0 0,16-4 1,-18 3-62,20-4 53,0-2 1,42-18-1,50-30-161,-53 24-230,-65 31 211,4-2-112,-1 1 0,1-1-1,0 1 1,9-2 0,-14 4 108,0 0 1,0 0 0,0 0 0,0 0 0,0 0 0,0 0 0,0 0 0,0 0 0,0 0-1,1 0 1,-1 0 0,0 1 0,0-1 0,0 1 0,0-1 0,0 0 0,0 1 0,0 0 0,-1-1-1,1 1 1,0 0 0,0-1 0,0 1 0,-1 0 0,1 0 0,0-1 0,-1 1 0,1 0-1,0 0 1,-1 0 0,1 2 0,1 4-50,0 0-1,0 1 0,-1-1 1,-1 0-1,1 1 1,-2 10-1,1-10 74,0 4 103,1 1-1,-1 0 0,2-1 0,0 1 0,5 17 0,-6-28-44,-1 1 0,1-1-1,0 0 1,0 0 0,0 1 0,0-1-1,0 0 1,1 0 0,-1 0-1,1 0 1,-1-1 0,1 1 0,0 0-1,-1-1 1,1 1 0,0-1-1,0 1 1,0-1 0,0 0 0,1 0-1,-1 0 1,0 0 0,0 0-1,1-1 1,-1 1 0,0-1 0,1 1-1,-1-1 1,1 0 0,-1 0-1,0 0 1,1 0 0,-1 0 0,1-1-1,-1 1 1,4-2 0,26-9 177,0-1 1,-1-2 0,35-21-1,-39 20-207,-2-2-1,0-1 1,-1 0-1,33-35 0,10-12-918,-66 64 860,-1 1 0,1-1 0,0 1 0,0 0 0,-1-1 0,1 1 0,0 0 0,0 0 0,0 0 0,-1-1-1,1 1 1,0 0 0,0 0 0,0 0 0,0 0 0,-1 0 0,1 1 0,0-1 0,0 0 0,1 0 0,18 9-97,-10-5 159,4 0 34,0 0 0,0-1-1,1 0 1,0-2 0,-1 1-1,1-2 1,0 0-1,0-1 1,0 0 0,-1-1-1,1 0 1,-1-2 0,1 0-1,20-8 1,-13 2 11,-1 0 0,0-1 1,0-1-1,-1-1 0,-1 0 1,0-2-1,-1 0 0,20-23 0,-33 32-49,0 0-1,0 0 0,-1 0 1,1-1-1,-1 1 0,-1-1 1,5-11-1,-7 15-47,0 1 0,0-1-1,-1 0 1,1 1 0,-1-1 0,0 1-1,1-1 1,-1 0 0,0 1 0,-1-1 0,1 0-1,0 1 1,-1-1 0,1 0 0,-1 1 0,0-1-1,0 1 1,0-1 0,-3-3 0,3 4-11,0 1 0,-1 0 0,1-1 1,0 1-1,-1 0 0,1 0 0,-1 0 1,1 0-1,-1 0 0,0 1 0,1-1 1,-1 0-1,0 1 0,0-1 0,0 1 0,1 0 1,-1-1-1,0 1 0,0 0 0,0 0 1,1 0-1,-1 0 0,0 1 0,0-1 1,0 0-1,0 1 0,1-1 0,-1 1 1,0 0-1,-1 1 0,-6 2 9,0 1-1,0 0 1,1 0 0,-1 1 0,1 1-1,1-1 1,-1 1 0,1 0-1,1 1 1,-11 14 0,6-6 266,1 0 0,1 1 1,0 0-1,-12 36 0,19-44-95,-1 0 0,1 0 0,0 0 0,1 0 0,0 0 0,0 1 0,1-1 0,1 0-1,-1 0 1,3 13 0,-1-16-67,0 0 0,0-1-1,0 1 1,0-1-1,1 1 1,0-1 0,0 0-1,1 0 1,-1-1-1,1 1 1,0-1 0,0 0-1,0 0 1,1 0-1,0 0 1,-1-1 0,9 5-1,3 0 48,1 0 0,0-2 0,0 0 0,1-1 0,29 5-1,-11-4 14,68-1-1,-74-5-1649,45-7-1,-30 0-336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36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24 154 4640,'-21'-6'1504,"21"6"-1485,0 0 0,0 0 1,0 0-1,0 0 0,0 0 0,0 0 1,0 0-1,0 0 0,0 0 0,0 0 1,0 0-1,0 0 0,0 0 0,0-1 1,0 1-1,0 0 0,0 0 0,0 0 1,0 0-1,0 0 0,0 0 0,0 0 1,0 0-1,0 0 0,0 0 1,0 0-1,0 0 0,0-1 0,0 1 1,0 0-1,0 0 0,0 0 0,0 0 1,0 0-1,0 0 0,-1 0 0,1 0 1,0 0-1,0 0 0,0 0 0,0 0 1,0 0-1,0 0 0,0 0 0,0 0 1,0 0-1,0 0 0,0 0 0,0 0 1,-1 0-1,1 0 0,0 0 0,0 0 1,0 0-1,0 0 0,0 0 1,0 0-1,0 0 0,0 0 0,0 0 1,0 0-1,0 0 0,0 0 0,-1 0 1,1 0-1,0 0 0,9-4 859,17-4 676,228-61 1675,-76 20-3236,-161 44-914,1 1 0,24-2 1,-28 5-2126,26 3 1,-22-2 602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32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23 2400,'5'-23'10053,"-3"46"-2552,-5 31-5279,-1 15-1513,5 33 2,-19 433 2044,-3-372-3923,21-158 1010,-3 14-3245,-7-24-833,6-3 2717,0-1 1,1 1-1,0-1 0,0 0 0,1-1 1,0 1-1,1 0 0,-1-12 0,-2-14-758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33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36 167 2912,'-36'-32'14901,"37"29"-14352,2 1-223,1-1 0,0 1 0,0 0 0,0 1 0,0-1 0,0 0 0,0 1 0,1 0 0,-1 0 0,0 1 0,8-1 0,0-1 7,181-24 889,-33 6-598,354-25 682,-354 35-1124,-107 5-974,20-1-1323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33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46 1888,'0'-1'70,"0"0"0,1 0 0,-1 1 1,0-1-1,1 0 0,-1 0 0,0 1 0,1-1 0,-1 0 0,1 1 1,-1-1-1,1 0 0,-1 1 0,1-1 0,-1 1 0,1-1 1,1 0-1,16-11 2319,-15 10-1674,0 0 0,20-15 8508,-31 33-8067,-33 43 924,-10 15-635,-58 133 84,52-94-1170,27-48-137,27-57-186,0 0 0,1 0 1,0 1-1,0-1 0,1 0 0,0 12 0,1-18-21,0-1 1,0 1 0,0 0-1,0-1 1,1 1-1,-1 0 1,1-1 0,-1 1-1,1 0 1,0-1 0,0 1-1,-1-1 1,1 1-1,0-1 1,0 0 0,0 1-1,2 1 1,0-1 13,0 0 0,-1 0 0,1 0 0,0-1 0,0 1-1,0-1 1,0 1 0,5 0 0,5 1 14,0 0 0,0-1-1,20 0 1,-30-2-57,79 0 14,-37 0 0,21-6-328,-39 3-538,16-5-3390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34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33 212 5568,'-4'-1'500,"1"0"-282,0-1-1,0 1 1,0 0-1,1-1 1,-5-3-1,6 5-106,1-1-1,-1 1 1,0-1-1,1 0 0,-1 1 1,1-1-1,0 1 1,-1-1-1,1 0 0,0 1 1,-1-1-1,1 0 1,0 0-1,0 1 0,-1-1 1,1 0-1,0 0 1,0 1-1,0-1 0,0 0 1,0 0-1,0 1 1,0-1-1,0 0 0,0 0 1,1 1-1,-1-1 1,0 0-1,0 0 1,1 1-1,0-2 0,1-2 407,1 1-1,-1-1 0,1 0 1,0 1-1,0 0 0,1 0 1,6-5-1,29-18 1220,4 5-866,1 2 1,0 2-1,2 2 0,82-18 1,-53 22-808,-64 10-432,0 0 0,-1 1 0,1 1 0,20 3 0,-27-3-359,0 1 0,0 0 0,-1 0 0,1 0 0,-1 0 0,1 0 0,-1 1 0,0-1 0,0 1 0,0 0 0,0 0 0,0 0 0,-1 0 0,1 1 0,2 5 0,17 18-4348,-9-17 3417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34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5312,'-4'5'2378,"-5"41"2396,6-37-4228,2 0 1,-1-1-1,1 1 1,0 0 0,1 16-1,0-22-471,1 0 0,-1 0-1,1 0 1,-1 0 0,1 1-1,0-1 1,0 0 0,0 0-1,0-1 1,1 1 0,-1 0-1,1 0 1,0-1 0,0 1-1,0-1 1,0 1 0,0-1-1,0 0 1,5 3 0,-3-2-26,0-1 1,0 0 0,1-1-1,-1 1 1,1-1 0,0 1-1,-1-1 1,1-1 0,0 1-1,0-1 1,-1 1 0,1-2-1,7 0 1,-8 1 1,-1-1 0,1 1-1,0-1 1,-1 0 0,1-1 0,-1 1 0,1-1 0,-1 1 0,1-1-1,-1 0 1,0 0 0,0-1 0,0 1 0,0-1 0,0 1 0,-1-1 0,5-6-1,-5 6-30,0 0 0,-1 0 0,0-1-1,1 1 1,-1 0 0,0-1-1,-1 1 1,1-1 0,-1 1 0,1-1-1,-1 1 1,0-1 0,0 0-1,-1 1 1,1-1 0,-1 1 0,0-1-1,0 1 1,0-1 0,0 1 0,0 0-1,-1 0 1,1-1 0,-4-3-1,2 2-138,-1 0-1,1 1 1,-1-1-1,0 1 0,0 0 1,0 0-1,0 0 0,-1 1 1,0 0-1,1 0 1,-1 0-1,-1 0 0,1 1 1,-9-4-1,11 5-269,1 0 1,-1 1-1,0-1 0,1 0 1,-1 1-1,0 0 0,0-1 1,1 1-1,-1 0 0,0 1 1,1-1-1,-1 0 0,0 1 0,0-1 1,1 1-1,-4 1 0,31 5-8181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35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 5888,'-2'-7'1729,"6"7"-755,-3 0-842,-1 0 0,1 1 0,0-1 0,-1 1 0,1-1 0,0 1 0,-1-1 0,1 1 0,-1-1 0,1 1 0,-1-1 0,1 1 0,-1 0 0,1-1 0,-1 1-1,0 0 1,1-1 0,-1 3 0,5 27 2517,-1 1-1,0 37 1,-8 64-395,1-56-1233,2-34-615,-7 192 212,5-172-1524,2-21-3761,-3-32 1498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35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73 6880,'-7'-7'1001,"6"7"-761,1-1-1,-1 1 0,0-1 0,1 0 0,-1 1 1,0-1-1,1 0 0,-1 0 0,1 1 1,-1-1-1,1 0 0,-1-1 0,1 1-79,1 1-1,-1-1 0,0 1 1,0-1-1,1 1 1,-1-1-1,0 1 0,1-1 1,-1 1-1,1-1 1,-1 1-1,0-1 0,1 1 1,-1 0-1,1-1 1,-1 1-1,1 0 0,-1-1 1,1 1-1,0 0 1,-1 0-1,1 0 0,-1-1 1,1 1-1,1 0 1,16-6 3019,30-5 1,58-3-839,-69 11-1618,121-8-457,-90 11-3065,-105 22-11483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36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24 6560,'-7'-24'9932,"0"29"-8771,-3 6-131,0 1 1,-11 19 0,-7 8 26,11-19-477,-13 24 0,25-36-466,0 1 1,0-1 0,1 1-1,1 0 1,0 1 0,-3 9 0,6-17-109,-1 0 0,1 1 0,0-1 0,0 0 0,0 0 0,0 0 0,0 1 0,0-1 0,0 0 0,1 0 0,-1 0 0,1 1 1,0-1-1,0 0 0,-1 0 0,1 0 0,0 0 0,1 0 0,-1-1 0,0 1 0,1 0 0,-1 0 0,3 2 0,-2-3-80,0 0 0,-1 0 1,1 0-1,0 0 0,0 0 0,0-1 0,0 1 0,0 0 0,0-1 0,0 0 0,0 1 0,0-1 0,0 0 1,0 0-1,0 0 0,0 0 0,0-1 0,0 1 0,0 0 0,0-1 0,0 1 0,0-1 0,0 0 0,0 0 1,2-1-1,3-2-48,-1-1 0,1 1 1,-1-1-1,0-1 1,0 1-1,0-1 0,-1 0 1,0 0-1,7-12 1,-10 15 265,0 1 0,0-1 0,0 1 1,1-1-1,-1 1 0,1 0 0,-1-1 1,1 2-1,3-3 0,-3 2 131,3 11 456,2 7-344,10 25 0,3 10-137,-16-40-214,-1-3-307,0 1-1,1-1 1,9 13 0,-13-20 4,0 1 1,1-1-1,-1 1 1,0-1-1,1 1 1,0-1-1,-1 0 1,1 0-1,0 0 1,-1 0-1,1 0 1,0 0-1,0 0 1,0-1-1,0 1 1,0-1-1,0 1 1,0-1-1,0 0 1,0 1-1,0-1 1,3-1-1,34-7-6490,-30 6 3040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36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6048,'7'5'3301,"-5"-4"-3019,0 1 1,0-1 0,0 1 0,-1 0-1,1 0 1,-1 0 0,3 3-1,-1 3 397,0 0-1,0 0 0,-1 1 0,0-1 0,-1 1 1,2 14-1,-3 55 2323,-10 77 822,-2 98-1144,13-177-3522,21 144 0,-20-211-63,0 0 0,0-1-1,1 1 1,4 10-1,-5-16 161,-1 0 1,1 1-1,0-1 0,1 0 0,-1 0 0,0 0 0,1 0 0,-1-1 0,1 1 0,0-1 0,0 0 0,5 3 0,9 4-4816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48.65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8 2144,'9'-8'4853,"8"13"-2800,58 4 401,302-2-1677,-101-4-605,127 5-333,141 4 274,241 15 207,-396-23-176,-1-20 197,-227 12 158,-119 4 144,-45 1-624,0-1 1,0 1 0,0 0 0,0 0 0,0 0 0,0 0 0,1 1 0,-4 1 0,-4 2-61,-13 4-57,-1-2 1,-42 8-1,-50 1-78,80-12 133,-333 35 76,143-16-18,-335 49-431,207-5 870,5 18-274,342-83-184,-220 60-30,-39 10 100,-4-20 126,-96-24 1152,324-31-1835,126-5 704,125 17-141,5 16-57,-47-4-16,72-2 105,286-12 0,-181-25-227,40-1 144,0 22 97,-288 2-233,136 11 34,-3 17 213,-200-26-79,-1 1 0,0 1 1,37 18-1,-20-7 59,-19-11-87,-14-5-27,-31-3-405,-367-11 725,112 2 196,-187 3 133,149 3-329,-611 21-377,437 22 516,313-24-370,81-3-487,78-11 157,14-2 239,0-1 1,0 0 0,1 0 0,-1 0 0,0 0 0,0 1 0,0-1-1,0 0 1,0 0 0,0 0 0,0 0 0,0 1 0,1-1 0,-1 0-1,0 0 1,0 0 0,0 0 0,0 0 0,0 1 0,1-1 0,-1 0-1,0 0 1,0 0 0,0 0 0,0 0 0,1 0 0,-1 0 0,0 0-1,0 0 1,0 0 0,1 0 0,-1 0 0,0 0 0,0 0 0,32 6 228,378 33-438,301-24 368,202 33-443,-361 45 101,-533-89 179,110 24-26,-97-20 180,59 25 1,-85-31-97,4 3-17,20 11-1,-28-15-36,0 0-1,-1 0 1,1 0-1,-1 0 1,1 1 0,-1-1-1,0 0 1,1 1-1,-1-1 1,0 1-1,0-1 1,0 1 0,0-1-1,0 1 1,0 0-1,-1 0 1,1-1-1,0 1 1,0 3-1,-1-3 0,-1-1 0,1 0-1,0 0 1,0 0-1,-1 1 1,1-1-1,-1 0 1,1 0 0,-1 0-1,0 0 1,1 0-1,-1 0 1,0 0-1,0 0 1,0 0-1,0 0 1,0 0 0,0 0-1,0-1 1,0 1-1,-1 0 1,-26 11-116,-4-2 147,-1-3 0,-37 5-1,-68 0 12,51-5-87,-311 12 268,106-7 2,-181 14 113,-221 15 214,540-26-440,-82 3-49,233-18-60,0 0 0,-1 0 0,1 1 0,0-1 0,0 1 0,0-1 0,-6 3 0,9-3-3,0 0 1,0 0-1,0 0 0,0 0 1,0 0-1,0 0 0,-1 0 1,1 0-1,0 0 0,0 0 1,0 0-1,0 0 0,0 0 1,0 0-1,0 0 0,0 0 1,0 0-1,0 0 0,-1 1 1,1-1-1,0 0 0,0 0 0,0 0 1,0 0-1,0 0 0,0 0 1,0 0-1,0 0 0,0 0 1,0 0-1,0 1 0,0-1 1,0 0-1,0 0 0,0 0 1,0 0-1,0 0 0,0 0 1,0 0-1,0 0 0,0 0 1,0 1-1,0-1 0,0 0 1,0 0-1,0 0 0,0 0 0,0 0 1,0 0-1,0 0 0,0 0 1,0 0-1,0 1 0,8 2-76,13 1 111,231-7 177,-165-1-169,145-2 158,163-9-114,525-45 8,-709 49-781,35-3-2751,-151 13-2285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37.9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2 700 2144,'-2'3'6400,"4"-3"-6218,1 0 0,-1-1 1,0 1-1,0-1 0,0 0 1,0 0-1,0 0 0,0 0 1,0 0-1,3-2 0,21-17 336,-18 14-359,20-19 172,0 0 0,32-41 0,42-64 325,-45 55-342,-50 65-403,-4 6 23,-1 1 0,1-1 0,-1 1 0,1 0 0,0 0 0,0 0-1,1 0 1,-1 0 0,0 1 0,7-4 0,-10 6 49,1 0 0,-1 0 0,1 0 0,-1 0 0,1 0 0,-1 0-1,1 0 1,-1-1 0,1 2 0,-1-1 0,1 0 0,-1 0 0,1 0 0,-1 0 0,1 0 0,-1 0 0,1 0 0,-1 1 0,1-1 0,-1 0-1,0 0 1,1 1 0,-1-1 0,1 0 0,-1 1 0,0-1 0,1 0 0,-1 1 0,1 0 0,0 1-22,0 0 1,1 0-1,-1 0 0,0 0 1,-1 0-1,3 5 0,3 34-282,7 69 337,-8-76-11,-4-21 18,1 0 0,1 0-1,5 18 1,-5-20 81,1-1 0,0 0 0,1 0 0,0 0 0,1 0 0,0-1 0,0 0 0,1 0 0,9 8 0,-15-16-54,0 0 0,0 0 0,0 0 1,1 0-1,-1 0 0,0-1 0,1 1 0,-1 0 0,0-1 0,1 1 1,-1-1-1,1 0 0,-1 1 0,1-1 0,-1 0 0,1 0 0,-1 0 1,1 0-1,-1 0 0,1 0 0,1-1 0,0 0 18,0 0-1,0 0 1,-1 0-1,1-1 1,-1 1-1,1-1 1,-1 0-1,0 0 1,0 0-1,3-3 0,4-5 97,-1 0-1,-1-1 1,11-21-1,-18 32-161,12-24 12,-2 0-1,-1 0 0,-1-1 1,-1 0-1,-1-1 0,-1 1 1,-2-1-1,0 0 0,-2-28 1,-1 52-93,0 0 0,0 1 0,0-1 0,0 0 0,-1 0 0,1 0 1,0 0-1,-1 1 0,0-1 0,1 0 0,-1 0 0,0 1 1,-2-4-1,3 5 52,0 0 1,-1 0 0,1-1-1,0 1 1,0 0-1,-1 0 1,1 0 0,0-1-1,-1 1 1,1 0-1,0 0 1,-1 0 0,1 0-1,0 0 1,-1 0 0,1 0-1,0 0 1,-1 0-1,1 0 1,-1 0 0,1 0-1,0 0 1,-1 0-1,1 0 1,0 0 0,-1 0-1,0 1-8,0-1 0,0 1 1,0 0-1,0 0 0,0-1 0,0 1 0,0 0 0,0 0 1,0 0-1,0 0 0,-1 2 0,-3 6-109,0 0 0,1 1 0,0 0 0,0 0 0,1 0 0,-3 17 0,1 2 101,-1 33 1,5-53 82,1-1 0,0 0 0,1 1 0,0-1 0,0 0 0,1 0 0,0 0 0,1 0 0,-1 0 0,1 0 0,8 12 0,-9-15 33,1-1 0,0 0 1,0 0-1,0 0 1,1-1-1,-1 1 0,1-1 1,0 0-1,0 0 1,0 0-1,0-1 0,1 1 1,-1-1-1,1 0 1,-1 0-1,1-1 0,0 1 1,0-1-1,-1 0 1,11 1-1,-4-2 37,-1-1-1,1 0 1,-1 0 0,1-1-1,-1 0 1,1-1 0,-1 0-1,0 0 1,0-1 0,-1-1 0,1 0-1,-1 0 1,16-13 0,-9 6-56,-1-1 0,-1 0 0,0-1 0,-1-1 0,-1 0 0,18-28 1,23-39-1074,-53 81 988,0 1 0,0 0 0,0-1 0,1 1 0,-1 0 0,0-1 0,0 1 0,0 0 0,1 0 0,-1-1 0,0 1 0,1 0 0,-1 0 0,0-1 0,0 1 0,1 0 0,-1 0 0,0 0 0,1 0 0,-1-1 0,0 1 0,1 0 0,0 0 0,2 7-351,-4 21 159,1-17 127,-1 29 48,-6 42 0,2-61 190,0 0 1,-1-1 0,-14 31-1,19-48-21,-1 0-1,1 0 0,-1-1 0,1 1 1,-1 0-1,0-1 0,0 1 1,0-1-1,-4 3 0,5-4-78,0 0-1,0-1 1,0 1-1,0 0 1,0-1-1,0 1 1,0-1-1,0 0 1,-1 1-1,1-1 1,0 0-1,0 0 1,0 1 0,-1-1-1,1 0 1,0 0-1,0 0 1,0-1-1,-1 1 1,1 0-1,0 0 1,0-1-1,0 1 1,0 0-1,-2-2 1,2 2-51,0 0 0,1-1 0,-1 1 0,0-1 0,1 1 0,-1-1 0,0 1 0,1-1 0,-1 1 0,1-1 0,-1 0 0,1 1 0,-1-1 0,1 0 1,-1 1-1,1-1 0,0 0 0,-1 0 0,1 1 0,0-1 0,0 0 0,-1 0 0,1 0 0,0 1 0,0-1 0,0 0 0,0 0 0,0 0 0,0 1 0,0-1 0,0 0 0,1 0 0,-1 0 0,0 1 0,0-1 0,1 0 0,-1 0 1,1 1-1,-1-1 0,0 0 0,1 1 0,-1-1 0,1 0 0,-1 1 0,1-1 0,0 1 0,-1-1 0,1 1 0,0-1 0,-1 1 0,1-1 0,1 0 0,6-1-84,0 0 0,0 0 0,1 1 0,-1 0 0,1 0 0,10 1 1,-13 0 99,0 0 1,0-1 0,0 0 0,0-1 0,-1 1 0,1-1-1,-1 0 1,7-3 0,-1-1 194,1-1 1,14-10-1,-15 8-118,-1 0 0,0-1 0,0 0 0,-1 0 0,12-18 0,34-63 292,20-58-14,-47 93-290,10-25 210,-33 68-218,0-1 1,-2 1 0,0-1 0,3-21 0,-5 19-82,0 11-14,0-1 1,-1 1-1,1 0 0,-1-1 0,-1 1 1,1-1-1,-1 1 0,-1-6 0,2 11 26,0-1 0,0 1 0,0 0 0,0 0 0,0 0-1,0 0 1,0 0 0,0 0 0,0 0 0,0 0 0,-1-1-1,1 1 1,0 0 0,0 0 0,0 0 0,0 0 0,0 0-1,0 0 1,0 0 0,0 0 0,0 0 0,0 0-1,0 0 1,-1-1 0,1 1 0,0 0 0,0 0 0,0 0-1,0 0 1,0 0 0,0 0 0,0 0 0,-1 0 0,1 0-1,0 0 1,0 0 0,0 0 0,0 0 0,0 0 0,0 0-1,0 0 1,-1 0 0,1 0 0,0 0 0,0 0-1,0 0 1,0 1 0,-6 5-94,-2 9 20,3 0 75,1 0 0,0 1 1,-3 30-1,2 51-79,4-64 48,-1 66 114,13 127 1,-7-181-44,2 16-641,0-22-3833,-6-34 2166,0-1 784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6:53.01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0 640 2912,'1'2'3986,"-1"-2"-3874,1 0 1,0 0-1,0-1 1,0 1-1,0 0 1,0 0 0,5-4 787,-4 2-788,19-12 441,0 1 0,2 1-1,35-14 1,-23 11-353,305-158 1256,-237 119-1111,129-46 1,119-21-29,-203 80-196,69-24-967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00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2144,'17'0'992,"22"8"-864,-18 0 1120,7 6-704,11 22 832,5 3-768,30 36 384,1 2-576,35 16-32,-5-2-224,9 6 32,-9-11-96,9 8 224,-9-10-192,5-1-736,-14-9 320,1-12-3712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01.8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 1984,'0'0'19,"0"0"-1,0 0 1,0 0 0,0 0 0,0 0-1,0-1 1,0 1 0,1 0 0,-1 0-1,0 0 1,0 0 0,0 0 0,0 0-1,0 0 1,0 0 0,0 0 0,0 0-1,0 0 1,0 0 0,1-1 0,-1 1-1,0 0 1,0 0 0,0 0 0,0 0-1,0 0 1,0 0 0,0 0 0,0-1-1,0 1 1,0 0 0,0 0-1,0 0 1,0 0 0,0 0 0,0 0-1,0 0 1,0-1 0,0 1 0,0 0-1,0 0 1,0 0 0,0 0 0,0 0-1,0 0 1,0 0 0,-1-1 0,1 1-1,0 0 1,0 0 0,0 0 0,0 0-1,0 0 1,0 0 0,0 0 0,0 0-1,0 0 1,0 0 0,-1 0 0,2-1 64,0 1 1,0 1 0,0-1 0,0 0-1,0 0 1,0 0 0,0 0-1,0 1 1,0-1 0,0 0 0,-1 1-1,2 0 1,26 19 1462,29 19-63,-21-18-1059,96 61 299,-81-42-519,63 65-1,34 55 110,-85-91-196,-49-53-95,223 260-1132,-136-131-1512,-83-115 1379,-1 0 0,24 62 0,-19-14 16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08.6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26 3072,'8'-25'11193,"-8"32"-11234,1 20 426,8 38 1,-1-9 64,13 233 654,-19-122-500,-3-95-408,1-71-301,0-1 1,0 1 0,0 0 0,0-1-1,0 1 1,0-1 0,0 1-1,0 0 1,0-1 0,0 1-1,-1-1 1,1 1 0,0 0-1,0-1 1,-1 1 0,1-1-1,0 1 1,-1-1 0,1 1-1,0-1 1,-1 1 0,1-1-1,-1 1 1,1-1 0,-1 0 0,0 1-1,0-1-73,1 0-1,-1 0 1,1 0-1,-1 0 1,1 0 0,-1 0-1,1-1 1,0 1-1,-1 0 1,-4-11-4640,4-3 2482,1-2-794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09.2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201 9 2656,'12'-4'834,"-1"0"3574,-11 5-4130,-1 1-1,1-1 0,0 0 1,0 1-1,-1-1 0,1 0 1,-1 1-1,1-1 0,-2 2 1,-7 17 844,5-12-818,0 0 1,0 0 0,-1 0-1,-8 11 1,-51 59 700,-34 41-69,80-100-978,19-17 59,-1-1 1,0 0 0,1 1 0,-1-1-1,1 1 1,0-1 0,-1 0 0,1 0 0,0 1-1,0-1 1,1 2 0,10 16 314,0 1 0,15 34-1,-9-15 18,10 18 195,-10-17-190,34 53 1,-43-83-197,30-27-15547,-26-10 13458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09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4 3552,'0'0'21,"0"0"0,-1 0 1,1 0-1,0 0 0,0 0 1,0 0-1,0 0 0,0 0 1,0 0-1,0 0 0,0 0 0,0 0 1,-1 0-1,1 0 0,0 0 1,0 0-1,0 0 0,0 0 0,0 0 1,0 0-1,0 0 0,0 0 1,0 0-1,0 0 0,0 0 0,0 0 1,-1-1-1,1 1 0,0 0 1,0 0-1,0 0 0,0 0 0,0 0 1,0 0-1,0 0 0,0 0 1,0 0-1,0 0 0,0 0 0,0-1 1,0 1-1,0 0 0,0 0 1,0 0-1,0 0 0,0 0 1,0 0-1,0 0 0,0 0 0,0 0 1,0 0-1,0-1 0,0 1 1,0 0-1,0 0 0,0 0 0,0 0 1,0 0-1,0 0 0,1 0 1,-1 0-1,0 0 0,10 0 3400,-9 0-3277,-1 0-1,1 0 1,0 1 0,0-1-1,0 0 1,0 1-1,-1-1 1,1 1-1,0-1 1,0 1-1,-1-1 1,1 1-1,0-1 1,-1 1-1,1 0 1,-1-1 0,1 1-1,-1 0 1,1-1-1,-1 1 1,1 0-1,-1 0 1,1 1-1,5 19 748,-1 2-176,-2 1-1,-1 0 0,-1 38 0,-12 72-19,-29 100 345,36-212-1005,0-7 129,1 1 1,1 0 0,-1 20-1,3-34-118,0 0-1,0-1 1,0 1-1,0-1 0,0 1 1,1 0-1,-1-1 0,0 1 1,1-1-1,0 1 0,-1-1 1,2 2-1,-2-3-29,1 1-1,-1-1 1,1 1-1,0-1 1,-1 1-1,1-1 1,0 1 0,-1-1-1,1 0 1,0 0-1,-1 1 1,1-1-1,0 0 1,-1 0-1,1 0 1,0 0-1,0 0 1,-1 0-1,1 0 1,0 0 0,0 0-1,-1 0 1,1 0-1,0 0 1,0 0-1,-1-1 1,1 1-1,0 0 1,0-1-1,10-3 49,1 2-1,-1-1 0,19-1 0,16-3 106,-26 4-96,0 0 1,1 1-1,34 2 1,-28 0-406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10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55 5824,'-15'-13'1866,"15"13"-1798,0 0 0,0 0-1,-1 0 1,1 0-1,0-1 1,0 1 0,0 0-1,0 0 1,0 0-1,-1-1 1,1 1 0,0 0-1,0 0 1,0 0-1,0-1 1,0 1 0,0 0-1,0 0 1,0-1-1,0 1 1,0 0 0,0 0-1,0-1 1,0 1-1,0 0 1,0 0 0,0-1-1,0 1 1,0 0 0,0 0-1,0-1 1,0 1-1,0 0 1,1 0 0,-1-1-1,0 1 1,0 0-1,0 0 1,0 0 0,1-1-1,-1 1 1,0 0-1,0 0 1,0 0 0,1 0-1,-1 0 1,0-1-1,0 1 1,0 0 0,1 0-1,-1 0 1,0 0-1,0 0 1,1 0 0,-1 0-1,0 0 1,0 0-1,1 0 1,-1 0 0,0 0-1,0 0 1,1 0-1,0 0-118,20-7 1511,1 0-1,1 2 0,27-3 0,-22 5-1540,0 2-1,1 0 1,-1 2-1,37 6 0,-35-6-4685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10.6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33 6880,'-10'-25'2560,"2"25"-1984,3-3-160,15 3 1792,3 0-1280,0-5 1056,0 5-1152,9 0-97,4 0-447,5 0 0,3 0-160,12 0-192,1 5 0,1-2-1599,1 5 927,-5 4-3872,-5-4 2592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11.8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228 419 2144,'1'-1'514,"-1"1"-429,0 0 1,0 0 0,0-1-1,0 1 1,1 0 0,-1 0-1,0-1 1,0 1 0,0 0-1,0 0 1,0-1-1,0 1 1,0 0 0,0 0-1,0-1 1,0 1 0,0 0-1,0 0 1,0-1 0,0 1-1,0 0 1,0 0 0,0-1-1,0 1 1,0 0-1,0 0 1,-1-1 0,0 0 513,1 1-513,-14-7 2962,10 8-2830,0-1 0,0 0 0,-1 1 0,1 0 0,0 0 1,0 0-1,0 0 0,0 1 0,0 0 0,-6 3 0,0 0 28,-7 3 137,0 0 1,1 1-1,-29 22 0,40-28-356,0 1 0,1 0 0,0 0 1,-1 0-1,2 1 0,-1-1 0,0 1 0,1 0 0,0 0 1,0 1-1,0-1 0,1 0 0,0 1 0,0-1 1,0 1-1,-1 9 0,3-13-12,0 1 1,0 0-1,0-1 1,0 1-1,1-1 1,-1 1-1,1-1 0,-1 1 1,1-1-1,0 1 1,0-1-1,0 1 1,0-1-1,0 0 1,1 0-1,-1 0 0,3 3 1,-1-2 38,0-1 1,0 1-1,0 0 0,1-1 1,-1 0-1,1 1 1,0-2-1,-1 1 0,9 2 1,-4-1 80,1-1-1,0 0 1,0-1 0,-1 0 0,1 0 0,0-1 0,0 0 0,0-1 0,12-2 0,-15 2-75,0-1 0,-1 0 0,1 0 1,0-1-1,-1 1 0,0-1 0,0-1 1,0 1-1,0-1 0,0 0 1,0 0-1,-1 0 0,0 0 0,0-1 1,0 0-1,5-8 0,-7 8-54,1 1 0,-1-1 0,0 0 0,0 0-1,0 0 1,-1 0 0,0 0 0,0 0 0,0 0-1,-1-1 1,1 1 0,-1 0 0,-1 0 0,1-1 0,-1 1-1,1 0 1,-2 0 0,1 0 0,-3-8 0,1 7-56,2 1-6,-1 1-1,0 0 0,0-1 0,-1 1 0,-5-7 0,7 9 5,-1 1 0,1-1 0,-1 1 1,0 0-1,0 0 0,1 0 0,-1 0 0,0 0 0,0 0 0,0 1 1,0-1-1,0 0 0,0 1 0,0 0 0,0-1 0,0 1 1,0 0-1,-2 0 0,26 11 468,-19-11-338,0 0 0,0 0 0,0 0 0,1 0 1,-1-1-1,0 1 0,0-1 0,0 0 0,0 0 0,0 0 0,0 0 1,0-1-1,0 1 0,0-1 0,0 0 0,-1 1 0,5-5 0,0 0 52,-1 0-1,1-1 0,-1 0 1,10-15-1,6-15 121,-2-1 0,18-51-1,-4 9 5,-21 54-226,31-64-712,-43 89 417,-1 20-48,-6 384 72,-1-262 348,-29 280 321,34-402-171,-1-2 0,-1 1-1,-10 29 1,14-46-241,0-1-1,0 0 0,0 1 1,0-1-1,-1 0 1,1 1-1,0-1 1,0 0-1,0 1 1,-1-1-1,1 0 0,0 1 1,0-1-1,-1 0 1,1 0-1,0 1 1,0-1-1,-1 0 1,1 0-1,0 0 0,-1 0 1,1 1-1,0-1 1,-1 0-1,1 0 1,0 0-1,-1 0 1,0 0-1,-8-6 119,-3-18-147,7 7-47,1 0 0,1-1 0,1 1 0,0-1 0,1-20 0,1 29 39,0-5-12,0 0 1,1 0-1,0 0 1,1 0-1,1 0 0,0 1 1,6-17-1,-6 23 42,0 0-1,0 1 1,0 0-1,1 0 1,0 0 0,0 0-1,0 1 1,1-1-1,0 1 1,0 0-1,0 1 1,1-1 0,0 1-1,0 0 1,0 0-1,10-4 1,8-1-328,1 2 0,1 0 0,-1 2 1,1 0-1,0 2 0,51 0 0,-49 4-1982,50 9-1,-29-2-2240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18.1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72 2144,'1'0'34,"-1"-1"0,0 1 0,0 0 0,1-1 0,-1 1 0,0-1 0,0 1 0,0 0 0,0-1 0,0 1 0,0-1-1,0 1 1,0-1 0,0 1 0,0-1 0,0 1 0,0 0 0,0-1 0,0 1 0,0-1 0,0 0 0,-2-4 584,3 4-354,-1 0-1,0 0 1,0 0-1,1-1 1,-1 1-1,1 0 1,-1 0-1,1 0 1,-1 0-1,1 0 1,0 0-1,0 0 0,0-1 1,6-9 3156,-20 89-580,3-19-2336,0 13 53,-3 79-1,6-40-207,2-31 8,4-43-42,-11 64-1,10-86-189,3-13-54,-1-1 1,0 1-1,0 0 1,-1 0-1,1-1 1,0 1-1,-1 0 1,1 0-1,-1-1 1,1 1-1,-1 0 0,0-1 1,-1 4-1,2-5-56,-1 0 0,1 0 0,0 0 0,0 0 0,0 0 0,0 0 0,-1 0 0,1 0-1,0 0 1,0 0 0,0 0 0,0 0 0,0 0 0,-1 0 0,1 0 0,0 0-1,0-1 1,0 1 0,0 0 0,0 0 0,0 0 0,-1 0 0,1 0 0,0 0-1,0 0 1,0 0 0,0-1 0,0 1 0,0 0 0,0 0 0,0 0 0,0 0 0,0 0-1,-1 0 1,1-1 0,0 1 0,0 0 0,0 0 0,0 0 0,0 0 0,0 0-1,0-1 1,0 1 0,0 0 0,0 0 0,-1-12 180,1 6-125,-3-12-113,2 0 0,0 0 0,0 0 0,2-1 0,0 1-1,1 0 1,1 1 0,1-1 0,1 0 0,0 1 0,1 0 0,1 0 0,10-20 0,-16 35 12,1 1 0,-1-1-1,0 0 1,1 0 0,-1 0 0,1 1-1,-1-1 1,1 1 0,0-1 0,0 1-1,0 0 1,-1 0 0,1 0 0,0 0-1,1 0 1,-1 0 0,0 0 0,0 1-1,0-1 1,0 1 0,1-1 0,-1 1-1,0 0 1,0 0 0,1 0 0,-1 0-1,3 1 1,-1 0 6,-1 0 0,1 0 0,-1 0 0,0 1 0,1-1 0,-1 1 0,0 0-1,0 0 1,0 0 0,0 0 0,-1 0 0,1 1 0,0-1 0,-1 1 0,0 0 0,4 5 0,0 3 63,0 0-1,0 1 1,-1 0 0,-1 0 0,0 0-1,0 0 1,-1 1 0,-1-1 0,1 20-1,-2-26 26,-1 0 0,0 1 1,-1-1-1,1 1 0,-1-1 0,-1 0 0,1 1 0,-1-1 0,0 0 0,0 0 0,-1 0 0,0-1 0,0 1 0,0 0 1,-1-1-1,0 0 0,0 0 0,0 0 0,0 0 0,-1-1 0,-5 4 0,4-3-32,1-1 1,-1 0-1,-1 0 0,1-1 0,0 1 1,-1-1-1,0-1 0,0 1 0,0-1 0,0-1 1,0 1-1,0-1 0,-9 0 0,-13 2-271,29-3 171,17 5-80,-5-4 164,-1 0 0,0-1 0,1 0 0,14-2 0,47-9-117,1-5 165,0-3-1,-1-3 1,112-51 0,-148 50 272,-26 16-249,-37 19-550,9 1 407,4-4-30,1 1 0,-18 18-1,27-26 76,1 0 0,0 1-1,0-1 1,0 1 0,1-1-1,-1 1 1,0 0 0,1 0-1,0-1 1,0 1 0,0 0-1,0 0 1,0 0 0,0 0-1,1 1 1,0-1 0,-1 0-1,1 0 1,1 4 0,-1-5 26,1 1-1,0-1 1,0 1 0,0-1 0,0 1 0,1-1-1,-1 0 1,1 0 0,-1 0 0,1 1-1,0-1 1,0-1 0,0 1 0,0 0 0,0 0-1,0-1 1,0 1 0,1-1 0,-1 0 0,0 0-1,1 0 1,-1 0 0,6 1 0,-4 0 36,0-1 0,0-1 0,0 1 0,0-1 0,1 1 0,-1-1 1,0 0-1,0-1 0,0 1 0,1-1 0,-1 1 0,0-1 0,0-1 0,5-1 0,-6 2-26,-1-1-1,1 1 1,-1-1-1,1 1 0,-1-1 1,0 0-1,0 0 1,1 0-1,-1 0 1,-1 0-1,1 0 0,0-1 1,-1 1-1,1-1 1,-1 1-1,1-1 0,0-5 1,-1 4-18,0 0 1,-1 0 0,1 0-1,-1-1 1,0 1 0,0 0-1,-1 0 1,1 0 0,-1-1-1,0 1 1,-2-4 0,-3-8 4,-1 1 1,0 0-1,-1 1 1,-1 0 0,-11-14-1,14 20-108,-2 0-1,-8-9 0,-2-1 82,2 6-83,14 11 57,0-1 1,-1 1-1,1-1 0,0 1 1,1-1-1,-1 0 0,-2-2 1,4 3-18,22 1-181,47-17 331,1 1-246,-37 15 208,-31 1 102,-2-1-414,0 1 269,1-1-1,-1 1 1,0-1-1,1 1 0,-1-1 1,0 1-1,1 0 0,-1-1 1,1 1-1,-1 0 0,0-1 1,1 1-1,-1 0 0,1-1 1,-1 1-1,1 0 0,-1 0 1,1 0-1,0-1 0,14-2-193,-7 3 419,-7-1-238,1 1 1,-1 0 0,1 0 0,-1 0 0,1 0 0,-1 0 0,1 0 0,-1 1 0,1-1 0,-1 0 0,1 1 0,-1-1 0,1 1-1,-1-1 1,0 1 0,1 0 0,-1 0 0,0-1 0,1 1 0,-1 0 0,0 0 0,2 2 0,7 9-136,-8-10 136,1 1 1,-1-1-1,0 1 1,0 0-1,0 0 1,0 0-1,-1 0 1,1 0-1,-1 0 1,2 5-1,0 3-156,1 3 161,-1 1 0,0-1-1,-1 1 1,0 17 0,3 130 408,-4-170-330,0 0 0,1 0 0,0 1 0,0-1-1,1 0 1,5-9 0,2-8-50,-2 3-17,1 1 0,21-37 1,-26 50-45,2 0 1,-1 1 0,1-1-1,0 1 1,1 0 0,-1 1-1,2 0 1,-1 0 0,14-9-1,-19 14 21,-1 0 0,1 0-1,-1 1 1,1-1 0,0 1-1,-1-1 1,1 1-1,0-1 1,-1 1 0,1 0-1,0 0 1,-1 0-1,1 0 1,0 0 0,0 0-1,-1 0 1,1 1 0,0-1-1,-1 1 1,3 0-1,-2 0 5,0 0-1,0 0 0,-1 1 1,1-1-1,0 1 0,-1-1 1,1 1-1,-1 0 0,0-1 1,1 1-1,-1 0 0,0 0 1,0 0-1,0 0 0,0 0 1,0 3-1,1 2 25,-1 0 0,0 0 0,0-1 0,0 1 0,-1 0 0,0 0 0,-2 10 0,-1 4 129,-6 24 0,-3-15-160,9-26 96,1 1 0,0-1 0,0 1 0,1 0 1,-1 0-1,1-1 0,-1 9 0,3-15-65,-1 1 0,0 0-1,1 0 1,0 0-1,-1-1 1,1 1 0,0 0-1,0 0 1,0 0 0,1-2-1,4-4 23,7-11 11,4-7-109,28-31-1,-39 49 55,1 1 0,-1-1 0,2 1 0,-1 1 0,0-1-1,1 1 1,0 1 0,17-8 0,-23 11 2,1 0 0,0 1 0,-1-1 0,1 0 0,0 1 0,-1 0 0,1 0 0,0-1 0,-1 2 0,1-1 0,0 0 0,0 0 0,-1 1 0,1 0 0,-1-1 0,1 1 0,0 0 0,-1 0 0,0 1 0,1-1 0,-1 0 0,0 1 0,1 0 0,-1-1 0,0 1 0,0 0 0,0 0 0,2 3 0,4 6 103,-1 0 0,0 1 1,-1-1-1,9 22 0,0 0 147,-9-19-218,-4-10 15,-1-1 0,1 1 1,0-1-1,0 1 0,0-1 0,0 0 0,1 0 0,0 0 0,-1 0 0,4 3 0,3 2 298,-4-4-202,4-10-340,-7 1 192,-2 4 13,0 1-1,0-1 0,1 1 1,-1-1-1,0 1 0,0-1 0,0 1 1,1-1-1,-1 1 0,0-1 0,1 1 1,-1-1-1,0 1 0,1-1 1,-1 1-1,0-1 0,1 1 0,-1 0 1,1-1-1,-1 1 0,1 0 0,-1-1 1,1 1-1,-1 0 0,1 0 1,0 0-1,-1-1 0,1 1 0,1-1 30,0 0-1,-1 0 0,1 0 1,0 0-1,-1-1 0,0 1 1,1-1-1,-1 1 0,0-1 1,2-2-1,2-2-29,5-9-25,0 0 0,-1 0 0,-1-1 0,0-1 0,-1 1 0,7-28 0,29-150-803,-42 192 812,11-89-657,-3 0 0,-4-104 1,1 492 341,0-210 583,25 123 1,-28-193-213,3 13 58,-6-28-73,1 0 0,-1-1 0,1 1 0,0-1 1,-1 1-1,1-1 0,0 1 0,0-1 0,0 0 1,0 0-1,0 1 0,0-1 0,3 2 0,-4-3-23,1 0 0,-1 1-1,0-1 1,0 0-1,1 0 1,-1 0 0,0 0-1,1 0 1,-1 0 0,0 0-1,1 1 1,-1-1-1,0 0 1,0 0 0,1 0-1,-1 0 1,0 0-1,1-1 1,-1 1 0,0 0-1,1 0 1,-1 0 0,0 0-1,1 0 1,-1 0-1,0 0 1,0-1 0,1 1-1,-1 0 1,0 0 0,0 0-1,1-1 1,-1 1-1,0 0 1,0 0 0,0 0-1,1-1 1,-1 1-1,0 0 1,0-1 0,0 1-1,0 0 1,1-1 0,3-16 106,-3 15-89,17-119 301,-5 30-311,-11 75-132,-1-1 0,0-18-1,-1 34 115,1 0-1,-1 0 1,0 0-1,1 0 1,-1 1-1,0-1 1,1 0-1,-1 0 1,1 0-1,-1 0 1,1 1-1,0-1 1,-1 0-1,1 0 1,0 1-1,0-1 0,-1 1 1,1-1-1,0 0 1,0 1-1,0 0 1,0-1-1,0 1 1,-1-1-1,1 1 1,0 0-1,0 0 1,1-1-1,4 0 16,-1 0 1,1 0-1,10 0 0,88 9-459,2-1 510,-96-7-50,35 1 13,0-3 0,51-8 0,-84 8 57,-1 1 1,15 0-1,-25 1 19,-11 9 31,1 0-131,1 0 0,0 0-1,-6 11 1,6-9 7,-3 5 21,1 0 0,1 0 0,0 1-1,-12 32 1,18-38 0,-1 0-1,2 1 0,-1-1 1,1 0-1,1 1 0,0 0 1,1-1-1,0 1 0,2 12 1,-2-24-17,0 1 0,0-1 0,1 1 0,-1-1 0,0 1 0,0-1-1,0 1 1,0-1 0,0 1 0,1-1 0,-1 1 0,0-1 0,0 0 0,1 1 0,-1-1 0,0 1 0,0-1 0,1 0 0,-1 1 0,1-1 0,-1 0 0,0 1 0,1-1 0,-1 0 0,1 0 0,-1 1 0,0-1 0,2 0 0,-1 0 13,0 0 0,0 0-1,0 0 1,0 0 0,0 0 0,-1-1 0,1 1 0,0 0 0,0-1 0,0 1 0,0-1 0,0 1-1,1-2 1,2 0-9,-1-1-1,1 0 1,-1 0-1,0-1 1,4-4-1,2-5-61,-1-2 0,9-21 0,-7 13 41,13-38 11,-17 42-53,13-26 0,-13 34-143,-6 20 84,-1 8 218,2 38-103,12 89 1,-12-141 10,-1 0 1,1-1-1,0 1 0,0 0 1,3 5-1,-3-8-3,-1 0-1,0 0 1,1 0-1,-1 0 1,1 0-1,-1 0 1,1 0-1,-1 0 1,1 0-1,-1-1 1,1 1-1,-1 0 1,0 0-1,1 0 1,-1-1-1,1 1 0,-1 0 1,1-1-1,0 0 19,4-2 2,0-1-1,-1 0 1,1 0 0,-1 0-1,0 0 1,0-1 0,5-8-1,21-39 47,-13 21-170,1-1 31,2 0-1,38-44 1,-53 70 48,-1 2-65,-5 7-19,-7 16 96,1 9 11,-3 14-80,7-26 25,0 3 51,0 0 0,2 0 0,0 31 0,1-46-3,1 0 0,-1 0 0,1 0 0,0 0 0,0 0-1,0 0 1,0 0 0,1 0 0,-1 0 0,1 0 0,0-1 0,0 1 0,0-1-1,1 1 1,-1-1 0,1 0 0,0 0 0,0 0 0,0 0 0,0-1 0,1 1-1,6 3 1,-5-4 14,0-1-1,0 1 0,0-1 1,0 0-1,0 0 0,0-1 1,1 1-1,-1-1 0,0 0 0,8-2 1,-2 1-17,1-2 1,0 1 0,16-7-1,-15 4-2,-1-1 0,1 0 0,-1 0 0,-1-1 0,18-14 0,-12 6-83,-1 0 0,24-29 0,-17 18 157,-15 19-97,-1 0 0,0-1-1,-1 0 1,1 0 0,8-17 0,-21 33-156,-5 12 19,-18 65-36,14-35 181,12-41 27,0-1 0,1 0 0,0 1 0,0-1 0,1 1 0,0 0 0,1-1 0,0 1 0,2 15 0,-2-24-15,0 1-1,0 0 0,0 0 1,0 0-1,0 0 0,0-1 1,1 1-1,-1 0 0,0 0 1,0-1-1,1 1 0,-1 0 1,1 0-1,-1-1 0,1 1 0,-1 0 1,1-1-1,-1 1 0,1-1 1,0 1-1,-1-1 0,1 1 1,0-1-1,-1 1 0,1-1 1,0 0-1,-1 1 0,1-1 1,0 0-1,0 0 0,0 1 1,-1-1-1,1 0 0,0 0 1,0 0-1,0 0 0,0 0 1,-1 0-1,1 0 0,0 0 1,0-1-1,0 1 0,-1 0 1,1 0-1,0-1 0,0 1 0,0-1 1,3 0-26,-1-1 0,0 0 0,0 0 0,0 0 0,0 0 0,0 0 0,0-1 0,-1 1 0,4-4 0,4-10-67,-1 1 1,0-1-1,-1 0 1,-1-1-1,6-17 1,20-91-298,-17 57 196,-1 4 61,-3-1 0,-3-1-1,-2 1 1,-3-68 0,-4 129 68,0 1 0,0-1 0,0 1 0,-1 0 0,0-1 0,1 1 0,-3-5 0,3 8 55,0 0 0,0 0 0,0 0 1,0 0-1,0-1 0,0 1 0,-1 0 1,1 0-1,0 0 0,0 0 0,0-1 1,0 1-1,0 0 0,0 0 0,-1 0 0,1 0 1,0 0-1,0 0 0,0 0 0,0-1 1,-1 1-1,1 0 0,0 0 0,0 0 0,0 0 1,-1 0-1,1 0 0,0 0 0,0 0 1,0 0-1,-1 0 0,1 0 0,0 0 1,0 0-1,0 0 0,-1 0 0,1 0 0,0 0 1,0 1-1,0-1 0,-2 1 1,1 0 1,0 0-1,0 0 0,0 0 0,1 0 1,-1 1-1,0-1 0,0 0 0,0 3 0,-3 7-2,0 0-1,1 0 1,-2 17-1,-1 1 181,-4 17-30,3 0 0,1 1 0,3 0 0,1-1 0,3 1 0,2 0-1,1 0 1,16 61 0,-18-96-72,1-1 0,1 1 0,0-1 0,1 0 0,11 20 0,-14-28-33,0 0 0,0 0 0,1 0 0,-1 0 0,1-1 0,0 1 0,0-1 0,0 1 0,6 2-1,-7-4-18,0 0-1,1 0 1,-1 0-1,0-1 0,1 1 1,-1-1-1,1 1 0,-1-1 1,0 0-1,1 0 0,-1 0 1,1 0-1,-1-1 1,1 1-1,-1-1 0,4-1 1,3-1 12,-1-1 1,1 0 0,-1-1 0,0 0-1,0 0 1,0-1 0,-1 1-1,0-2 1,0 1 0,9-13 0,5-7 44,27-49 0,-20 31-194,7-11 62,-34 78-314,-1 7 430,2 0 0,0 1 0,10 37 1,-10-57-25,1 1-1,1-1 1,0 0 0,0 0 0,1 0 0,1 0 0,0-1 0,0 0 0,1 0 0,0-1 0,13 14 0,-18-22-20,-1 0 1,0 0-1,1 0 0,-1 0 1,1 0-1,-1 0 1,1 0-1,0-1 0,-1 1 1,1-1-1,0 1 0,-1-1 1,1 1-1,0-1 1,0 0-1,-1 0 0,1 0 1,0 0-1,0 0 0,-1 0 1,1-1-1,0 1 0,0 0 1,-1-1-1,1 1 1,0-1-1,-1 0 0,1 0 1,-1 0-1,1 1 0,-1-1 1,3-2-1,4-4 14,0 0-1,-1 0 1,0 0-1,9-13 0,-6 9 14,5-9-1,21-34-1,0 0-205,-36 53 159,1 0 0,-1 1 0,0-1 1,1 1-1,-1-1 0,1 0 0,-1 1 0,1-1 1,-1 1-1,1-1 0,0 1 0,-1-1 1,1 1-1,-1 0 0,1-1 0,0 1 0,-1 0 1,1 0-1,0-1 0,1 1 0,-2 0 3,0 0-1,1 1 0,-1-1 0,1 0 1,-1 0-1,0 1 0,1-1 1,-1 0-1,0 0 0,1 1 0,-1-1 1,0 1-1,1-1 0,-1 0 0,0 1 1,0-1-1,0 0 0,1 1 1,-1-1-1,0 1 0,0-1 0,0 1 1,0 0-1,1 4 33,0 0 0,0 1 0,-1 8 1,0 3 128,-1 0 1,-7 32-1,6-42-71,1 0 1,1 1-1,-1-1 1,1 11-1,0-16-64,0-1 32,2-2-44,-1-1 0,1 1 0,-1-1 0,0 1 1,0-1-1,0 0 0,0 1 0,0-1 0,0 0 0,0 0 0,1-3 0,0 0-11,3-5-20,2 1 0,-1 0 0,1 0 0,0 0-1,1 1 1,0 0 0,0 1 0,1-1 0,0 2 0,0-1 0,0 1 0,1 1 0,19-9 0,-27 13 18,0 1 0,0-1 0,1 0 1,-1 1-1,0-1 0,0 1 0,0 0 0,0 0 1,1 0-1,-1 0 0,0 0 0,0 0 1,3 1-1,-4 0-3,0-1 0,1 1 0,-1-1 1,0 1-1,0 0 0,0 0 0,1-1 0,-1 1 0,0 0 0,0 0 1,0 0-1,0 0 0,0 1 0,-1-1 0,2 2 0,1 4-4,-1 0-1,1-1 0,-1 1 0,-1 1 0,0-1 0,1 10 0,4 19 306,-5-33-294,0-1 0,0 0 1,0 0-1,0 0 0,1 0 0,-1 0 1,1 0-1,-1 0 0,1 0 1,0 0-1,0-1 0,-1 1 0,1-1 1,0 1-1,1-1 0,-1 0 1,0 0-1,0 0 0,0 0 1,1 0-1,-1 0 0,0-1 0,1 1 1,-1-1-1,1 0 0,-1 1 1,0-1-1,1 0 0,-1 0 1,5-1-1,6-1 2,0-1 1,-1 0-1,1 0 1,16-8-1,-28 11-2,14-6 4,0-1 0,-1-1 0,0 0 0,0-1 0,0-1 0,19-18 0,65-75-72,-92 97 71,-5 4-53,1 0 1,0 0-1,0 1 1,1-1-1,-1 0 1,3-1-1,-16 43-137,-26 58 1,21-57 232,2-7-67,-20 37 1,27-49 229,7-16-7,6-14 96,12-10-330,-18 18 33,1 0 0,-1-1 0,0 1 0,1 0 0,-1-1 0,0 1 0,1 0 0,-1 0 0,1-1 0,-1 1 0,0 0 0,1 0 0,-1 0 0,1-1 0,-1 1 0,1 0 0,-1 0 0,0 0 0,1 0 0,-1 0 0,1 0 0,-1 0 0,1 0 0,-1 0 0,1 0 0,-1 0 0,1 0-1,-1 1 1,0-1 0,1 0 0,-1 0 0,1 0 0,-1 1 0,1-1 0,-1 0 0,0 0 0,1 1 0,-1-1 0,0 0 0,1 1 0,-1-1 0,14 16-122,-11-10 118,0 0 0,0 1 0,-1-1-1,0 0 1,0 1 0,0-1 0,-1 1 0,0 0-1,-1-1 1,1 1 0,-1 9 0,0 1-33,1 15 57,-1 0 0,-2 0 1,-2-1-1,-1 1 0,-1-1 1,-1 1-1,-18 45 0,16-58 0,0 0 0,0 0 0,-2-1 0,0 0 0,-1-1 0,-1 0 0,-1-1 0,0-1 0,-1 0 0,0-1 0,-2 0 0,1-1 0,-2-1 0,1-1 0,-23 10 0,24-13 75,0 0 0,0-1 0,-1-1 0,0-1 0,-1-1 0,-17 3 0,30-6-74,0 0-1,-1-1 0,1 0 1,0 0-1,0 0 0,0-1 1,0 0-1,0 0 0,0 0 1,0-1-1,0 1 0,0-1 1,0 0-1,1 0 0,-1-1 1,1 0-1,-1 0 0,1 0 1,0 0-1,0 0 0,1-1 1,-1 0-1,1 0 0,-6-7 1,6 6-87,-1-1 0,1-1 0,0 1 0,1 0 0,-1-1 0,1 1 0,1-1 0,-1 0 0,1 1 0,0-1 1,1 0-1,0 0 0,0 0 0,0 0 0,1 0 0,0 1 0,0-1 0,0 0 0,1 0 0,0 1 0,1-1 1,-1 1-1,1 0 0,1 0 0,-1 0 0,1 0 0,0 0 0,0 1 0,1 0 0,-1 0 0,1 0 0,0 0 0,1 1 1,5-4-1,6-1-1258,1 0 0,0 1 0,37-11 0,18-6-5204,-54 14 4341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38.2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6 145 7456,'-5'-27'3392,"23"7"-2944,-5 9 672,0 3-704,12-7 896,6 4-736,18-10-160,0 9-256,15 1 32,3 8-128,-1-2-736,-9 5 384,-5 0-2112,-8 8 1344,-9 0-3392,-9 7 2496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18.5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52 7040,'-28'-36'2624,"28"33"-2048,-3-5-128,6 3-1696,-19 38-6400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22.5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14 497 2720,'1'-4'313,"-1"3"-227,0 0 0,0 0 1,0 0-1,0 0 0,1 0 0,-1 0 0,1 0 0,-1 0 0,0 0 1,5-5 2226,4 15-180,-8-7-2000,0 1 1,0-1-1,0 1 0,0-1 1,0 1-1,-1 0 0,1-1 1,-1 1-1,0 0 0,0-1 1,0 1-1,0 0 0,-1 4 1,1 11 479,7 121 1904,-9-46-1590,-1-46-622,-10 142 593,8-134-217,-1-34-156,2-13-154,4-8-359,0 0-1,0 0 1,0 0 0,0 0 0,0 0 0,0 0-1,0-1 1,0 1 0,0 0 0,0 0-1,0 0 1,0 0 0,0 0 0,0 0 0,0 0-1,0 0 1,0 0 0,0 0 0,0 0 0,0 0-1,0 0 1,-1 0 0,1 0 0,0 0 0,0 0-1,0 0 1,0 0 0,0 0 0,0 0-1,0 0 1,0-1 0,0 1 0,0 0 0,0 0-1,0 0 1,0 0 0,0 0 0,0 0 0,0 0-1,0 0 1,0 0 0,0 0 0,0 0 0,-1 0-1,1 0 1,0 0 0,0 0 0,0 0-1,0 0 1,0 0 0,0 0 0,0 0 0,0 0-1,0 1 1,0-1 0,0 0 0,-8-205 628,8 160-731,2 1 0,2 0 1,2 0-1,2 0 0,16-49 1,20-60-433,-31 120 375,-12 30 129,0 1 0,1 0 1,-1 0-1,0 0 0,1 0 0,0 0 1,-1 0-1,1 0 0,0 1 0,0-1 1,2-1-1,-3 3 12,-1-1 0,1 1 0,0 0 0,-1 0 0,1 0 0,-1 0 0,1 0 0,0 0 0,-1 0 0,1 0 0,0 0 0,-1 0 0,1 0 0,0 0 0,-1 0 1,1 1-1,-1-1 0,1 0 0,-1 0 0,1 1 0,0-1 0,-1 0 0,1 1 0,-1-1 0,1 0 0,-1 1 0,1-1 0,-1 1 0,1 0 0,12 18 46,-12-16-24,5 9 83,0 0 0,-2 0-1,1 1 1,-2-1 0,0 1 0,0 0 0,-1 0-1,0 1 1,-2-1 0,1 0 0,-3 17-1,2-24-19,-1 1-1,-1 0 0,1 0 0,-1 0 0,0-1 0,-1 1 0,1-1 0,-1 0 1,0 0-1,-1 0 0,0 0 0,-7 9 0,9-13-48,0 0-1,0 0 1,0-1 0,-1 1 0,1-1-1,0 0 1,-1 1 0,1-1-1,-1 0 1,1 0 0,-1-1-1,1 1 1,-1 0 0,-3-1-1,-5 1-30,1-1-1,-16-1 1,2 0-432,31 8 242,-2-5 196,0 0-1,1-1 0,-1 0 1,7 1-1,10 2-89,-3-1 102,0-1-1,0-1 1,0-1-1,20-1 0,5 0-39,30 0-17,76-10-1,-116 6 111,0-1 0,0-2 0,-1-2 0,48-19 0,-45 10 200,-33 17-247,-1 0-1,1 0 1,-1 0-1,1 0 1,-1 0 0,0 0-1,0-1 1,0 1-1,0-1 1,1-2-1,-2 4-21,-1 1-1,0 0 0,0-1 0,0 1 1,0 0-1,0-1 0,0 1 0,-1 0 1,1-1-1,0 1 0,0 0 0,0-1 1,0 1-1,0 0 0,0-1 0,-1 1 1,1 0-1,0-1 0,0 1 0,0 0 1,-1 0-1,1-1 0,0 1 1,0 0-1,-1 0 0,1-1 0,0 1 1,-1 0-1,1 0 0,0 0 0,-1 0 1,1 0-1,0-1 0,-1 1 0,1 0 1,0 0-1,-1 0 0,-13-2 115,7 5-140,0 0 1,0 1-1,0 0 0,1 0 1,-8 5-1,-4 3 84,-14 8 89,10-8 5,1 1 0,-22 19 0,38-28-124,0 1-1,1-1 1,-1 0 0,1 1 0,0 0 0,1 0-1,-1 0 1,1 1 0,0-1 0,0 1-1,1-1 1,0 1 0,-3 11 0,4-16-16,1 0 0,0 0 0,0 0 0,0 0 0,0 0 0,0 1 0,0-1 0,0 0 0,0 0 0,0 0 0,0 0 0,0 0 0,1 0 0,-1 0 0,1 0 0,-1 0 0,0 0 0,1 0 1,0 0-1,-1 0 0,1-1 0,1 3 0,-1-2 5,0 0 0,1-1 0,-1 1 0,1 0 0,-1-1 0,1 1 0,-1-1 0,1 0 0,-1 1 0,1-1 0,-1 0 0,1 0 0,2 0 0,4 0 25,0-1-1,-1-1 0,1 1 0,-1-1 0,8-3 0,2-2 21,0 0 0,0-1-1,0-1 1,19-14-1,-26 15-67,-1 1-1,1-1 1,-2-1-1,1 1 1,-1-2-1,-1 1 1,12-19-1,-15 21-70,-2 6 57,-1-1 1,0 0-1,-1 1 0,1-1 1,0 0-1,0 1 1,-1-1-1,1 0 0,-1 0 1,1-3-1,-4 34-190,2-22 169,0 0 0,0 0 0,1 14 1,1-19 54,-1 1 0,0-1 0,1 0 0,-1 0 0,1 0 0,0 0 1,0 1-1,0-1 0,0 0 0,0 0 0,0-1 0,1 1 0,-1 0 0,1 0 0,-1-1 1,4 3-1,-4-2-4,0-1 1,1 0-1,-1 0 1,1 0 0,-1 0-1,1-1 1,0 1-1,-1 0 1,1-1 0,0 1-1,-1-1 1,1 0-1,0 1 1,2-1 0,1 0 23,-1-1 1,1 0-1,-1 0 1,7-2 0,-8 2-5,26-9 42,-1-1 0,43-25-1,-61 31-72,2-2 12,-1 0-1,0-1 1,9-9 0,-11 9-46,0 1-1,0 0 1,1 0 0,14-6-1,-19 10 20,1 1 0,-1 0 0,1 0 0,-1 0 0,1 1 0,0 0 0,0 0 0,-1 1 0,1-1 0,0 1 0,0 0 0,0 1 0,0 0 0,-1-1 0,1 2 0,0-1 0,-1 1 0,1 0 0,-1 0 0,1 0 0,-1 1 0,0 0 0,6 4 0,-6-2 16,0-1 0,0 1 0,-1 1 0,1-1 0,-1 1 0,0-1 0,-1 1 0,6 11 0,-4-5 1,-4-9 4,0 0 0,0 1 0,1-1 0,-1 0 0,1 0 0,0 0 0,0-1 0,0 1 0,0 0 0,0-1-1,1 1 1,-1-1 0,1 0 0,-1 0 0,6 3 0,-5-3 6,1-1 0,-1 0 0,1 1 0,-1-2 0,1 1 0,0 0 0,0-1 0,-1 1 0,1-1 0,0 0-1,0 0 1,-1-1 0,1 1 0,0-1 0,0 0 0,-1 0 0,1 0 0,-1 0 0,1-1 0,5-2 0,0-2 16,-1 1 0,0-1 0,0-1 0,0 0 0,0 0 0,-1 0 0,-1-1 0,12-15 0,-5 3-46,-1-1 0,15-36 0,8-33-95,39-164-1,-70 238 65,-1 0 0,1-27 1,-4 35 26,0 0 0,0 0 1,-1 0-1,0 0 0,0 1 1,-1-1-1,-4-11 0,6 18 0,-1-1-1,1 1 1,-1 0 0,1-1-1,-1 1 1,0 0-1,0 0 1,1-1-1,-1 1 1,0 0-1,0 0 1,0 0-1,0 0 1,0 0-1,0 0 1,-1 1 0,1-1-1,0 0 1,0 0-1,-1 1 1,1-1-1,0 1 1,-1-1-1,1 1 1,0 0-1,-3-1 1,2 2 6,1-1 0,-1 0 0,0 1 0,0-1 0,0 1 0,1 0 1,-1 0-1,0 0 0,1 0 0,-1 0 0,1 0 0,-1 0 0,1 0 0,-1 1 0,1-1 0,0 0 1,-1 1-1,0 2 0,-5 6 16,1 1-1,0 0 1,0 0 0,2 1 0,-1 0 0,2-1 0,-1 1 0,-2 22 0,1 8 44,1 50 0,3-74-7,0 16-12,1 89 122,1-104-120,1-1 0,1 1-1,1-1 1,9 28-1,-11-40 6,0-1 0,1 1 0,-1-1 0,2 1 0,-1-1 0,0 0-1,1 0 1,0 0 0,0-1 0,0 1 0,9 6 0,-9-9 15,0 1 0,0-1 0,0 0 0,0 0 0,0 0 0,0-1 0,1 0 0,-1 1 0,1-2 0,-1 1-1,0 0 1,1-1 0,-1 0 0,1 0 0,-1 0 0,7-2 0,19-3 38,42-14 0,-57 15-65,-1-2 0,0 0-1,0-1 1,23-15 0,-20 11-75,-12 8 22,0-1 0,1 1 1,-1-1-1,5-6 1,2 1-2,-11 8 48,0 1-1,1-1 1,-1 0 0,0 0-1,0 0 1,0 0 0,0 0-1,0 0 1,0-1 0,0 1-1,1-2 1,-2 3-14,0 0 0,0 0 0,0-1 1,0 1-1,0 0 0,0 0 0,0 0 0,0 0 0,0 0 1,0-1-1,0 1 0,0 0 0,0 0 0,0 0 0,0 0 1,0 0-1,0 0 0,1-1 0,-1 1 0,0 0 0,0 0 1,0 0-1,0 0 0,0 0 0,0 0 0,0 0 0,0 0 1,1-1-1,-1 1 0,0 0 0,0 0 0,0 0 0,0 0 1,0 0-1,0 0 0,1 0 0,-1 0 0,0 0 0,0 0 1,0 0-1,0 0 0,0 0 0,0 0 0,1 0 0,-1 0 1,1 7-266,-5 3 319,-1 0 1,-6 11-1,-2 5-90,12-24 48,0 1 1,0 0-1,0 0 0,1 0 1,-1 0-1,1 0 1,0 0-1,0 0 0,0 0 1,0 0-1,0 0 1,1 0-1,0 5 1,0-7 0,-1 1 0,1 0 0,-1-1 0,1 1 0,-1-1 0,1 1 0,0-1 0,0 1 0,0-1 0,0 0 0,0 1 0,0-1 0,0 0 0,1 0 0,-1 0 0,0 0 0,0 0 1,1 0-1,-1 0 0,1 0 0,-1-1 0,1 1 0,-1 0 0,1-1 0,0 0 0,1 1 0,8 1 41,-5-1-31,-1-1 1,1 1 0,-1-1-1,1 0 1,-1 0-1,0-1 1,1 1-1,6-3 1,6-3 5,-1-1 0,0 0 0,0-2 0,19-12 0,-5 3-45,15-4-163,-31 16 155,23-14 0,19-11-87,-57 31 113,0 0 0,1 0 0,-1 0 0,0 0 0,0 0-1,0 0 1,1 0 0,-1 0 0,0 0 0,0 0 0,0 0 0,1 0-1,-1 0 1,0 0 0,0-1 0,0 1 0,0 0 0,0 0 0,1 0-1,-1 0 1,0 0 0,0 0 0,0-1 0,0 1 0,0 0 0,0 0-1,1 0 1,-1 0 0,0-1 0,0 1 0,0 0 0,0 0 0,0 0-1,0-1 1,0 1 0,0 0 0,0 0 0,0 0 0,0-1 0,0 1-1,0 0 1,0 0 0,0 0 0,0 0 0,0-1 0,0 1 0,0 0-1,0 0 1,0 0 0,-1-1 0,1 1 0,0 0 0,0 0 0,0 0 0,-1-1-5,1 1 0,-1 0 1,1 0-1,-1 0 0,0-1 1,1 1-1,-1 0 1,0 0-1,1 0 0,-1 0 1,1 0-1,-1 0 1,0 0-1,1 0 0,-1 0 1,0 1-1,1-1 1,-1 0-1,-6 3-22,1-1 0,0 1-1,-1 0 1,2 0 0,-1 1 0,0 0-1,1 0 1,-1 0 0,1 1 0,0-1 0,-5 8-1,-9 7-33,14-14 59,-1 0 0,1 1 0,-5 6 0,10-11 1,-1 0 0,0 0 0,0 1 0,1-1 0,-1 0 0,1 0 0,-1 0 0,1 0 0,0 1 0,-1-1 0,1 0 0,0 0 0,0 1 0,0-1 0,0 0 0,0 0 0,0 1 0,0-1 0,0 0 0,1 0 0,-1 1 0,0-1 0,1 2 0,0-2 6,0 0-1,0 0 1,0 0-1,0 0 0,0 0 1,0 0-1,0 0 1,0 0-1,0 0 0,0-1 1,1 1-1,-1 0 1,0-1-1,1 1 0,-1-1 1,0 0-1,1 1 1,-1-1-1,3 1 1,31 0 118,-25-2-133,25 0 42,-1-1 0,1-2-1,-1-2 1,0-1 0,0-1-1,-1-2 1,52-23 0,-72 27-44,-1-1 1,0-1-1,0 0 1,-1 0 0,0-1-1,-1-1 1,0 0-1,0 0 1,-1-1 0,13-20-1,-4 2-84,-2 0-1,-1-1 1,14-42 0,29-100-807,-16 32 337,-41 138 523,0 0 0,-1 0-1,0 1 1,1-1 0,-1 0 0,0 0 0,0 0-1,0-2 1,0 3 32,-1 1-1,1 0 0,0 0 1,0 0-1,0 0 0,0 0 0,0-1 1,0 1-1,0 0 0,0 0 1,0 0-1,0 0 0,-1 0 1,1 0-1,0 0 0,0 0 1,0-1-1,0 1 0,0 0 1,-1 0-1,1 0 0,0 0 0,0 0 1,0 0-1,0 0 0,0 0 1,-1 0-1,1 0 0,0 0 1,0 0-1,0 0 0,0 0 1,0 0-1,-1 0 0,1 0 1,0 0-1,0 0 0,0 0 0,0 0 1,0 0-1,-1 1 0,1-1 1,0 0-1,0 0 0,0 0 1,0 0-1,0 0 0,0 0 1,-1 1-1,-2 1-31,1 1 1,-1 0-1,0 0 1,1 0-1,0 0 0,-3 4 1,0 1 59,1 1 1,0 0 0,1 0 0,0 0-1,-3 11 1,-6 51 165,6-35-64,-4 26 216,3-1 0,1 125 0,7-168-297,1-1 0,1 1 0,6 24 0,-8-37-8,1 0-1,-1 0 1,1 0-1,0 0 1,1 0-1,-1-1 1,1 1 0,0-1-1,0 0 1,1 0-1,-1 0 1,1 0-1,0 0 1,0-1-1,6 5 1,-7-7 3,1 1 0,-1-1 0,1 0 0,0 0-1,-1 0 1,1 0 0,0-1 0,0 1 0,-1-1 0,1 0 0,0 0 0,4-1 0,6-1 38,25-7 0,-39 8-70,11-2 8,-1-1-1,0 0 1,0-1 0,0 0 0,0 0 0,-1-1 0,0 0 0,0-1-1,-1 0 1,15-16 0,-14 13-60,-1 0 0,0-1 0,0-1 0,-2 1 0,1-1 0,-1 0 0,-1-1 0,6-19 0,-9 27 9,-1 0 0,0 0-1,0 0 1,-1 0-1,1-1 1,-1-5 0,0 10 30,0 0 0,0 1 0,-1-1 1,1 0-1,0 0 0,0 0 0,0 0 1,-1 0-1,1 1 0,0-1 0,-1 0 1,1 0-1,-1 1 0,1-1 0,-1 0 1,1 1-1,-1-1 0,1 0 0,-1 1 1,0-1-1,1 1 0,-1-1 0,0 1 1,0-1-1,1 1 0,-1 0 0,0-1 1,0 1-1,0 0 0,1-1 0,-1 1 1,0 0-1,0 0 0,0 0 0,0 0 1,0 0-1,1 0 0,-1 0 0,0 0 1,0 0-1,0 0 0,0 1 0,-1-1 1,-3 2 11,0 0 1,0 0-1,0 0 0,0 1 1,1-1-1,-1 1 1,1 0-1,-1 1 1,1-1-1,0 1 1,0-1-1,1 1 0,-6 7 1,4-4 65,1-1 0,-1 1 0,1 0 0,1 0 0,-1 1 0,1-1 1,0 1-1,-2 10 0,4-15-31,1 1 1,0-1-1,-1 0 1,1 1-1,1-1 1,-1 0-1,0 1 1,1-1-1,-1 0 1,1 1-1,0-1 1,0 0-1,3 6 1,-1-5-3,0 1 0,0-1 0,0 0 0,0 0 0,1 0 0,-1-1 0,1 1 1,5 3-1,7 3-178,0-1 0,0 0 0,35 12 0,-40-16-98,-1-2-870,0 1 0,0-1 0,0 0 0,1-1 0,12 1 0,-23-3 1043,0 0 0,0 0 0,0 0 1,1 0-1,-1 0 0,0 0 0,0 0 0,0 0 0,0 0 0,1 0 1,-1 0-1,0 0 0,0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22.8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33 5888,'-8'-13'2176,"13"13"-1664,8-7-160,-5 3-128,1 0-192,4-1 64,0 5-64,0 0-576,-5 5 288,2 3-2208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23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27 137 6048,'-26'-16'2752,"39"9"-2400,5-1 1376,7-5-1024,11-1 1120,8-3-1024,13-2-64,25-1-448,20 6-192,4 6-64,-15 8-384,-7 8 192,-14 3-2560,-4 4 1504,-14 1-3648,-3-5 2752,-6-6-288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24.6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2 232 2656,'-1'4'2991,"1"-4"-2940,7 4 1579,-2-4-1182,0 1 0,-1-1 1,1 0-1,0 0 0,-1-1 1,9-1-1,8-1 766,-8 2-1002,0-1 1,1-1-1,-1 0 1,0 0-1,0-1 1,-1-1 0,1 0-1,-1-1 1,0 0-1,-1-1 1,1-1-1,-1 1 1,13-14 0,-10 10-16,-1-2 0,-1 1 1,0-1-1,-1-1 0,0 0 1,14-25-1,-24 37-148,0-1 1,0 1-1,-1-1 1,1 0-1,-1 0 1,1 1-1,-1-1 1,0 0 0,0-4-1,0 4-48,0 3 0,0 0 0,0 0 1,0 0-1,0 0 0,0 0 1,-1 0-1,1 0 0,0 0 1,0 0-1,0 0 0,0 0 1,0 0-1,0 0 0,0 0 1,-1 0-1,1 0 0,0 0 1,0 0-1,0 0 0,0 0 1,0 0-1,0 0 0,0 0 1,-1 0-1,1 0 0,0 0 1,0 0-1,0 0 0,0 0 1,0 0-1,0 0 0,0 0 1,-1 0-1,1 0 0,0 0 1,0 0-1,0 0 0,0 0 1,0 0-1,0-1 0,0 1 1,0 0-1,0 0 0,0 0 1,0 0-1,0 0 0,-1 0 1,1 0-1,0-1 0,0 1 1,0 0-1,0 0 0,0 0 1,0 0-1,0 0 0,0 0 1,0 0-1,0-1 0,0 1 1,0 0-1,0 0 0,0 0 1,1 0-1,-1 0 0,0 0 1,0-1-1,-6 9 102,0 3-6,-2 0-35,1 2 1,1-1-1,0 1 0,1 0 1,0 0-1,-4 20 0,7-22 56,1-5-57,0 0 1,0 0-1,0 0 0,1 0 0,0 0 1,0 0-1,2 10 0,-1-10 5,0-1 0,1 1 0,0-1 0,0 0 0,0 1 0,0-1 0,1 0 0,0-1 0,0 1-1,6 6 1,-7-9-38,-1-1-1,1 1 0,0-1 0,-1 0 1,1 0-1,0 0 0,0 0 1,0 0-1,0 0 0,0-1 0,0 1 1,0 0-1,0-1 0,0 0 0,0 1 1,0-1-1,0 0 0,0 0 0,0 0 1,0 0-1,0-1 0,0 1 0,3-1 1,2-1 25,0 0 1,0-1 0,0 1-1,0-1 1,7-5-1,94-55 374,-25 17-555,-55 32 25,19-7 355,-46 21-240,-1-1-1,1 1 0,-1 0 0,1 0 1,0-1-1,-1 1 0,1 0 0,0 0 1,-1 0-1,1 0 0,-1 0 0,1 0 1,0 0-1,-1 0 0,1 0 0,0 0 1,-1 0-1,1 0 0,0 1 0,-1-1 1,1 0-1,-1 0 0,1 1 0,0-1 1,-1 0-1,1 1 0,-1-1 0,1 1 1,-1-1-1,1 1 0,-1-1 0,0 1 0,1-1 1,-1 1-1,1-1 0,-1 1 0,0-1 1,0 1-1,1-1 0,-1 1 0,0 0 1,0-1-1,0 1 0,0 0 0,1-1 1,-1 1-1,0 0 0,0-1 0,0 1 1,-1 0-1,1 6 43,0-1 0,-1 0 0,1 0 0,-3 6 0,3-9-44,-4 11 245,-9 23 1,8-24-140,1-1-1,-4 20 1,7-28-98,1 2 150,11-7-39,-8 0-129,11-3 69,-1 0 1,1-1-1,20-12 0,-1 1-85,-1 2 24,-2 1-85,0 1-1,56-15 1,-84 27 94,1 0 0,-1 0 0,1 0 0,-1 0-1,0 0 1,1 0 0,-1 1 0,0-1 0,1 1 0,-1 0-1,0 0 1,1 0 0,-1 0 0,0 0 0,0 0-1,0 0 1,0 1 0,0-1 0,0 1 0,-1-1 0,3 3-1,-2-1 19,1-1-1,-1 1 0,0 0 1,1 0-1,-2 1 0,1-1 0,0 0 1,-1 1-1,1-1 0,-1 1 1,0-1-1,1 5 0,-2-5-2,1 0-1,0 0 0,0 1 0,0-1 0,1 0 0,-1 0 1,1 0-1,2 3 0,-3-4-35,1 0 1,-1 1-1,1-1 0,-1 0 1,0 1-1,0 0 0,0-1 0,-1 1 1,1-1-1,0 6 0,-1-6-187,0-1-1,1 1 0,-1 0 0,0-1 1,1 1-1,-1-1 0,1 0 1,0 1-1,0 1 0,2 2-1400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25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12 5152,'-31'-11'1888,"36"17"-1440,11-9-160,-3 3-992,10 0 320,8 0-2528,8 0 1632,5 8-224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26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25 834 1248,'-2'0'276,"1"0"0,-1 0 0,1 0 0,0 1-1,-1-1 1,1 1 0,-14 8 5771,21-9-5656,0-1 0,-1 0 0,0 0 0,1-1 0,-1 0-1,0 1 1,0-2 0,0 1 0,0-1 0,0 0 0,6-4-1,9-8 319,21-21-1,-35 31-532,25-23 309,47-42 22,79-92-1,-5-25-260,-136 165-206,-1 0 0,-1-2 0,-1 0 0,-1 0 0,11-32 0,-20 48 70,0 0-1,-1-1 1,0 1 0,-1-1-1,0 0 1,0 1 0,0-1-1,-1 0 1,-1 1 0,0-1 0,0 0-1,0 1 1,-4-9 0,5 16-119,0 0 0,0 1-1,0-1 1,0 0 0,-1 0 0,1 1 0,0-1 0,-1 0 0,1 1 0,0-1 0,-1 0-1,1 1 1,-1-1 0,1 0 0,-1 1 0,0-1 0,1 1 0,-1-1 0,1 1-1,-1 0 1,0-1 0,1 1 0,-1 0 0,0-1 0,1 1 0,-1 0 0,0 0 0,0-1-1,1 1 1,-1 0 0,0 0 0,0 0 0,0 0 0,1 0 0,-1 0 0,0 0 0,0 0-1,0 1 1,-4 0-44,1 1 0,0 0 0,0 0 0,0 1 0,-5 3 0,0 0 81,-75 51 391,70-46-331,0 0-1,1 2 0,-20 22 0,16-12 11,1 1-1,1 1 1,1 0-1,-11 29 1,-36 112 204,49-129-262,2 0 0,2 1 0,-6 51 0,14-83-27,-1-1 0,1 1-1,0-1 1,1 1 0,-1-1 0,1 0 0,0 1 0,1-1 0,2 9 0,-2-11-3,0 0 0,-1 0 1,1-1-1,0 1 0,0 0 0,1-1 1,-1 0-1,1 1 0,-1-1 1,1 0-1,0 0 0,-1 0 0,1-1 1,0 1-1,0-1 0,5 2 1,3 1 22,0-1 1,0-1-1,0 0 1,0 0-1,0-1 1,20-1-1,68-10 50,-73 7-75,2 0-7,-1-2 0,0 0 0,0-2 0,-1-1-1,34-15 1,-20 5 8,33-18-28,-65 32 37,-1-1 0,0 0 1,0-1-1,0 1 0,-1-1 0,12-13 1,-18 18-18,0 1 1,1-1-1,-1 1 1,0 0-1,1-1 0,-1 1 1,0-1-1,0 1 1,0-1-1,1 1 1,-1-1-1,0 1 1,0 0-1,0-1 1,0 1-1,0-1 0,0 1 1,0-2-1,0 2-4,0 0 0,0-1 0,0 1 0,-1 0 0,1 0 0,0-1 0,0 1 0,0 0 0,-1 0 0,1 0 0,0 0 0,0-1-1,-1 1 1,1 0 0,0 0 0,0 0 0,-1 0 0,1 0 0,0 0 0,0 0 0,-1-1 0,1 1 0,0 0 0,-1 0 0,0 0-3,-1 0 1,1 0 0,-1 1 0,1-1-1,-1 0 1,1 0 0,0 1 0,-1-1-1,1 1 1,0-1 0,-1 1 0,-1 1-1,-3 2 8,-3 2-23,0 1-1,1-1 0,-10 11 0,-10 13 28,14-17 114,2 2 0,-19 24 0,28-35-92,1 1 0,-1-1 0,1 1 0,0-1-1,0 1 1,0 0 0,1 0 0,0 0 0,0 0 0,0 0 0,0 0-1,1 0 1,0 1 0,0 6 0,1-9-21,-1 1-1,1-1 1,0 0 0,0 0 0,0 0-1,0 0 1,0 0 0,1-1-1,-1 1 1,1 0 0,0-1 0,0 1-1,0-1 1,0 1 0,5 3 0,-5-5 8,-1 0 1,1 0 0,0 0 0,-1 0-1,1 0 1,0-1 0,0 1 0,0 0-1,0-1 1,0 0 0,0 1 0,0-1 0,0 0-1,0 0 1,0 0 0,0 0 0,-1-1-1,1 1 1,0 0 0,0-1 0,0 1-1,0-1 1,0 0 0,0 0 0,-1 1 0,3-3-1,8-5-24,0 0 0,-1-1 0,1-1 0,-2 0 0,0-1 0,0 0 0,-1 0 0,0-1 0,-1 0 0,0-1 0,-1 0 0,9-21 0,-16 34 4,0 0 0,0 0 0,0 0-1,0 0 1,0 0 0,0 0 0,0 0 0,-1 0 0,1 0 0,0 0-1,0 0 1,0 0 0,0 0 0,0 0 0,0 1 0,0-1-1,0 0 1,0 0 0,-1 0 0,1 0 0,0 0 0,0 0 0,0 0-1,0 0 1,0 0 0,0 0 0,0 0 0,0 0 0,-1 0-1,1-1 1,0 1 0,0 0 0,0 0 0,0 0 0,0 0 0,0 0-1,0 0 1,0 0 0,0 0 0,0 0 0,0 0 0,-1 0 0,1 0-1,0 0 1,0 0 0,0-1 0,0 1 0,0 0 0,0 0-1,0 0 1,0 0 0,0 0 0,0 0 0,0 0 0,0 0 0,0 0-1,0-1 1,0 1 0,0 0 0,0 0 0,0 0 0,-8 7-23,5-1 20,0 0-1,1 0 1,0 0-1,0 0 1,-1 7-1,2-11 13,1 0 0,0 0 0,0 0 0,0 0 0,0 0 0,0 0 0,0 0 0,1 0 0,-1 0 0,1 0 0,-1 0 0,1 0 0,0 0 0,-1 0 0,1 0 0,0-1 0,0 1 0,1 0-1,-1 0 1,2 1 0,0 0 0,0 0-1,0 0 1,0-1-1,0 1 1,1-1-1,-1 0 0,1 0 1,0 0-1,-1 0 1,7 1-1,-4-2 17,-1 0-1,1 0 0,0-1 0,-1 0 1,1 0-1,0 0 0,8-3 0,8 0 62,0-2 0,0-1 0,0-1 0,0 0 0,32-17 0,-41 17-82,-1 0 0,-1-1 0,1 0 0,-1-1 0,0 0 0,-1-1 0,0 0 0,-1 0 0,0-1 0,11-18 0,-3-3 16,-1 0 1,15-42-1,16-72-76,-36 109 23,-11 36 36,8-21-65,-2 0 0,0 0 1,-2-1-1,3-42 0,-6 64 57,-1 1 1,0-1 0,0 1-1,0-1 1,0 1-1,0-1 1,0 1 0,0-1-1,0 1 1,0-1 0,-1 1-1,1-1 1,0 1 0,0-1-1,0 1 1,-1 0-1,1-1 1,0 1 0,0-1-1,-1 1 1,1-1 0,-1 1 4,1 0 0,0 0 1,-1 0-1,1 0 0,0 0 1,-1 1-1,1-1 0,0 0 0,-1 0 1,1 0-1,0 0 0,0 1 1,-1-1-1,1 0 0,0 0 1,0 0-1,-1 1 0,1-1 1,0 0-1,0 1 0,0-1 0,-1 1 1,-1 2-24,0 0 0,0 1 0,0 0 0,-2 6 0,-4 25-26,-7 60 0,8-43 72,-3 18 96,2-1 1,3 1 0,6 72-1,0-127 13,1-1-1,7 25 0,-9-38-114,1 0 0,-1 1 1,1-1-1,-1 0 0,1 0 0,-1 0 0,1 1 1,0-1-1,-1 0 0,1 0 0,0 0 0,0 0 1,0 0-1,0 0 0,0-1 0,2 3 0,-2-3 3,-1 0 0,1 0 0,0 1 0,0-1 0,0 0 0,0 0-1,-1 0 1,1 0 0,0 0 0,0 0 0,0 0 0,0 0 0,-1 0 0,1 0 0,0-1-1,0 1 1,0 0 0,-1-1 0,1 1 0,0 0 0,0-1 0,-1 1 0,1-1-1,0 1 1,-1-1 0,1 1 0,0-2 0,18-18-212,-1 0-1,-1-1 1,26-41 0,-43 60 195,1 1 1,0-1-1,0 1 1,1 0-1,-1 0 1,0 0-1,0 0 0,1-1 1,-1 2-1,0-1 1,1 0-1,-1 0 1,1 0-1,-1 1 1,1-1-1,0 1 1,-1-1-1,1 1 1,0-1-1,-1 1 1,1 0-1,0 0 1,-1 0-1,1 0 0,0 0 1,-1 0-1,4 1 1,3 1 31,0 1 0,0 0 0,0 0 0,11 7 0,6 2 145,142 48 176,-95-38-3363,-57-19 1042,-13-3 1491,0 0 1,0 0 0,0 1 0,0-1 0,0 1 0,0-1 0,0 1-1,0 0 1,-1-1 0,1 1 0,0 0 0,0 0 0,-1 1-1,1-1 1,2 2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7:35.2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5 765 1248,'10'8'7658,"-6"-9"-7502,0 1 0,1-1-1,-1 0 1,0 0 0,0-1-1,0 1 1,0-1-1,0 0 1,0 0 0,0 0-1,-1-1 1,1 1 0,-1-1-1,0 0 1,6-6 0,2-3 33,-1 0 0,-1 0 1,10-18-1,42-89 313,-6 7-454,-37 84-20,1 0 0,32-36 1,52-43 93,29-35 359,-84 74 159,-47 64-572,-8 9-82,-9 10-56,-20 20 163,8-9-61,1 2-1,1 1 0,-30 45 0,22-15 71,-40 95 0,6-8 36,-85 105 534,73-126-395,78-121-221,-1 0 1,1 0-1,0 0 1,-2 7 0,4-11-52,0 0 0,0 0 0,0 0 0,0 0 0,0 0 0,0 0 0,0 0 0,0 0 0,0 0 0,0 1 0,0-1 0,0 0 0,0 0 0,0 0 0,0 0 0,0 0 0,0 0 0,0 0 0,0 0 0,0 0 0,0 0 0,0 0 0,0 1 0,0-1 0,0 0 0,0 0 0,0 0 0,0 0 0,0 0 0,0 0 0,0 0 0,0 0 0,0 0 0,0 0 0,0 0 0,1 0 0,-1 0 0,0 0 0,0 0 0,0 0 1,0 0-1,0 1 0,0-1 0,0 0 0,0 0 0,0 0 0,0 0 0,0 0 0,0 0 0,1 0 0,-1 0 0,0 0 0,0 0 0,0 0 0,7-3 110,6-5 22,93-88-196,-69 62 49,62-43 0,48-20-159,47-35 262,-171 114 142,23-17 634,-45 34-856,11-5 346,-11 6-358,-1 1 1,0-1-1,0 0 1,0 1-1,1-1 1,-1 1-1,0-1 1,0 0-1,0 1 0,0-1 1,0 1-1,0-1 1,0 0-1,0 1 1,0-1-1,0 1 1,0-1-1,0 0 0,0 1 1,0-1-1,0 1 1,-1 11-28,0 4-9,-5 30-1,-1-6 155,0 10-114,3-29 104,1-1-1,0 22 1,3-26 69,0 17-76,0-31-98,1 0 1,-1 0 0,1 0 0,-1 0 0,1 0 0,-1 0-1,1-1 1,0 1 0,0 0 0,0 0 0,0-1 0,0 1-1,1-1 1,1 3 0,-1-3 27,1 1 0,0 0 0,0 0-1,0-1 1,0 0 0,0 1 0,0-1 0,0-1 0,0 1 0,0 0-1,0-1 1,1 1 0,-1-1 0,0 0 0,1 0 0,-1 0-1,0-1 1,0 1 0,0-1 0,1 1 0,4-3 0,3-1 7,0 0 0,0-1 0,0 0 0,18-13 0,154-98-231,188-128 432,-367 241-196,1 0-1,0-1-1,0 0 1,-1 0-1,1-1 0,3-4 1,-35 30-587,-116 121 378,127-126 175,0 1-1,-13 18 0,23-28 1,1 1 0,0 0 0,1 0 0,0 0 0,0 1 0,1-1 0,-5 16-1,8-22-4,-1 0-1,1 0 0,0 0 0,0 0 1,0 0-1,0 1 0,0-1 0,0 0 1,0 0-1,1 0 0,-1 0 0,1 0 1,-1 0-1,1 0 0,0 0 0,0 0 1,0 0-1,0 0 0,0 0 0,0-1 1,1 1-1,-1 0 0,1-1 0,-1 1 1,1-1-1,-1 1 0,1-1 0,3 2 1,0 0 44,0-1 0,0 0 0,0 0 0,1-1 0,-1 1 1,0-1-1,1 0 0,-1-1 0,10 1 0,-5-1-49,0-1-1,0 0 0,0-1 0,0 0 0,-1-1 0,1 0 1,-1 0-1,1-1 0,-1 0 0,-1 0 0,1-1 1,0-1-1,11-9 0,-13 10-13,-1-1-1,0 0 1,0 0-1,0-1 1,-1 1-1,0-1 1,0 0 0,-1-1-1,0 1 1,0-1-1,-1 0 1,0 0 0,0 0-1,-1 0 1,3-17-1,-3 11 20,-2 10-17,1 0 1,0 1-1,-1-1 1,1 0-1,-1 0 0,0 0 1,-1 1-1,1-1 1,-1 0-1,1 0 1,-1 0-1,-2-5 0,3 9 3,0-1 0,-1 1 0,1 0 0,0-1 0,0 1-1,0-1 1,-1 1 0,1 0 0,0-1 0,0 1 0,-1 0-1,1 0 1,0-1 0,-1 1 0,1 0 0,0 0 0,-1-1-1,1 1 1,-1 0 0,1 0 0,0 0 0,-1 0 0,1 0-1,-1-1 1,1 1 0,0 0 0,-1 0 0,0 0 0,1 1-5,-1-1 0,0 0 0,1 1 0,-1-1 0,1 1 0,-1-1 0,1 0 0,-1 1 0,1-1 0,-1 1 0,1 0 0,0-1 0,-1 1 0,1-1 1,-1 2-1,-7 23 20,5-13 96,1 0-1,0 0 1,1 0-1,0 0 1,1 0-1,0 0 1,1 0 0,1 0-1,-1 0 1,2 0-1,0 0 1,9 21-1,-10-29-53,0 0 0,0 0 1,1 0-1,-1 0 0,1-1 0,0 1 0,0-1 0,1 0 0,-1 0 1,6 4-1,-7-6-16,-1 0-1,1 0 1,0 0 0,0-1 0,0 1 0,0 0 0,0-1-1,0 1 1,1-1 0,-1 0 0,0 1 0,0-1 0,0 0-1,0 0 1,0-1 0,0 1 0,1 0 0,-1-1 0,0 1-1,0-1 1,0 0 0,0 0 0,2-1 0,17-10-70,20-17 0,12-7 149,11-4 5,-24 15-221,74-35 1,-111 59 124,-1 0 1,0 0 0,1 0 0,-1 1-1,1-1 1,-1 1 0,1-1-1,-1 1 1,1 0 0,-1 0 0,1 0-1,4 1 1,-6-1-7,0 1-1,1-1 1,-1 1 0,0 0-1,0-1 1,0 1-1,0 0 1,0 0 0,0 0-1,0 0 1,0 0 0,0 0-1,0 0 1,-1 0-1,1 0 1,0 0 0,-1 0-1,1 1 1,-1-1 0,1 0-1,-1 0 1,1 1-1,-1-1 1,0 0 0,0 1-1,0 1 1,1 1 11,-1 1 1,-1-1-1,1 1 1,-1-1-1,1 1 1,-1-1-1,0 1 1,-1-1-1,1 1 1,-1-1-1,0 0 1,-5 8-1,-3 4 82,-22 27 0,26-35-97,-24 27 428,62-55-505,54-44 0,-57 40-10,58-35-1,-84 58 75,-1-1 0,0 1 0,1 0 0,0 0 0,-1 0 0,1 0 0,0 1 0,-1-1 0,1 1 0,0-1 1,0 1-1,-1 0 0,1 0 0,0 0 0,0 1 0,2-1 0,-3 1 2,-1 0 0,1-1 1,-1 1-1,0 0 0,1 0 1,-1 0-1,0 0 0,0 0 0,0 0 1,0 0-1,0 0 0,0 1 0,0-1 1,0 0-1,0 1 0,0-1 0,-1 0 1,1 1-1,0-1 0,-1 1 0,0-1 1,1 1-1,-1-1 0,0 1 0,0 0 1,1-1-1,-1 1 0,-1 2 0,0 4 21,0-1 0,-1 1 1,0-1-1,0 1 0,-1-1 0,0 0 0,-1 0 0,1 0 0,-9 11 0,7-10 68,4-6-34,3-3-44,-1 0-1,0 0 1,1 0 0,-1 0-1,0 0 1,0 0 0,0 0-1,0 0 1,0-1 0,0 1-1,0 0 1,1-3 0,1 0 1,13-19-145,15-28 1,-22 34 79,1 0 0,0 1 0,1 0 0,24-25 0,-34 40 50,0 0-1,0 1 1,0-1 0,0 0 0,-1 0 0,1 1 0,0-1 0,0 0-1,1 1 1,-1-1 0,0 1 0,0-1 0,0 1 0,0 0 0,0-1-1,0 1 1,3 0 0,-4 0 4,1 0-1,0 0 1,-1 1 0,1-1-1,-1 0 1,1 1 0,-1-1-1,1 0 1,-1 1-1,1-1 1,-1 1 0,1-1-1,-1 1 1,1-1 0,-1 1-1,0-1 1,1 1-1,-1-1 1,0 1 0,0 0-1,1-1 1,-1 1 0,0 0-1,1 6 7,0 0-1,0 0 1,0 0-1,-2 11 1,1-11 2,0 16 4,-1-6 26,4 28 0,-3-41-14,1 1 0,0-1-1,0 1 1,0-1 0,1 0 0,-1 1-1,1-1 1,0 0 0,1 0 0,4 7 0,-4-8-27,0-1 0,0 1 1,0-1-1,0 1 1,1-1-1,-1 0 0,1 0 1,-1-1-1,1 1 0,0-1 1,6 2-1,-1-1 2,0 0-1,1-1 1,16 1-1,17-3 67,0-1 0,45-8 0,-67 6-36,0-1-1,-1-1 1,0 0-1,0-2 0,-1 0 1,23-13-1,-36 17-43,0 0 1,0-1-1,0 0 0,-1 0 0,1 0 0,-1 0 1,-1-1-1,1 0 0,-1 0 0,0 0 0,0-1 1,-1 1-1,0-1 0,0 0 0,0 0 0,-1 0 0,0 0 1,0-1-1,-1 1 0,0 0 0,0-1 0,-1 1 1,0-1-1,0 1 0,-1 0 0,0-1 0,0 1 0,-3-8 1,3 12-8,1 1 1,-1 0 0,0 0 0,0 0-1,0 0 1,0 0 0,-1 0 0,1 1-1,0-1 1,-1 0 0,1 1 0,-1-1-1,-3-2 1,4 4 8,0-1 0,-1 0 0,1 1 0,0-1 0,-1 1 0,1-1 0,-1 1 0,1-1 0,-1 1 0,1 0 1,-1 0-1,1 0 0,-1 0 0,1 0 0,-1 0 0,1 0 0,-1 1 0,1-1 0,-1 0 0,1 1 0,-2 0 0,-4 2 18,1 1 0,0 0 1,0 0-1,0 0 0,0 0 0,1 1 0,-1 0 0,1 0 1,0 1-1,1-1 0,0 1 0,0 0 0,0 0 1,0 1-1,1-1 0,0 1 0,-3 8 0,4-9 58,0 0-1,1 0 1,0 1-1,0-1 0,0 0 1,0 0-1,1 1 1,0-1-1,1 0 1,-1 0-1,1 1 0,0-1 1,1 0-1,0 0 1,0 0-1,0 0 1,0 0-1,1-1 0,0 1 1,4 5-1,2-1 24,-1 0 0,1-1-1,1 0 1,0-1-1,0 0 1,1 0 0,0-1-1,0-1 1,0 0-1,1 0 1,0-1 0,0-1-1,0 0 1,22 4-1,5-2-171,0-1-1,1-2 0,58-3 0,45-9-2436,-115 5-121,38-11 0,-21 1 198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05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45 1984,'-1'-4'286,"1"3"-161,-1 0 0,1-1 0,0 1 0,-1 0 0,1 0 1,0-1-1,0 1 0,0 0 0,0-1 0,0 1 0,0 0 1,0 0-1,0-1 0,1 1 0,-1 0 0,0 0 0,2-2 1,-2 2-30,0 1 1,0 0 0,0-1 0,1 1-1,-1 0 1,0-1 0,0 1 0,0 0 0,0-1-1,0 1 1,0 0 0,1-1 0,-1 1-1,0 0 1,0-1 0,0 1 0,0-1 0,0 1-1,0 0 1,-1-1 0,1 0-40,0 1-1,0 0 1,0-1 0,0 1 0,0 0-1,0 0 1,0-1 0,0 1 0,0 0-1,0-1 1,0 1 0,0 0 0,0-1-1,0 1 1,1 0 0,-1-1 0,0 1-1,0 0 1,0 0 0,0-1 0,0 1-1,1 0 1,-1 0 0,0-1 0,0 1-1,1 0 1,-1-1 0,-4 12 3498,2 18-3448,1-12 151,-20 115 678,-43 149 0,33-128-642,20-85 601,6-55-1236,4-25-3563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05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48 221 4736,'-24'-16'2930,"10"6"273,4 6-1049,20 2-1791,222-52 1241,-63 16-904,-67 16-418,21-6 2,-106 24-422,0-1 466,27-10 1,-38 12-935,0 0 1,0-1 0,0 0 0,6-5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42.2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347 35 896,'6'-6'1007,"-5"5"-647,1-1 0,-1 1 0,1 0-1,-1-1 1,0 0 0,0 1 0,0-1-1,1-2 1,14-9 349,-19 21 17,-3 1-526,-1 0-1,0 0 1,-13 12 0,0 0 30,-2 4-184,-2 4 155,-2-1 1,-32 27 0,52-51-155,0 1 0,1 1 0,-1-1 0,1 1 0,0 0 1,-6 10-1,10-15-33,0 1 0,0 0-1,0-1 1,1 1 0,-1 0 0,1 0 0,-1-1 0,1 1 0,0 0 0,-1 0 0,1 0 0,0 0 0,0 0 0,1 0 0,-1-1-1,0 1 1,0 0 0,1 0 0,-1 0 0,1-1 0,0 1 0,-1 0 0,1 0 0,0-1 0,0 1 0,0-1 0,0 1-1,1-1 1,-1 1 0,0-1 0,1 0 0,1 2 0,11 8-20,0 0 1,1-2-1,22 12 1,-16-10-67,21 16 1,-40-25 55,0-1 1,1 1-1,-1 0 0,0 0 1,0 0-1,0 0 1,0 0-1,-1 0 0,1 1 1,-1-1-1,1 1 1,-1-1-1,0 1 0,0-1 1,0 1-1,0 0 1,0 0-1,0 4 0,-1-5 38,0 1 0,-1 0 0,1-1 0,-1 1 0,1-1 0,-1 1 0,0-1 0,0 1 0,0-1 0,0 1 0,-1-1 0,1 0 0,-1 0 0,1 1 0,-1-1 0,0 0 0,0-1 0,0 1 0,0 0 0,-2 1 0,-12 8 145,0-1-1,0-1 1,-1-1-1,0 0 1,-33 9 0,-9 5 220,-31 10-185,70-24-500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06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17 4224,'-6'-7'996,"5"7"-820,0-1 0,1 0 0,-1 0 0,0 1 0,1-1 0,-1 0 0,0 1 0,0-1 0,0 1 0,0-1 0,0 1 0,1-1 0,-1 1 0,0 0 0,0-1 1,0 1-1,0 0 0,0 0 0,0 0 0,0 0 0,0 0 0,0 0 0,0 0 0,0 0 0,-1 0 0,-7 3 40,0 0 0,0 0 0,0 1 0,0 0 0,1 0 0,0 1 0,0 0 0,0 1 0,1 0 0,-1 0 0,2 0 0,-13 15 0,15-16-160,-1 1-1,1 0 0,0 0 0,0 0 1,1 1-1,0-1 0,0 1 0,0-1 0,1 1 1,0 0-1,0 0 0,1 0 0,0 1 1,0-1-1,1 0 0,0 0 0,1 12 1,-1-16-5,1 0 0,0 1-1,-1-1 1,1 0 0,0 0 0,1 0 0,-1 0 0,1 0 0,-1 0 0,1 0 0,0 0 0,0-1 0,0 1 0,0 0 0,0-1 0,1 0 0,-1 0 0,1 0 0,0 0 0,-1 0 0,1 0 0,0 0 0,0-1 0,0 0 0,0 0 0,1 0 0,-1 0 0,6 1 0,-4-1 19,1-1 1,-1 0-1,1 0 1,0-1-1,-1 0 1,0 0 0,1 0-1,-1 0 1,1-1-1,-1 0 1,0 0-1,0-1 1,0 1-1,0-1 1,-1 0-1,7-5 1,-5 3 10,0 0-1,-1-1 1,1 0 0,-1 0-1,0-1 1,-1 0 0,0 1 0,5-11-1,-3 4 53,-1-1 0,-1 1 0,5-26 0,-8 35-176,-1 1-1,0-1 0,0 1 0,-1-1 0,1 1 0,-1-1 1,1 1-1,-1-1 0,0 1 0,-1 0 0,1-1 0,0 1 0,-1 0 1,0 0-1,0 0 0,0 0 0,0 0 0,0 1 0,0-1 0,-1 0 1,0 1-1,1 0 0,-1 0 0,0 0 0,0 0 0,0 0 0,0 0 1,0 1-1,0-1 0,-1 1 0,1 0 0,-1 0 0,1 0 1,-1 1-1,1-1 0,-1 1 0,1 0 0,-1 0 0,1 0 0,-1 0 1,1 1-1,-1-1 0,1 1 0,-6 1 0,8-1-240,-1 0-1,0 0 0,1 0 1,-1 0-1,1 1 1,-1-1-1,1 0 0,-1 1 1,1-1-1,-2 3 1,-2 7-1300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09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262 112 1728,'-4'-2'609,"7"0"710,-2 2-1118,-1-1 0,1 1 0,0 0 0,-1 0 0,1-1 0,0 1-1,0-1 1,-1 1 0,1-1 0,-1 1 0,1-1 0,0 1 0,0-2 0,-1 2-152,0 0-1,0-1 1,1 1-1,-1 0 1,0-1-1,0 1 1,0 0-1,0-1 1,0 1-1,0 0 1,0-1-1,0 1 1,0 0-1,0-1 1,0 1-1,0 0 1,0-1-1,0 1 1,0 0-1,0-1 1,0 1-1,0 0 1,0-1-1,0 1 1,0 0-1,-1-1 1,1 1-1,0 0 1,0-1-1,0 1 1,-1 0-1,1 0 1,0-1-1,0 1 1,-1 0-1,-15-7 984,-18 3-146,22 5-827,0 0-1,0 0 1,0 1 0,1 1-1,-1 0 1,1 1 0,-1 0-1,1 0 1,0 1 0,1 1-1,-1 0 1,1 0 0,0 1-1,-14 13 1,20-16-36,1 0-1,-1 1 1,1 0-1,-1-1 1,1 1-1,1 0 1,-1 0-1,1 1 1,0-1-1,0 0 1,0 1-1,1-1 1,0 1-1,0 0 1,1-1 0,-1 1-1,1 0 1,0-1-1,1 1 1,-1 0-1,1-1 1,0 1-1,1-1 1,-1 1-1,1-1 1,4 10-1,-3-8 30,1-1 1,-1 1-1,1-1 0,0 0 0,0 0 0,1-1 0,0 1 0,0-1 0,0 0 0,0 0 0,1 0 0,0-1 0,0 0 0,0 0 0,0-1 0,1 0 0,0 0 0,-1 0 0,1-1 0,14 3 0,-13-4 13,0 0 0,0-1 0,0-1-1,0 1 1,0-1 0,-1 0 0,1-1-1,0 0 1,0 0 0,13-7 0,2-3 23,-1 0 0,23-18 0,-10 6-67,265-139 400,-238 133-453,-23 7 137,-30 16-72,1 1-1,0 1 0,14-6 1,-24 11-36,0 0 1,0 0-1,0-1 1,0 1-1,0 0 1,0 0-1,0 0 1,0 0-1,1 0 1,-1 0 0,0 0-1,0 0 1,0-1-1,0 1 1,0 0-1,0 0 1,0 0-1,0 0 1,0 0-1,0 0 1,0 0 0,0 0-1,0-1 1,0 1-1,-1 0 1,1 0-1,0 0 1,0 0-1,0 0 1,0 0-1,0 0 1,0 0 0,0 0-1,0-1 1,0 1-1,0 0 1,0 0-1,0 0 1,0 0-1,0 0 1,-1 0-1,1 0 1,0 0 0,0 0-1,0 0 1,0 0-1,0 0 1,0 0-1,0 0 1,0 0-1,-1 0 1,1 0-1,0 0 1,0 0-1,0 0 1,0 0 0,-1-1-120,-5 2 73,1 0 0,0 0-1,-1 1 1,1 0 0,0 0-1,0 0 1,0 1 0,1 0-1,-9 5 1,0 1 46,-6 2 34,0 2-1,-23 20 0,33-25-26,1 0 0,0 1 0,1-1-1,0 1 1,0 1 0,-8 17 0,10-18 31,1 0 0,0 0 0,1 1 0,0-1 0,1 1 0,0 0 1,0 0-1,1 0 0,0 0 0,1 0 0,0 0 0,0 0 0,1 0 0,1 0 1,0 0-1,5 16 0,-6-24 5,0 0 0,-1 0-1,1 0 1,1 0 0,-1 0 0,0 0 0,0 0 0,1 0 0,-1-1-1,1 1 1,0 0 0,-1-1 0,1 1 0,0-1 0,0 0 0,0 0-1,0 1 1,0-1 0,0 0 0,0-1 0,0 1 0,1 0-1,-1-1 1,0 1 0,0-1 0,1 0 0,-1 0 0,0 1 0,1-2-1,-1 1 1,0 0 0,1 0 0,-1-1 0,0 1 0,4-2 0,-1-1 42,-1 1 0,1-1 0,-1 0 0,0-1 0,1 1 0,-2-1 0,5-4 0,23-30 173,-29 35-244,24-38 183,-1-2 0,32-73 0,-49 98-259,0-3-77,-7 19 68,-1 1 0,0 0 0,1-1 0,-1 1 0,0 0 0,0-1 0,1 1 0,-1 0 0,0-1-1,-1 1 1,1 0 0,0-1 0,0 1 0,-1-2 0,-13 27-886,10-15 957,1 0 0,0 0 0,0 0 0,1 0 0,0 0 0,1 0 0,-1 15-1,6 66 535,-3-77-418,-1-6-55,1 0-1,0 0 1,0 0 0,1 0-1,0-1 1,0 1 0,0 0-1,1-1 1,0 0 0,5 8 0,-5-9 39,-2-3-31,1 1 0,-1-1 0,1 0 0,0 0 0,0 1-1,0-1 1,4 3 0,-5-5-53,-1 0-1,1 1 1,0-1-1,0 0 1,-1 0-1,1 0 1,0 1-1,0-1 1,0 0-1,-1 0 0,1-1 1,0 1-1,0 0 1,-1 0-1,1 0 1,0 0-1,0-1 1,-1 1-1,1 0 1,0-1-1,0 1 1,-1 0-1,1-1 1,0 1-1,-1-1 1,1 1-1,-1-1 0,1 1 1,-1-1-1,1 0 1,-1 1-1,1-1 1,-1 0-1,1 0 1,13-19 110,-2-1 1,19-40-1,-4 8-72,18-21-102,7-15-559,-51 89 414,0 4 134,-1 6 32,-3 12 85,0-1 0,2 1 0,1 0 0,0-1 0,5 31 0,-4-48-5,1 0-1,-1-1 0,1 1 0,-1 0 0,1-1 1,0 1-1,0-1 0,4 5 0,-5-7-27,-1 0-1,1 0 1,0 0-1,0 0 1,0 0-1,0 0 1,0-1-1,0 1 1,0 0-1,0-1 1,0 1-1,0 0 1,1-1-1,-1 1 1,0-1-1,0 0 1,0 1-1,1-1 1,-1 0-1,0 0 1,1 0-1,-1 0 1,0 0-1,0 0 1,1 0-1,-1 0 1,0 0-1,1-1 1,-1 1-1,0 0 1,2-2-1,7-4 64,0-1 0,0-1 0,0 0 0,-1-1 0,0 1 0,-1-2 0,14-18 0,20-22-45,-16 20-109,-20 21-28,1 1 0,0 0 0,1 0 0,13-10-1,-21 18 87,0 0 0,1-1 0,-1 1 0,0 0 0,1-1 0,-1 1 0,0 0 0,1 0 0,-1 0 0,0-1 0,1 1 0,-1 0 0,0 0 0,1 0 0,-1 0 0,1 0 0,-1 0 0,1 0 0,-1 0 0,0 0 0,1 0 0,-1 0 0,1 0 0,-1 0 0,0 0 0,1 0 0,-1 0 0,1 0 0,-1 0 0,0 1 0,1-1 0,-1 0 0,0 0 0,1 0 0,-1 1 0,0-1 0,1 0 0,-1 1 0,0-1 0,1 0 0,-1 1 0,0-1 0,0 0 0,0 1 0,1-1 0,-1 0 0,0 1 0,5 23-321,-4-15 264,4 22 93,-2-13 31,0 0 1,7 19 0,-9-32-23,1-1 1,0 1 0,0-1 0,0 1-1,0-1 1,1 0 0,0 0-1,0 0 1,0 0 0,0-1-1,1 1 1,6 4 0,-9-7-6,0 0 0,0-1 0,0 1 0,0 0 0,1-1 0,-1 1 0,0-1 0,0 0-1,1 1 1,-1-1 0,0 0 0,0 0 0,1 0 0,-1 0 0,0 0 0,1 0 0,-1 0 0,0 0 0,1 0 0,1-1 0,0-1 2,-1 1 0,1 0 0,0-1 0,-1 1 0,1-1 0,-1 0 0,0 0 0,4-4 1,3-4 22,-1 0 1,-1 0 0,8-15-1,-11 19 2,105-185-8,-108 190-62,3-8-182,1 0 0,12-15 0,-17 24 189,0 0 0,0 0 0,0 0 0,0 0 0,0 0 1,1 0-1,-1-1 0,0 1 0,0 0 0,0 0 0,0 0 0,0 0 0,1 0 1,-1 0-1,0 0 0,0 0 0,0 0 0,0 0 0,1 0 0,-1 0 1,0 0-1,0 0 0,0 0 0,0 0 0,0 0 0,1 0 0,-1 0 0,0 0 1,0 0-1,0 0 0,0 0 0,1 0 0,-1 0 0,0 0 0,0 0 1,0 0-1,0 0 0,0 1 0,1-1 0,4 8-133,1 9-96,-4-3 293,-1 0 1,-1 0-1,0 0 0,-1 0 0,-5 26 0,4-29-53,-3 12 70,0-1 1,-18 41 0,23-62-60,0 0 1,-1 0-1,1 0 1,-1 0-1,1-1 1,-1 1-1,1 0 1,-1 0-1,1 0 1,-1 0-1,0 0 1,0-1-1,1 1 1,-1 0-1,0-1 1,0 1 0,0 0-1,0-1 1,0 1-1,0-1 1,0 1-1,0-1 1,0 0-1,0 1 1,0-1-1,0 0 1,0 0-1,0 0 1,0 0-1,0 0 1,0 0-1,0 0 1,0 0-1,0 0 1,0 0-1,0-1 1,0 1-1,0 0 1,0-1-1,0 1 1,0-1-1,0 1 1,-1-2-1,1 2-23,1-1 0,-1 0-1,1 1 1,0-1 0,0 1-1,-1-1 1,1 0-1,0 0 1,0 1 0,0-1-1,-1 0 1,1 1-1,0-1 1,0 0 0,0 0-1,0 1 1,1-1 0,-1 0-1,0 1 1,0-1-1,0 0 1,0 1 0,1-1-1,-1 0 1,0 1 0,1-1-1,-1 0 1,1 1-1,-1-1 1,0 1 0,1-1-1,-1 1 1,1-1-1,-1 1 1,1-1 0,0 1-1,-1-1 1,1 1 0,0 0-1,-1-1 1,1 1-1,-1 0 1,1 0 0,0 0-1,0-1 1,-1 1 0,1 0-1,1 0 1,18-1-36,1 0 1,-1-2 0,26-6-1,61-22 122,-74 21-4,-31 9-71,106-36 387,-96 32-330,-1-1-1,1 0 1,-1 0 0,0-1 0,-1-1-1,16-14 1,-23 19-60,0 0-1,0 0 1,-1 0-1,1-1 1,-1 1-1,2-5 1,-3 7-16,-1-1 0,1 0-1,0 1 1,-1-1 0,0 1 0,1-1 0,-1 0 0,0 1 0,0-1 0,0 0 0,0 1-1,0-1 1,0 0 0,0 1 0,-1-1 0,1 0 0,-1-1 0,0 2 1,1 0 0,-1 0 1,0 0-1,1 1 1,-1-1-1,0 0 0,0 1 1,1-1-1,-1 0 0,0 1 1,0-1-1,0 1 0,0-1 1,0 1-1,0-1 1,0 1-1,0 0 0,0 0 1,0-1-1,0 1 0,0 0 1,0 0-1,0 0 0,0 0 1,0 0-1,0 0 0,0 1 1,0-1-1,-2 1 1,-3 0-46,1 0 0,-1 1 1,-8 4-1,5-2 34,1 0 0,0 1 0,0 0-1,0 0 1,0 1 0,-11 12 0,16-15 66,1-1 0,0 1 1,0 0-1,0 0 1,0 0-1,0 0 1,1 0-1,-1 1 0,0 3 1,1-5 5,1 0 0,0 1 0,-1-1 0,1 0 0,0 0 0,0 0 0,0 0 0,1 0 0,-1 0 0,0 1 0,1-1 0,0 0 0,-1 0 0,1 0 0,0 0 0,1 2 0,2 1 6,-1 0-1,1-1 1,-1 1 0,1-1-1,1 0 1,-1 0 0,0-1-1,1 1 1,0-1 0,0 0-1,0 0 1,0-1 0,0 1-1,1-1 1,-1 0 0,1-1-1,-1 1 1,1-1 0,0 0-1,0-1 1,7 1 0,-1-1-250,1 0 1,-1-1-1,1-1 1,-1 0 0,0 0-1,1-1 1,-1-1-1,22-9 1,55-32-9477,-62 36 6714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13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1 924 2240,'0'0'67,"0"1"-1,1-1 1,-1 0 0,1 1-1,-1-1 1,1 0 0,-1 0-1,1 1 1,-1-1 0,1 0-1,-1 0 1,1 0 0,-1 1 0,1-1-1,0 0 1,-1 0 0,1 0-1,-1 0 1,1 0 0,-1 0-1,1 0 1,0-1 0,19 0 1412,0-1-969,1-1-1,-1-1 1,-1-1 0,1-1-1,-1-1 1,0 0-1,0-1 1,30-19 0,-29 13-410,0-2 0,-1 0 1,-1-1-1,-1-1 0,0 0 1,-1-2-1,23-36 0,0-12-144,35-81-1,-61 120 20,2-2 66,-1 3 181,18-53 0,-29 61-353,-3 21 127,0-1 1,0 0 0,0 0 0,0 0-1,0 0 1,0 0 0,0 0 0,0 0-1,0 0 1,0 0 0,0 0 0,0 0-1,0 0 1,0 0 0,0 0 0,-1 0-1,1 0 1,0 0 0,0 0 0,0 0-1,0 0 1,0 0 0,0 0 0,0 0-1,0 0 1,0 0 0,0 0 0,0 0-1,0 0 1,0 0 0,0 0 0,0 0-1,0 0 1,0 0 0,0 0 0,0 0-1,0-1 1,0 1 0,-1 0 0,1 0-1,0 0 1,0 0 0,0 0 0,0 0-1,0 0 1,0 0 0,0 0 0,0 0-1,0 0 1,0 0 0,0 0 0,0 0-1,0 0 1,0 0 0,0 0 0,0 0-1,0 0 1,0-1 0,0 1 0,0 0-1,-5 12-125,-19 58 349,3 0 0,4 1 0,-17 143 0,33-203-127,-1 2 93,1-1 0,0 1 1,1-1-1,1 1 1,3 24-1,-4-36-144,0 0 0,1-1 0,-1 1 0,0 0 0,0 0 0,1 0-1,-1-1 1,0 1 0,1 0 0,-1-1 0,1 1 0,-1 0 0,1-1 0,0 1 0,-1-1 0,1 1 0,-1 0 0,1-1 0,0 0 0,0 1-1,-1-1 1,1 1 0,0-1 0,0 0 0,1 1 0,-1-1 11,1 0-1,-1 0 1,1 0-1,-1-1 1,1 1-1,-1 0 1,1-1 0,-1 1-1,1-1 1,-1 1-1,0-1 1,3-1-1,2-2 47,0 0 0,-1-1-1,0 1 1,8-9 0,25-36 164,37-59 1,-44 60-194,216-326-91,-212 318 95,46-105 1,-76 155-215,-8 18 123,-6 21 83,-41 79 368,8-17-78,-32 118 39,-16 39-140,82-231-212,4-10 261,-10 20 0,42-67 34,1 0-1,50-46 1,-79 82-338,5-4-69,-1 0 0,1 0 0,0 0-1,10-6 1,-14 10 47,0-1-1,0 0 1,0 1-1,0 0 1,0-1-1,0 1 1,1 0-1,-1-1 1,0 1-1,0 0 1,0 0-1,1 0 1,-1 0-1,0 0 1,0 0-1,0 0 1,1 1-1,-1-1 1,0 0-1,0 1 1,0-1 0,0 1-1,0-1 1,1 1-1,-1-1 1,0 1-1,0 0 1,-1 0-1,1-1 1,0 1-1,0 0 1,1 2-1,2 3-18,0 0-1,0 1 1,-1-1-1,0 1 0,3 10 1,6 14 125,-10-26-71,4 6 8,-1 0-1,10 13 1,-12-21 19,-1 1 0,1-1 0,0 0 0,0 0 0,0-1 0,0 1 0,1 0 0,-1-1 0,1 0 0,-1 0 0,5 2-1,-4-3 5,0 0 0,0 0 0,0 0 0,0 0 0,0 0 0,0-1 0,0 1 0,0-1 0,1 0 0,-1-1 0,0 1 0,0-1 0,0 0 0,0 0 0,0 0 0,0 0 0,0-1 0,0 1 0,-1-1 0,1 0-1,0 0 1,-1-1 0,0 1 0,1-1 0,-1 0 0,0 1 0,0-1 0,3-6 0,2-1-11,0-1 0,-1-1 0,-1 1 0,0-1 0,0 0 0,-1-1 0,-1 1 1,6-27-1,-7 21-87,0-1 0,-1 0-1,-1 0 1,-1 0 0,-4-32 0,1 36-319,2 15 365,1 0 0,0 0 0,0-1 0,0 1-1,0 0 1,0 0 0,0 0 0,0 0 0,0-1 0,-1 1 0,1 0-1,0 0 1,0 0 0,0 0 0,0-1 0,-1 1 0,1 0 0,0 0-1,0 0 1,0 0 0,-1 0 0,1 0 0,0 0 0,0 0 0,0 0-1,-1 0 1,1-1 0,0 1 0,0 0 0,-1 0 0,1 0 0,0 0 0,0 1-1,0-1 1,-1 0 0,1 0 0,0 0 0,0 0 0,0 0 0,-1 0-1,1 0 1,0 0 0,0 0 0,0 0 0,-1 1 0,-6 6-114,3-1 84,0 0 1,0 0-1,1 0 0,0 1 1,0-1-1,1 1 0,0 0 0,-2 9 1,1 0 24,1 0 0,-1 27-1,3-35 64,1-1 0,-1 1-1,1 0 1,1-1-1,-1 1 1,1-1 0,1 1-1,-1-1 1,6 10-1,-5-12-18,0 0 0,0 0 0,1-1 0,0 1 0,0-1-1,0 0 1,0 0 0,0 0 0,1-1 0,0 1 0,0-1 0,0 0 0,7 3-1,-1-1-61,0-1-1,1 0 0,0-1 1,0 0-1,0-1 0,0 0 1,0-1-1,1-1 0,18 0 0,-22-1-693,1-1 0,0 0 0,-1 0 0,0 0 0,1-2 0,-1 1 0,14-8 0,-21 10 613,-1 1-144,1-1 0,-1 0 0,0 1-1,1-1 1,-1 0 0,0 0 0,1 0-1,-1 0 1,0 0 0,0 0 0,0 0-1,0 0 1,0-1 0,0 1 0,0 0 0,0-1-1,0 1 1,-1-1 0,1 1 0,0-1-1,0-2 1,3-8-2085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13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44 200 5216,'-44'-8'2688,"57"8"-1920,5 0-480,21-9 1440,10 1-960,20-19-128,1 4-416,32-16 64,-1 4-192,4 4-608,-9 11 288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16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0 698 2560,'1'0'220,"0"0"1,0 0 0,-1 0-1,1 0 1,0 0-1,0 0 1,-1 0-1,1 0 1,0 0-1,-1-1 1,1 1-1,0 0 1,0 0-1,-1-1 1,1 1-1,0-1 1,0 0-1,22-12 1429,-10 4-1134,18-8-48,-1-2 0,0-1 1,-1-1-1,34-35 0,-28 17-306,-2-2 0,40-65 0,10-14 236,-83 119-412,1 0 0,-1 1 0,1-1 0,0 0 0,-1 0 0,1 1 0,0-1 0,0 0-1,-1 1 1,1-1 0,0 1 0,2-2 0,-3 2 11,0 0-1,0 0 1,1 1 0,-1-1-1,0 0 1,0 0 0,1 0-1,-1 0 1,0 0-1,0 0 1,0 0 0,1 0-1,-1 0 1,0 0-1,0 0 1,0 1 0,1-1-1,-1 0 1,0 0 0,0 0-1,0 0 1,0 1-1,0-1 1,1 0 0,-1 0-1,0 0 1,0 1-1,0-1 1,0 0 0,0 0-1,0 0 1,0 1-1,0-1 1,1 4-24,0 1 0,-1-1 0,1 1 0,-2 5 0,1-5 28,-3 65 241,-1 16 184,4-74-275,1 1 1,0-1-1,1 0 1,6 22-1,-7-31-89,0 0-1,1 1 1,-1-1-1,1 0 1,0 0-1,0 0 1,0 0-1,0 0 1,0 0-1,0-1 0,1 1 1,0-1-1,-1 1 1,1-1-1,6 3 1,-5-2 29,1-1 0,0-1 1,0 1-1,-1-1 0,1 1 1,0-1-1,0-1 0,1 1 1,-1-1-1,5 0 0,5-1 41,-1-1-1,1-1 1,-1 0-1,0-1 1,0 0-1,24-12 1,-22 8-36,1-1 1,-1-1-1,-1 0 1,0-1-1,0-1 1,-1 0-1,19-22 1,-23 22-73,0 0 1,-2 0-1,1-1 0,-2 0 1,1 0-1,-2-1 0,0 0 1,-1 0-1,7-25 0,-9 8-265,-3 30 205,0-1-1,1 1 1,-1 0-1,0-1 1,-1 1-1,1 0 1,0 0-1,0-1 1,0 1-1,-1 0 1,1 0-1,-1 0 1,1-1-1,-1 1 1,1 0-1,-1 0 1,0 0-1,0 0 1,1 0-1,-1 0 1,-1-1 0,1 2 17,1 0 1,-1 0 0,1 0 0,-1 0 0,1 0 0,-1-1 0,1 1 0,-1 0 0,1 0 0,-1 1 0,1-1 0,-1 0 0,1 0 0,-1 0 0,1 0 0,-1 0 0,1 0 0,-1 1 0,1-1 0,-1 1 0,-7 3-113,1 0 1,0 1 0,0 0 0,1 0-1,-1 0 1,-9 12 0,-34 46-289,3 8 193,42-62 272,0 1 1,0-1-1,1 1 1,1 0-1,0 0 0,-2 11 1,4-18-4,1 1 1,-1 0 0,1-1 0,0 1 0,1-1-1,-1 1 1,1-1 0,-1 1 0,1-1 0,0 1-1,0-1 1,0 0 0,1 1 0,-1-1-1,1 0 1,0 0 0,0 0 0,0 0 0,0 0-1,0 0 1,1-1 0,0 1 0,-1-1 0,1 0-1,0 0 1,0 0 0,0 0 0,0 0 0,5 2-1,2 0 67,1 0 0,0 0-1,0-1 1,0-1-1,0 0 1,0 0 0,0-1-1,12-1 1,-12 0-72,0-1 0,0-1 0,0 0 0,0 0 1,0-1-1,0-1 0,-1 0 0,1 0 0,-1-1 0,0 0 0,-1-1 0,1 0 1,-1-1-1,0 1 0,9-11 0,10-11 56,-1-2-1,42-60 1,-63 81-53,40-58 8,20-27-464,-65 94 406,-1 0 0,0-1 0,0 1 0,0 0 0,0-1 0,0 1 0,0 0 0,1 0 0,-1 0 0,0-1 0,0 1-1,0 0 1,0 0 0,1 0 0,-1-1 0,0 1 0,0 0 0,1 0 0,-1 0 0,0 0 0,0-1 0,1 1 0,-1 0 0,0 0 0,1 0 0,-1 0 0,0 0 0,0 0 0,1 0 0,-1 0 0,1 0 0,-1 10-124,-8 18 50,-3 8 84,1 0 0,-7 43 0,15-65 39,1 1 1,0 0 0,1 0 0,0-1-1,1 1 1,1 0 0,0 0 0,7 22-1,-8-34-10,1 1 0,-1-1-1,1 0 1,0 0-1,0 0 1,0 0-1,0 0 1,0 0 0,4 3-1,-4-4-1,0-1-1,-1 0 1,1 1-1,0-1 1,0 0-1,0 0 1,0 0-1,0 0 1,0-1-1,0 1 1,0 0-1,0-1 1,0 1-1,1-1 1,-1 0-1,0 0 1,3 0-1,1-1 77,0 0 0,0 0 0,0-1 0,0 0 0,0 0 0,-1-1 0,1 1 0,-1-1 0,8-5 1,0-2-27,0 0 1,14-16 0,-8 5-105,-1 0 1,-1-2-1,25-45 0,-33 51 7,12-31-1,-1 1-71,-15 35 20,0 1-390,-5 11 447,1 0 0,-1 1-1,1-1 1,-1 0 0,0 0 0,1 0 0,-1 1-1,0-1 1,1 0 0,-1 1 0,0-1 0,1 0-1,-1 0 1,0 1 0,1-1 0,-1 1-1,0-1 1,0 0 0,1 1 0,-1-1 0,0 1-1,0-1 1,0 0 0,0 1 0,0-1 0,0 1-1,0 0 1,5 11 2,1 0 1,0 0-1,1-1 0,0 0 1,0 0-1,14 14 0,-19-22 49,1 0-1,0 0 1,1 0 0,-1-1-1,0 1 1,1-1-1,-1 0 1,1 0-1,0 0 1,0 0-1,0-1 1,0 0-1,0 1 1,0-2 0,0 1-1,0 0 1,0-1-1,0 1 1,1-1-1,-1 0 1,0-1-1,0 1 1,0-1 0,5-1-1,6-4 40,-2 0 0,1-1 0,-1 0 1,0-1-1,-1-1 0,13-10 0,-17 12-73,8-5 56,-1-2-1,0 1 1,-1-2-1,-1 0 0,0-1 1,-1 0-1,-1-1 1,16-32-1,-25 45-70,0 0 0,0-1 0,-1 1 1,0-1-1,0 1 0,1-5 0,-2 7-11,0 1 1,0-1 0,1 1 0,-1-1-1,-1 1 1,1 0 0,0-1-1,0 1 1,0-1 0,-1 1 0,1 0-1,-1-1 1,1 1 0,-1 0 0,1 0-1,-1-1 1,0 1 0,0 0 0,0 0-1,1 0 1,-3-2 0,3 3 16,0 0 0,0 0 0,0 0 0,-1 0 0,1 0 1,0-1-1,0 1 0,-1 0 0,1 0 0,0 0 0,-1 0 0,1 0 1,0 0-1,0 0 0,-1 0 0,1 0 0,0 0 0,-1 0 0,1 0 1,0 0-1,0 0 0,-1 0 0,1 0 0,0 0 0,0 0 0,-1 1 1,1-1-1,-6 2-36,1 1 1,0 0 0,-1 0 0,1 1-1,0 0 1,1-1 0,-1 2 0,1-1-1,0 0 1,-6 9 0,-3 5-76,-15 31 0,27-48 104,-11 22-10,1 1 0,-12 36-1,19-47 51,1 1 0,0 0-1,0 0 1,1 0 0,1 0-1,1 17 1,0-27 8,0-1 0,1 1 1,-1-1-1,1 1 0,0-1 0,0 0 1,0 1-1,0-1 0,0 0 0,1 0 1,0 0-1,-1 0 0,5 5 0,-4-6-1,0 0-1,0 0 0,1-1 1,-1 1-1,0-1 0,1 0 0,-1 1 1,1-1-1,-1 0 0,1-1 1,0 1-1,-1 0 0,1-1 1,0 1-1,-1-1 0,1 0 0,0 0 1,4-1-1,4 0 7,0 0 1,-1-2-1,0 1 0,0-1 0,0-1 0,0 0 1,13-7-1,0-2 4,38-28 0,-40 25-15,-1-2 1,-1 0-1,27-33 0,40-70-120,-80 115 64,-6 5 14,1 0 0,0 0 0,0 1 0,-1-1 0,1 0 0,0 0 0,-1 0 0,1 0 0,-1 0 0,1-1 0,-1 1 0,0 0 0,1-1 0,-1 2 13,0-1-1,0 1 0,0 0 0,0-1 1,0 1-1,0 0 0,0 0 0,0-1 0,0 1 1,0 0-1,0 0 0,0-1 0,0 1 0,0 0 1,1-1-1,-1 1 0,0 0 0,0 0 1,0 0-1,0-1 0,1 1 0,-1 0 0,0 0 1,0 0-1,0-1 0,1 1 0,-1 0 1,0 0-1,0 0 0,1 0 0,-1 0 0,0-1 1,0 1-1,1 0 0,-1 0 0,1 0 1,12 4-71,12 11-52,-20-10 102,1-1 0,-1 1 0,0 1 1,-1-1-1,1 1 0,-1-1 0,0 1 0,4 8 0,1 6-11,10 27-1,-12-26 38,12 22 0,-10-24 64,9 15 95,-17-31-140,1-1 0,-1 0 1,1 0-1,0 0 1,0 0-1,0 0 1,0 0-1,1 0 1,-1-1-1,0 1 1,4 1-1,-4-3-5,0 1 0,0-1 0,0 1 0,1-1-1,-1 0 1,0 0 0,0 0 0,1 0 0,-1-1 0,0 1 0,0 0 0,0-1-1,1 0 1,-1 1 0,3-3 0,32-17 116,-32 18-122,8-8 47,1 0 0,-2 0 0,1-1-1,-2-1 1,19-23 0,46-72-44,-64 88-26,14-20 23,-7 7-59,3 2 1,31-37-1,-52 66 27,0 0-1,0 0 1,0 0-1,0 0 1,0 0-1,1 0 1,-1 0-1,0 0 1,1 0-1,-1 1 1,1-1-1,-1 1 1,0-1-1,1 1 1,2-1-1,-3 1 0,0 0-1,0 0 1,0 0-1,0 0 0,0 1 1,0-1-1,0 0 1,0 1-1,0-1 1,0 1-1,0-1 0,0 1 1,0-1-1,0 1 1,0-1-1,-1 1 1,2 1-1,1 2-8,0-1 1,-1 1-1,0-1 0,0 1 1,0 0-1,0 0 0,-1 0 0,1 0 1,0 6-1,3 20 35,-1 0-1,-2 1 1,-1 0 0,-1-1-1,-2 1 1,-1 0 0,-9 41-1,8-55 77,0 0 0,-12 31 0,14-44-44,0 1 1,-1-1-1,1 1 1,-1-1-1,0 0 1,0 0-1,0 0 1,0 0-1,-1-1 1,1 1 0,-1-1-1,0 0 1,0 0-1,-6 3 1,8-5-27,0 0 0,0-1 0,0 1 0,0-1 0,0 1 0,0-1 0,0 0 0,0 1 0,0-1 0,0 0 0,0 0 0,0-1 0,0 1 0,0 0 0,0-1 0,0 1 0,0-1 0,-3-1 0,0 0 34,0-1 0,-1-1 0,2 1 0,-1-1 1,-4-4-1,8 8-49,0-1 0,1 1 0,-1-1 0,0 1 0,1-1 0,-1 0 0,1 1 0,-1-1 0,1 0 0,-1 1 0,1-1 0,-1 0 1,1 0-1,0 1 0,0-1 0,-1 0 0,1 0 0,0-1 0,0 1-4,0 1 0,0-1 0,0 1 0,1-1-1,-1 1 1,0-1 0,0 1 0,1-1 0,-1 1 0,0-1 0,1 1 0,-1 0 0,0-1 0,1 1 0,-1-1-1,1 1 1,-1 0 0,1-1 0,-1 1 0,0 0 0,2-1 0,1 0-30,0 0 0,0 0 1,0 0-1,1 0 0,-1 1 1,0-1-1,6 1 0,23 0 12,98-4 26,-113 2 8,0-1 0,0 0 0,-1-1 0,0-1 0,28-12-1,-19 3 98,-1-1 0,41-31 0,-48 31-42,0 0 1,-1-1-1,-1-1 1,-1 0-1,0-1 0,-1 0 1,-1-1-1,12-25 1,-23 40-86,1 1 1,-1 0-1,0 0 1,0-1 0,0 1-1,-1-1 1,1 1-1,-1-1 1,0 1 0,0-5-1,0 7 6,0 0-1,-1 0 1,1 0-1,0 0 1,0 1-1,-1-1 1,1 0-1,-1 0 1,1 0-1,-1 0 0,1 0 1,-1 0-1,0 0 1,1 1-1,-1-1 1,0 0-1,1 1 1,-1-1-1,0 0 1,0 1-1,0-1 1,0 1-1,0-1 1,0 1-1,1 0 1,-1-1-1,0 1 1,0 0-1,0-1 1,0 1-1,0 0 1,0 0-1,-1 0 1,1 0-1,0 0 1,0 0-1,0 1 1,0-1-1,-1 0 1,-6 2-10,1 0 1,0 1 0,0 0-1,0 0 1,0 0-1,0 1 1,1 0 0,-1 0-1,1 1 1,0 0 0,1 0-1,-10 10 1,-1 3 113,0 1 1,-22 36 0,30-41 45,0 0 1,1 0-1,0 0 0,1 1 1,1 0-1,0 0 1,1 1-1,1-1 0,-2 27 1,4-39-83,1 1 0,0 0 1,1-1-1,-1 1 0,1-1 0,-1 1 1,1-1-1,0 0 0,0 1 1,0-1-1,1 0 0,-1 1 1,1-1-1,0 0 0,0 0 0,5 5 1,-3-4-10,0-1 1,0 1 0,0-1-1,1 0 1,0 0 0,-1-1-1,1 0 1,0 1-1,0-1 1,6 1 0,9 1 32,0 0 0,0-2 0,0 0 0,36-2 0,-29-1-403,1-1 1,0-2-1,45-11 1,-56 10-678,0-1-1,0 0 1,-1-2 0,0 1 0,0-2-1,28-20 1,3-14-5049,-2 0 1904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19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1 853 1984,'1'-1'244,"1"-1"-1,0 1 1,-1 0 0,1 0 0,0 0-1,0 0 1,0 1 0,2-2 0,-1 1 49,0 0 1,-1 0 0,1 0 0,0-1 0,-1 1 0,5-4-1,6-9 236,1 0 0,-2-1-1,0-1 1,19-32-1,-23 34-392,159-242 790,-69 107 228,-89 136-1195,-11 21-51,-8 18 22,-11 51 100,10-43 259,2 0 0,-8 58-1,16-79-143,0 0 0,1 0-1,0 0 1,1 0 0,1 0-1,5 22 1,-6-30-68,1-1 0,0 1 0,-1-1 0,2 1-1,-1-1 1,0 0 0,1 0 0,0 0 0,0 0 0,0 0 0,0-1 0,1 1-1,0-1 1,-1 0 0,1 0 0,0-1 0,0 1 0,1-1 0,-1 0-1,0 0 1,7 2 0,-2-1 18,0-1-1,0-1 1,0 0 0,1 0-1,-1 0 1,0-1-1,1-1 1,-1 0 0,0 0-1,0 0 1,0-1-1,13-5 1,-10 3-31,1-2 0,-1 1 1,0-2-1,0 1 0,-1-2 1,0 1-1,18-17 0,-13 7 12,0 0-1,-1 0 1,-1-2-1,0 0 1,20-39-1,-31 52-121,0 0 0,0-1 0,-1 1 0,0-1 0,-1 0 1,1 0-1,0-11 0,-2 18 28,0 0 1,0-1 0,0 1 0,0-1 0,0 1 0,0 0 0,0-1 0,0 1 0,0-1 0,0 1 0,0 0 0,0-1 0,0 1 0,0-1 0,0 1 0,0 0 0,-1-1 0,1 1 0,0 0 0,0-1 0,0 1 0,-1 0 0,1-1 0,0 1 0,0 0 0,-1 0 0,1-1 0,0 1 0,-1 0 0,1 0 0,0-1 0,-1 1 0,1 0 0,0 0 0,-1 0 0,1 0 0,-1 0 0,1-1 0,0 1 0,-1 0 0,1 0 0,-1 0 0,1 0 0,0 0 0,-1 0 0,1 0 0,-1 0 0,1 1 0,0-1 0,-1 0 0,1 0 0,-1 0 0,1 0 0,-1 1 0,-1 0-45,-1 0 0,1 1 0,-1-1-1,1 1 1,0 0 0,-3 2 0,-1 2-3,1 0 0,-1 1 1,-4 9-1,-10 12-12,-113 146 648,131-172-548,1-1 0,0 0 0,0 1 0,1-1 0,-1 1 0,0-1 0,0 1 0,1-1 1,-1 1-1,1-1 0,-1 1 0,1 0 0,0-1 0,0 1 0,-1 0 0,1-1 0,0 1 1,1 0-1,-1 0 0,0-1 0,0 1 0,1 0 0,-1-1 0,1 1 0,-1-1 0,1 1 1,0-1-1,0 1 0,0-1 0,-1 1 0,1-1 0,1 0 0,-1 1 0,0-1 0,0 0 1,0 0-1,1 0 0,-1 0 0,0 0 0,1 0 0,2 1 0,3 2 38,0-1 0,1 0 0,-1-1 1,0 0-1,1 0 0,0 0 0,-1-1 0,1 0 0,0-1 0,14 0 0,-2-2 2,0-1-1,-1 0 1,21-7 0,267-84 193,-263 78-222,-1-1-1,-1-2 1,0-3 0,-1-1 0,63-47-1,-100 67-44,-1 0 0,0 0-1,0 0 1,0-1 0,0 1-1,2-5 1,-3 5-98,-4 3-15,-14 14-124,-28 29 204,-3-2 0,-70 48 0,77-60 123,40-29-76,-41 33-23,38-30 64,0 0 1,0 0 0,0 0 0,1 0-1,-1 0 1,1 0 0,0 1 0,0-1-1,0 1 1,-1 4 0,3-7-30,0-1 1,0 1 0,0-1-1,0 1 1,0-1-1,0 1 1,0-1-1,0 1 1,1-1 0,-1 0-1,0 1 1,0-1-1,0 1 1,1-1-1,-1 1 1,0-1 0,0 0-1,1 1 1,-1-1-1,1 0 1,-1 1-1,0-1 1,1 0 0,-1 1-1,0-1 1,1 0-1,-1 0 1,1 0-1,-1 1 1,1-1 0,-1 0-1,1 0 1,-1 0-1,1 0 1,0 0-1,18 2 225,-7-4-175,0 0 1,0-1-1,-1 0 0,1-1 1,-1-1-1,0 0 0,0 0 1,0-1-1,-1 0 0,0-1 1,11-9-1,5-6-102,-2-2-1,38-47 1,-61 70-28,1-1 1,-1 1-1,1-1 1,0 1-1,-1 0 1,1 0-1,3-2 0,-5 3 55,0 0 0,1-1 0,-1 1 0,0 0-1,1 0 1,-1 0 0,0 0 0,1 0-1,-1 0 1,0 0 0,1 0 0,-1 0 0,0 0-1,1 0 1,-1 0 0,0 0 0,1 0 0,-1 0-1,0 0 1,0 0 0,1 0 0,-1 1-1,0-1 1,1 0 0,-1 0 0,0 0 0,0 1-1,1-1 1,-1 0 0,0 0 0,0 0 0,1 1-1,-1-1 1,0 0 0,0 1 0,0-1-1,0 0 1,1 0 0,-1 1 0,0-1 0,0 0-1,0 1 1,0-1 0,0 0 0,0 1-1,0-1 1,0 0 0,0 1 0,0-1 0,0 0-1,0 1 1,0-1 0,0 0 0,0 1 0,0-1-1,-1 1 1,-1 29-122,1-21 113,0 0 0,1 0 0,0 10 0,1-13 65,0 3-20,0 0 0,1-1 0,4 17 0,-5-23-3,-1 0-1,1-1 0,0 1 0,0-1 0,0 1 0,0 0 0,0-1 1,0 0-1,0 1 0,0-1 0,0 0 0,1 1 0,-1-1 0,1 0 1,-1 0-1,1 0 0,-1 0 0,1 0 0,-1-1 0,1 1 1,0 0-1,-1-1 0,1 1 0,3 0 0,5-1 59,0 0-1,0 0 0,0-1 1,-1 0-1,16-4 0,50-19 1,-37 11 23,251-84-280,-274 93 40,-15 4 134,1 0 0,-1 0 0,0 0 0,0 0 0,0 0 0,0 0 0,0 0 1,0-1-1,0 1 0,0 0 0,0 0 0,0 0 0,0 0 0,1 0 0,-1 0 1,0 0-1,0 0 0,0 1 0,0-1 0,0 0 0,0 0 0,0 0 0,0 0 1,0 0-1,0 0 0,0 0 0,1 0 0,-1 0 0,0 0 0,0 0 0,0 0 1,0 0-1,0 0 0,0 0 0,0 0 0,0 0 0,0 0 0,0 1 0,0-1 1,0 0-1,0 0 0,0 0 0,0 0 0,0 0 0,0 0 0,0 0 0,0 0 1,0 0-1,0 0 0,0 0 0,0 1 0,0-1 0,0 0 0,0 0 0,0 0 1,0 0-1,0 0 0,0 0 0,0 0 0,-15 16-163,5-7 109,-25 21 0,27-24 103,0 0 1,0 1-1,-13 14 1,21-20-39,-1 0-1,0 0 1,1 0 0,-1 0 0,0 0 0,1 0-1,-1 0 1,1 0 0,0 0 0,-1 0 0,1 0-1,0 0 1,-1 0 0,1 0 0,0 1-1,0-1 1,0 0 0,0 0 0,0 0 0,0 0-1,1 0 1,-1 0 0,1 3 0,0-3 5,0 1 1,0-1-1,0 1 1,0-1-1,0 1 1,1-1-1,-1 0 1,0 0-1,1 0 1,-1 0-1,1 0 1,0 0-1,-1 0 0,1 0 1,3 1-1,4 1 31,0-1-1,1 0 0,-1 0 0,0-1 1,1 0-1,0-1 0,-1 0 0,1 0 0,-1-1 1,1-1-1,-1 1 0,10-4 0,-6 1-4,-1 0 0,0 0 0,0-2 0,0 1-1,0-2 1,-1 1 0,0-2 0,16-12 0,10-16 110,63-78 0,22-53-65,-14 18-129,-80 109-12,45-82 0,-70 115 55,5-7-269,0-1 0,9-26 0,-21 49 96,1 0-1,-10 13 0,-9 20 70,1 6 146,3 1 1,2 1-1,2 0 0,2 1 1,2 0-1,2 1 0,-1 82 1,9-105 47,8 46 1,-6-61-87,0-1 1,1 0-1,1 0 0,0 0 1,1 0-1,6 11 0,-9-20-341,-1 0-1,1-1 0,0 1 0,0-1 0,0 0 0,0 0 0,5 4 0,-7-6 142,1 1-1,0-1 0,-1 0 0,1 1 1,0-1-1,-1 1 0,1-1 0,0 0 1,0 0-1,-1 0 0,1 1 0,0-1 1,0 0-1,-1 0 0,1 0 0,0 0 1,0 0-1,0 0 0,-1 0 0,1-1 1,0 1-1,0 0 0,-1 0 0,1 0 1,0-1-1,0 1 0,-1-1 1,1 1-1,0 0 0,-1-1 0,1 1 1,-1-1-1,2 0 0,6-7-1679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20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43 4480,'-14'-8'560,"-20"-8"885,25 11-1272,5 2 400,0 1-1,0 0 0,-1 0 0,-6-2 1,0 5 3181,72 18-2447,38 5-1084,42 11 223,-111-26-367,0 2 0,46 24 1,-68-31-52,0 1 0,-1 0 0,0 0 0,0 1 0,0 0 0,-1 1 0,1-1 1,-1 1-1,-1 0 0,0 0 0,0 1 0,0 0 0,-1 0 0,0 0 1,0 0-1,-1 1 0,-1-1 0,1 1 0,-1 0 0,0 0 0,-1 0 1,0 0-1,-1 0 0,0 0 0,0 0 0,-1 0 0,0 0 0,-4 14 1,4-14 225,3-12-1099,6-5-879,37-39-563,-17 15 1609,-20 25 603,-1 0 0,1 1 1,1 0-1,-1 1 0,1-1 1,10-4-1,58-20 182,-73 28-34,1 1 1,-1 0 0,0 0-1,1 0 1,-1 1 0,0-1-1,1 1 1,-1 0-1,1 1 1,-1-1 0,7 2-1,-7-1-22,-1 0-1,0 0 1,0 1-1,0-1 1,0 1-1,0 0 0,0 0 1,0 0-1,0 0 1,-1 0-1,1 1 1,-1-1-1,0 1 0,0-1 1,3 5-1,8 14 416,-6-10-101,-1 0 1,2-1-1,0 0 1,14 16 0,-16-21-140,0-1 0,0 1 0,0-1 0,0 0 0,10 4 0,-12-7-127,-1 1 0,0-1 0,1 0 0,-1 0 0,1-1 0,-1 1-1,1-1 1,-1 0 0,1 1 0,-1-2 0,1 1 0,-1 0 0,5-1 0,-6 0-75,0 0 0,0 0 0,0 0 0,0 0 0,-1 0 0,1 0-1,0-1 1,0 1 0,-1 0 0,1-1 0,-1 1 0,1-1 0,-1 0 0,1 0 0,-1 1 0,0-1 0,0 0 0,0 0 0,0 0 0,0 0 0,-1 0 0,1 0 0,-1-1 0,1 1 0,-1 0 0,0 0 0,1 0-1,-1 0 1,0-1 0,-1 1 0,1-4 0,-1 3-59,1 0 0,0 0 0,-1 0 0,0-1 1,0 1-1,0 0 0,0 0 0,0 0 0,-1 0 0,1 1 0,-1-1 0,0 0 0,0 0 0,0 1 0,0-1 0,0 1 0,-1 0 0,1 0 0,-1 0 0,1 0 0,-1 0 0,-3-1 0,1 0-29,-28-9-13,31 11 56,0 1 0,1-1 1,-1 1-1,0-1 0,0 1 0,0 0 1,0 0-1,-1 0 0,1 0 0,0 0 1,0 0-1,0 0 0,-2 2 0,11-5 132,1 1 0,0 0 0,0 0 0,14 0 0,46-3-133,-58 5 55,14-1 172,40 3 1,-54-1-125,1 1 1,-1 0-1,0 0 1,-1 1-1,1 0 1,13 7-1,-21-9-64,0 0 0,-1 0 0,1 0 0,-1 0-1,1 0 1,-1 1 0,0-1 0,0 0 0,1 1 0,-1-1-1,0 0 1,0 1 0,0 0 0,0-1 0,0 1 0,-1-1 0,1 1-1,0 0 1,-1 0 0,0-1 0,1 1 0,-1 0 0,0 0 0,0 0-1,0 0 1,0 3 0,-1 3 72,-1 0 1,0-1-1,0 1 0,-6 14 1,-1 0 245,9-22-323,0 1 1,0-1-1,0 0 0,0 0 0,0 0 0,0 0 0,0 0 0,0 0 0,0 0 0,0 0 0,0 1 0,0-1 0,0 0 0,0 0 0,0 0 0,0 0 0,0 0 0,0 0 0,0 0 1,0 1-1,0-1 0,0 0 0,0 0 0,0 0 0,0 0 0,0 0 0,0 0 0,0 0 0,0 1 0,0-1 0,0 0 0,0 0 0,0 0 0,0 0 0,1 0 0,-1 0 0,0 0 1,0 0-1,0 0 0,0 0 0,0 0 0,0 1 0,0-1 0,0 0 0,1 0 0,-1 0 0,0 0 0,0 0 0,9-3 356,17-13-58,-13 7-235,9-4-126,1 1 0,1 1 0,-1 1 0,2 1 0,41-9 0,-50 15 23,-1 0 0,1 1 0,-1 2 0,1-1 0,0 2 0,-1 0 1,1 0-1,-1 2 0,1 0 0,25 9 0,25 17 290,-43-18-918,33 11-1,-49-19-30,17 3-7020,-19-6 5862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32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508 0 1568,'0'0'9114,"-4"5"-8575,-2 10-223,-8 31 362,-3-1 1,-29 55 0,-102 131 897,37-65-565,106-157-988,-1 1 135,-1 0 0,-12 15 0,18-23-131,0-1 0,-1 1 0,1 0-1,-1-1 1,0 0 0,1 1 0,-1-1 0,0 0 0,0 0 0,0 0-1,0 0 1,0 0 0,0 0 0,0-1 0,0 1 0,0-1-1,0 1 1,-1-1 0,1 0 0,-3 0 0,3 0-23,0-1 1,0 1 0,1-1-1,-1 0 1,0 0 0,1 0-1,-1 0 1,0 0 0,1 0-1,-1 0 1,1 0 0,0 0-1,-1-1 1,1 1-1,0 0 1,0-1 0,0 0-1,0 1 1,-2-4 0,-1-1-8,-2-5-74,-1 0 0,1-1 0,1 1 0,0-1 0,1-1 0,1 1 0,-1-1 0,2 1 0,0-1 0,0 0 0,1 0 0,1 0 0,0 0 0,1 0 0,0 0 0,1 1 0,6-22 0,-4 22-36,0 1-1,8-14 1,-10 21 55,0 1 0,0-1 1,1 0-1,0 1 0,-1-1 0,1 1 1,1 0-1,-1 0 0,4-3 1,-5 5 35,0 0 0,0 0 1,0 1-1,1-1 0,-1 1 1,0-1-1,0 1 0,0 0 1,0 0-1,1 0 0,-1 0 1,0 0-1,0 1 0,0-1 1,0 1-1,1-1 0,-1 1 1,2 1-1,3 1 100,-1-1 0,1 2 0,-1-1 0,9 7 0,20 18 374,27 18 360,-13-11-293,-1 2 0,73 73 0,-108-97-417,0 2 122,2-1 0,0 0 0,0-1 0,20 12 0,-34-24-210,0 0-83,0-1 1,-1 0 0,1 1 0,-1-1-1,1 1 1,0-1 0,0 0 0,-1 1 0,1-1-1,0 0 1,0 0 0,-1 0 0,1 1-1,0-1 1,0 0 0,-1 0 0,1 0 0,0 0-1,0 0 1,0-1 0,-1 1 0,1 0-1,0 0 1,0 0 0,1-1 0,7-3-1009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33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15 2720,'-3'-15'4635,"0"27"-1425,0 5-2370,1 0 0,-1 27 0,-1 6-133,-23 210 1890,19-119-1813,1-90-544,4-82-9408,0 16 5744,-2 3 1163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34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2912,'0'-8'11701,"1"9"-11402,2 1-231,-1 0 0,1 0 1,0 0-1,0-1 1,0 1-1,0-1 1,1 0-1,-1 0 1,0 0-1,0 0 1,1-1-1,-1 0 1,1 1-1,4-1 0,11-1 256,24-3-1,-32 3-210,96-12 277,119-13 260,72 17-58,-265 12-690,-3-1-6460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43.0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226 22 2912,'-2'0'244,"0"0"-1,1 1 1,-1-1-1,0 1 1,0-1 0,1 1-1,-1-1 1,1 1 0,-1 0-1,0 0 1,1 0-1,-1 0 1,1 0 0,0 0-1,-1 0 1,0 3 0,-20 12 846,9-10-707,0 1-1,-1-2 1,1 1 0,-2-2 0,1 0 0,0-1-1,-1 0 1,-24 1 0,37-4-326,0 0-1,0 0 1,0 0-1,0-1 1,0 1-1,0 0 1,1-1 0,-1 1-1,0-1 1,-2-1-1,4 2-47,0 0 0,0 0 0,0 0 0,-1 0 0,1-1 0,0 1 0,0 0 0,0 0 0,-1 0 0,1-1 0,0 1 0,0 0 0,0 0 0,0-1 0,0 1 0,0 0 0,0 0 0,-1-1 0,1 1 0,0 0 0,0 0 0,0-1 0,0 1 0,0 0 0,0-1 0,7-9-28,1 4 77,0 1 0,0 0 0,1 0 0,16-6 0,4-3-380,-28 14 310,6-4-117,0 0 0,1 0-1,0 1 1,0 0 0,0 1-1,13-3 1,-19 5 98,2-1-2,0 0 0,0 1 0,0 0 0,0 0 0,8 1 0,5 1-82,-15-2 109,-1 0 0,1 0 0,0 0-1,-1 0 1,1 1 0,-1-1 0,1 0-1,-1 1 1,1-1 0,-1 1 0,1 0-1,-1 0 1,1-1 0,-1 1 0,0 0 0,0 0-1,1 0 1,-1 0 0,0 0 0,1 2-1,3 3 75,-1 0-1,1 1 1,-1 0-1,-1-1 0,1 1 1,-1 1-1,0-1 1,-1 0-1,0 1 0,0-1 1,1 12-1,-1-1 246,0-1-1,-2 1 0,-3 35 1,3-50-205,0-1 1,-1 0 0,1 0-1,0 0 1,-1 1-1,1-1 1,-1 0-1,0 0 1,0 0-1,0 0 1,0 0-1,0 0 1,0 0-1,-1 0 1,-1 2-1,0-3-199,0 1-1,0 0 1,0-1-1,0 0 1,0 1-1,0-1 1,-1 0-1,1-1 1,-4 1-1,-3 3-1086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51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45 2144,'-16'-9'9536,"1"12"-5664,38-14-2347,-2 3-1485,-16 5-18,1 0 0,0 0 0,0 1 0,0 0 0,0 0 0,1 1 0,-1-1 0,0 1 0,1 1-1,-1-1 1,1 1 0,8 1 0,-6 1-6,0 0 0,0 1 0,-1 0-1,1 0 1,15 9 0,-21-10 22,0 0 0,0 0 0,0 0 0,-1 0 0,1 0 0,0 0 0,-1 1 0,0-1 0,1 1 0,-1 0 0,0 0 0,0 0 0,-1 0 0,1 0 0,-1 0 0,1 0 0,1 7 0,-3-7 1,0-1 1,-1 1-1,1-1 0,0 1 1,-1-1-1,1 1 1,-1 0-1,0-1 0,0 0 1,0 1-1,0-1 1,0 0-1,-1 1 0,1-1 1,-3 3-1,-5 6 207,-17 17 0,14-15-200,3-3-73,-8 8-357,17-18 379,0 0 0,0 0-1,0 0 1,0 1 0,0-1 0,0 0 0,0 0-1,0 0 1,0 0 0,0 1 0,0-1-1,0 0 1,0 0 0,0 0 0,0 1 0,0-1-1,0 0 1,0 0 0,0 0 0,0 0 0,0 1-1,0-1 1,0 0 0,0 0 0,0 0-1,0 0 1,1 0 0,-1 1 0,0-1 0,0 0-1,0 0 1,0 0 0,0 0 0,1 0 0,-1 0-1,0 0 1,0 1 0,0-1 0,0 0-1,1 0 1,-1 0 0,0 0 0,0 0 0,1 0-1,9 5 1,7-1 3,110 30-2,-101-25 165,1 1-1,41 23 0,-62-30-49,-1 0 0,1 1-1,-1 0 1,0 0 0,0 0 0,8 11 0,-12-15-78,-1 1-1,1 0 1,0 0-1,0 0 1,-1 0-1,1 1 1,-1-1-1,1 0 1,-1 0-1,1 0 1,-1 0 0,0 1-1,0-1 1,0 0-1,1 0 1,-1 1-1,0-1 1,0 0-1,-1 0 1,1 0-1,0 1 1,0-1-1,-1 0 1,1 0 0,0 0-1,-1 1 1,1-1-1,-1 0 1,0 0-1,1 0 1,-1 0-1,0 0 1,1 0-1,-1 0 1,0 0-1,0 0 1,0-1-1,0 1 1,0 0 0,0-1-1,0 1 1,0 0-1,-3 0 1,-1 1 42,0 1 1,-1-2 0,0 1 0,1-1-1,-1 1 1,0-2 0,0 1 0,0 0-1,0-1 1,-6-1 0,-61-7 144,66 6-228,-11-1-4,-27-9 0,14 3-49,-27-9-1067,20 5-4421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52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48 2976,'5'-25'1461,"-1"3"5344,-16 65-3407,-78 265-1511,-2-2-255,87-283-1313,3-15-180,0 0 0,0 1 0,-1-1 0,-5 11 0,71-30 31,1-2-33,1 2 0,94-2 0,-128 14 317,0 0-4556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53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13 5312,'-4'-13'4512,"-6"21"-1195,-6 9-1654,12-13-1433,0 0 1,0 0 0,1 0-1,-5 8 1,3-5-111,1 0-1,0 0 1,1 1 0,0 0-1,0 0 1,0 0-1,1 0 1,0 0 0,1 0-1,-1 0 1,2 1 0,-1-1-1,1 0 1,1 1 0,1 11-1,1-5 29,0-1 0,11 29 1,-12-37-303,1 0 1,0 1 0,1-1 0,0 0 0,0-1 0,0 1 0,0-1 0,10 9 0,-13-13-135,1 0 0,-1 1-1,1-1 1,0 0 0,-1-1-1,1 1 1,0 0 0,-1 0-1,1-1 1,0 1 0,0-1 0,0 1-1,0-1 1,-1 0 0,1 0-1,0 0 1,0 0 0,0 0 0,0 0-1,0-1 1,0 1 0,-1 0-1,1-1 1,0 0 0,0 1-1,-1-1 1,1 0 0,0 0 0,-1 0-1,1 0 1,-1 0 0,1 0-1,-1 0 1,3-3 0,11-12-2080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53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41 5152,'-13'-28'2336,"3"24"-2048,7 0 480,3 8-480,-5-8 32,0 4-192,2-4-800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53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25 5632,'-12'4'9274,"20"-1"-8621,-3 1-506,3-1-62,0-1 0,0 0 0,1 0 0,-1-1 0,0 0 0,1-1 0,11 0 0,62-8-115,-62 5 58,202-31 201,-220 34-195,0-1 1,-1 1-1,1 0 1,0 0-1,-1 0 1,1 0-1,-1 0 1,1 0 0,0 0-1,-1 1 1,1-1-1,-1 1 1,3 0-1,-3-1-12,-1 1 0,0-1 0,0 0-1,0 0 1,1 1 0,-1-1 0,0 0 0,0 0 0,0 1-1,0-1 1,1 0 0,-1 0 0,0 1 0,0-1 0,0 0-1,0 1 1,0-1 0,0 0 0,0 1 0,0-1 0,0 0-1,0 1 1,0-1 0,0 0 0,0 0 0,0 1 0,-8 13 441,-11 5 67,-38 29 0,30-26-390,1-2-224,-21 20 259,20-11-2991,21-16 1200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8:59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5 254 3136,'-5'4'10290,"5"-1"-10986,10 1 1875,15-3-593,-1-1 0,0-1 0,39-7 1,-41 6-266,75-11 311,145-15-192,92 17 30,46 12 238,-202-2 472,-177 2-1154,0-1 1,-1 0 0,1 0-1,0 0 1,-1-1-1,1 1 1,0 0 0,-1 0-1,1 0 1,0 0-1,-1-1 1,1 1 0,-1 0-1,1-1 1,1 0-1,-2 1-15,0 0 0,0 0-1,0-1 1,0 1 0,0 0-1,1 0 1,-1-1 0,0 1-1,0 0 1,0-1 0,0 1-1,0 0 1,0 0 0,0-1-1,0 1 1,0 0 0,0-1-1,0 1 1,0 0 0,0 0 0,0-1-1,0 1 1,0 0 0,-1-1-1,1 1 1,-1-2 14,0 0 0,0 1 1,0-1-1,-1 1 0,1-1 1,0 1-1,-1-1 0,1 1 0,-1 0 1,-3-2-1,-46-30 270,-57-33-457,102 63 152,-31-19-45,35 20 21,1 1 1,-1 0-1,0-1 0,0 0 1,1 1-1,-1-1 0,1 0 0,-1 0 1,1 0-1,0 0 0,-1 0 1,1 0-1,0 0 0,-1-4 1,2 5 17,0 1 1,0-1-1,0 0 0,0 1 1,0-1-1,0 0 1,0 1-1,0-1 1,0 1-1,1-1 0,-1 0 1,0 1-1,0-1 1,0 1-1,1-1 0,-1 1 1,0-1-1,1 1 1,-1-1-1,1 1 1,-1-1-1,0 1 0,1-1 1,-1 1-1,1 0 1,-1-1-1,1 1 1,-1 0-1,1-1 0,0 1 1,-1 0-1,1 0 1,-1-1-1,1 1 1,0 0-1,0 0 0,29-2-447,-24 2 420,36 2-17,-1 1-1,0 3 1,0 1-1,0 2 1,52 19-1,-83-25 87,-1 1 0,0 0 0,0 1 0,0 0 0,-1 0 0,0 0 0,0 1 0,11 11 0,-15-13 28,0 0 0,0 1-1,-1-1 1,0 1 0,0 0-1,0 0 1,0 0 0,-1 1-1,0-1 1,0 0 0,0 1 0,-1 0-1,0-1 1,0 1 0,0 0-1,-1 6 1,0-1 30,-2 1 0,1-1-1,-1 0 1,-1 1 0,0-1 0,-6 13 0,-31 63 254,36-80-314,-56 102 351,48-91-300,0 0-1,-2-1 0,-26 27 0,1-4 97,-16 14 48,50-49-152,-14 10-13,18-15-18,0 1 1,0-1 0,0 1 0,0-1 0,0 1-1,0-1 1,0 1 0,0-1 0,0 0 0,0 0-1,0 0 1,0 0 0,0 0 0,-1 0 0,1 0-1,-1 0 1,2 0-45,-1 1-1,1-1 0,0 0 0,-1 1 1,1-1-1,0 0 0,-1 1 1,1-1-1,-1 0 0,1 0 1,0 0-1,-1 1 0,1-1 0,-1 0 1,1 0-1,-1 0 0,1 0 1,-1 0-1,1 0 0,0 0 0,-1 0 1,1 0-1,-1 0 0,1 0 1,-1 0-1,1 0 0,-1 0 0,1-1 1,-1 1-1,1 0 0,0 0 1,-1 0-1,1-1 0,-1 1 1,1 0-1,0 0 0,-1-1 0,1 1 1,0 0-1,-1-1 0,1 1 1,0 0-1,0-1 0,-1 1 0,1-1 1,0 1-1,0 0 0,-1-1 1,-4-12-3619,0 6 1664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06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40 2496,'-8'-6'4674,"7"6"-4557,1-1 1,0 1-1,-1 0 1,1 0-1,0 0 1,0 0-1,-1 0 0,1 0 1,0 0-1,-1 0 1,1 0-1,0 0 1,-1 0-1,1 0 1,0 0-1,-1 0 1,1 0-1,0 0 1,-1 0-1,1 0 1,0 0-1,-1 1 1,-2 0 17,0 0 0,-1 1 1,1-1-1,0 1 1,0 0-1,0 0 0,0 1 1,0-1-1,1 0 1,-1 1-1,1 0 0,-1-1 1,1 1-1,0 0 1,0 0-1,1 1 0,-1-1 1,0 0-1,0 4 1,0-4-81,1 0 1,0 1 0,0-1 0,1 0 0,-1 0 0,0 0-1,1 1 1,0-1 0,0 0 0,0 0 0,0 1-1,1-1 1,-1 0 0,1 0 0,0 0 0,0 1 0,0-1-1,0 0 1,0 0 0,1 0 0,2 4 0,0-3 40,-1 0 0,1-1 0,-1 0 0,1 0 0,0 0 0,0 0 0,0 0 0,1-1 0,-1 0 1,0 0-1,1 0 0,5 1 0,-3-1 44,0-1 1,0 0-1,1 0 1,-1 0-1,0-1 1,1 0-1,11-2 1,-9 0-63,0 0 0,-1-1 1,1 0-1,0 0 0,-1-1 0,0 0 0,0 0 1,0-1-1,0-1 0,-1 1 0,16-15 0,-22 18-50,0 0-1,0 0 0,0 0 0,0-1 0,-1 1 0,1 0 0,-1-1 0,1 0 0,-1 1 1,0-1-1,0 0 0,0 0 0,0 1 0,-1-1 0,1 0 0,-1 0 0,1 0 0,-1 0 1,0 0-1,0 0 0,-1 0 0,1 0 0,-2-5 0,1 4-36,-1 0-1,0 0 0,0 1 1,-1-1-1,1 1 1,-1-1-1,1 1 1,-1 0-1,0 0 1,0 0-1,-1 0 1,1 0-1,-1 1 0,1 0 1,-1 0-1,0 0 1,0 0-1,-6-2 1,2 1-379,0 1 0,-1 0 0,-10-1 0,-26 1-6460,62 6 1851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05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2912,'0'-1'2697,"3"-2"-1362,12-12 4846,-5 46-5370,3 38-246,-11-42-297,8 62 424,-6-49 849,-4-41-1524,1 0 0,-1 0 0,1 1 0,-1-1 0,1 0 0,-1 1-1,1-1 1,-1 0 0,1 1 0,0-1 0,-1 1 0,1-1 0,1 0 0,4-4-3,6-10-31,13-21 0,8-10-77,3-4-52,-25 32 72,24-27 0,-26 35-17,-7 7 68,1 0-1,-1 0 1,1 1-1,0-1 1,-1 1-1,5-3 1,0 1 26,-3 0-38,1 1 1,-1 1-1,1-1 0,10-3 0,-14 6 35,1-1 0,-1 1-1,1 0 1,-1 0 0,0-1 0,1 1 0,-1 0-1,1 0 1,-1 1 0,1-1 0,-1 0-1,0 0 1,1 1 0,-1-1 0,1 1 0,-1-1-1,0 1 1,0 0 0,1-1 0,-1 1-1,0 0 1,0 0 0,0 0 0,2 1-1,16 13 81,-17-13-38,1 0-1,0 0 0,0 0 0,-1 0 1,1 0-1,-1 1 0,0-1 0,0 1 1,0 0-1,0-1 0,0 1 0,-1 0 1,1 0-1,1 4 0,4 19 407,9 48 0,-13-28-2688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07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4 3072,'-3'-4'6661,"-4"30"-5236,4-12-743,-23 84 854,24-84-1520,-1 0 1,2 0 0,0 0 0,1 1 0,2 13 0,-2-8-390,0-1 101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09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22 139 2656,'0'-3'381,"0"1"-1,1-1 1,-1 0 0,1 1 0,0-1-1,-1 0 1,3-4 0,-1 4 175,-1 0 0,0 1-1,0-1 1,-1 0 0,1 0 0,-1 0 0,1-6 0,-1-67 6633,-5 69-7053,3 6-271,5 4 102,-3-2 27,1 0-1,-1 0 1,0 1-1,1-1 1,-1 0-1,0 1 1,0-1 0,0 0-1,0 1 1,-1 2-1,1-1 41,-2 25 330,0 0-1,-11 41 1,8-46-246,1-1 0,1 1-1,1 0 1,1 42 0,2 13 183,-1-48 22,0-29-425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44.0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158 8 1472,'0'1'83,"1"-1"0,-1 1-1,1-1 1,-1 0 0,1 1 0,-1-1 0,1 0 0,-1 0 0,1 1-1,0-1 1,-1 0 0,1 0 0,-1 0 0,1 0 0,-1 0-1,1 0 1,0 0 0,-1 0 0,1 0 0,-1 0 0,1 0-1,12-12 5655,-13 12-5702,-8 1 159,-1-1 0,1 2 0,0-1 0,0 1 0,0 0 0,0 1 0,-13 6 0,9-4-130,0 2 0,1-1 0,0 2 0,-13 10 0,23-17-63,-1 0 0,1 1-1,0-1 1,-1 1 0,1-1-1,0 1 1,0-1 0,0 1-1,0-1 1,0 1 0,1 0-1,-1 0 1,0-1 0,1 1-1,-1 3 1,1-4 5,0 1 1,0-1-1,0 0 1,0 0-1,0 0 0,1 1 1,-1-1-1,0 0 0,1 0 1,-1 0-1,1 0 0,-1 0 1,1 0-1,0 0 0,-1 0 1,1 0-1,0 0 0,0 0 1,-1-1-1,1 1 1,0 0-1,0 0 0,0-1 1,0 1-1,2 0 0,20 11-62,0-1 0,2-1 0,43 11 0,15 9 163,-83-29-80,0-1 1,0 1-1,0-1 1,0 1-1,0-1 1,0 1-1,-1-1 1,1 0-1,0 1 1,0-1-1,0 1 1,-1-1-1,1 0 1,0 1-1,0-1 1,-1 1-1,1-1 0,0 0 1,-1 1-1,1-1-11,-2 2 45,0-1 0,0 1 0,0 0-1,0-1 1,0 0 0,0 1 0,0-1 0,-1 0-1,1 0 1,-3 0 0,-30 8 317,22-6-166,-16 3 69,0-1 1,-1-2-1,-44 0 0,73-3-409,1 0 0,-1-1-1,1 1 1,-1 0 0,0 0-1,1 0 1,-1 0 0,1 1-1,-1-1 1,0 0 0,1 0 0,-1 0-1,1 0 1,-1 1 0,1-1-1,-1 0 1,0 0 0,1 1-1,-1-1 1,1 0 0,0 1-1,-1-1 1,1 1 0,-1-1-1,1 1 1,-1-1 0,1 1 0,0-1-1,0 1 1,-1-1 0,1 2-1,0-1-422,0 1-1,0 0 1,0-1-1,0 1 0,0 0 1,1-1-1,-1 1 1,1 0-1,-1-1 0,1 1 1,1 2-1,9 12-1421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10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3072,'0'8'9901,"1"-8"-9694,13 3 4215,-5-3-5646,42-4 2099,38-4-299,79-8-13,-132 15-550,0 2 0,63 9 0,-83-7-207,-6-1-15,0 0 0,0 0 0,0-1 0,0-1 0,0 0 0,0 0 0,16-2 0,-26 2 92,0 0 1,1 0 0,-1 0-1,0 0 1,1 0-1,-1 0 1,0 0 0,0-1-1,1 1 1,-1 0-1,0 0 1,0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12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3904,'3'10'7304,"0"2"-6526,-1-1-1,3 19 1,-7-9-89,-5 33 1,4-41-544,1 0-1,1 0 1,0-1-1,0 1 1,1 0 0,1 0-1,3 20 1,-4-31-111,1 0 1,0 0 0,0 0-1,-1 0 1,1 0 0,1 0-1,-1 0 1,0 0 0,0 0-1,1 0 1,-1-1-1,1 1 1,-1 0 0,1-1-1,0 0 1,0 1 0,-1-1-1,1 0 1,0 0-1,0 0 1,0 0 0,3 1-1,3 0 13,0 0-1,1-1 1,-1 0-1,15 0 1,-15-1-27,0 0 0,0 1 0,-1 0 1,1 0-1,9 3 0,-10-1 31,0 1 1,-1-1-1,1 1 0,-1 0 1,0 1-1,-1 0 1,1 0-1,7 8 1,-9-8 67,0 0 1,0 0 0,0 0 0,-1 1 0,0-1-1,0 1 1,0-1 0,-1 1 0,4 12 0,-6-15-52,0 1 0,0-1 1,0 0-1,0 0 0,-1 0 1,1 1-1,-1-1 0,0 0 0,0 0 1,0 0-1,0 0 0,-1 0 1,1 0-1,-1-1 0,0 1 0,1 0 1,-5 4-1,3-4-37,0 0-1,1 0 1,-1-1 0,0 1-1,-1-1 1,1 1 0,0-1-1,-1 0 1,1-1 0,-1 1-1,1 0 1,-1-1 0,-6 2-1,6-3-462,0 0-1,1 1 0,-1-1 0,0-1 0,0 1 1,-7-2-1,9 1-116,0 1 0,1-1 0,-1 1 0,1-1 0,-1 0 0,1 1 0,0-1 0,-1 0 0,1 0 0,-3-2 0,0-5-1441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12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7232,'0'-1'380,"1"-12"1662,-1 12-1932,0 1 1,0 0-1,0-1 1,1 1-1,-1 0 1,0-1-1,0 1 0,0 0 1,0-1-1,0 1 1,1 0-1,-1-1 0,0 1 1,0 0-1,1-1 1,-1 1-1,0 0 1,1 0-1,-1-1 0,0 1 1,0 0-1,1 0 1,-1 0-1,1-1 0,-1 1 1,0 0-1,1 0 1,-1 0-1,0 0 1,1 0-1,37-3 3851,19-7-2449,-3 0-1225,-19 5-283,35-5-1365,-21 4-3495,-32 6 2952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13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96 5152,'6'-11'7098,"-3"21"-6732,0-1 1,-1 1-1,0 0 0,-1 0 0,0 1 1,-1-1-1,0 13 0,-1-15-197,1 507 4076,-6-643-3008,0 45-1151,-2-31-153,-1-56-133,10 149 97,0 0-1,5-30 1,-4 43 46,0-1-1,0 1 1,1 0-1,0 0 1,0 0 0,1 1-1,0-1 1,8-10-1,-10 15 34,1 0-1,0 1 0,-1-1 0,1 1 1,0 0-1,0 0 0,1 0 0,-1 0 1,0 1-1,1-1 0,-1 1 0,1 0 1,-1 0-1,1 0 0,0 0 1,-1 1-1,5-1 0,7 1 15,0 0 0,28 4-1,-37-3-14,7 0 80,0 1 0,0 0-1,0 1 1,-1 0 0,1 1 0,-1 1 0,0 0-1,0 1 1,0 0 0,12 9 0,-23-15-35,0 1 0,1 0-1,-1 0 1,0 1 0,0-1 0,0 0 0,0 0 0,0 0 0,0 1 0,0-1 0,0 1-1,0-1 1,-1 0 0,1 1 0,-1 0 0,1-1 0,-1 1 0,1-1 0,-1 1 0,0-1-1,0 1 1,0 0 0,0-1 0,0 1 0,0 0 0,0-1 0,0 1 0,-1-1 0,1 1-1,-1-1 1,1 1 0,-1-1 0,1 1 0,-1-1 0,0 1 0,-1 1 0,-9 12 145,1-1 1,-2 0-1,0-1 1,-18 15-1,-7 9 0,28-28-149,-21 22-14,1 1-1,-40 58 1,66-85-5,0-1 1,1 1-1,-1 0 1,1 0-1,1 0 1,-1 0-1,1 0 1,0 0-1,0 0 1,0 1-1,0-1 1,1 0-1,0 1 1,1-1-1,-1 0 1,1 0-1,0 1 1,0-1-1,0 0 1,1 0-1,0 0 1,3 6-1,0-2-7,0 0 0,1 0 0,1-1-1,-1 0 1,1 0 0,1-1-1,-1 0 1,1 0 0,1-1 0,11 8-1,9 4 1,-1-1 102,-1 0 0,-1 2 0,28 27 0,-52-45-77,0 1 1,-1 0-1,1-1 1,-1 1-1,1 0 1,-1 0-1,0 0 1,0 0-1,0 0 1,1 3-1,-2-4-2,0 0-1,0 0 0,0-1 1,0 1-1,0 0 1,0 0-1,0 0 0,0 0 1,0 0-1,-1 0 1,1-1-1,0 1 0,-1 0 1,1 0-1,0 0 0,-1 0 1,1-1-1,-1 1 1,1 0-1,-1-1 0,0 1 1,1 0-1,-1-1 1,0 1-1,1-1 0,-1 1 1,0-1-1,0 1 1,1-1-1,-3 1 0,-12 5 85,-1-1-1,0 0 0,-26 3 0,36-7-86,-14 2-164,-1 0 0,1-2 0,-1 0 0,-22-3 0,21 0-2234,-37-9-1,36 5 614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15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 1984,'12'-20'9777,"-12"20"-9680,1 14 1074,-11 94 785,-2 20-504,12-119-1367,-1-1 0,2 15 1,0 0 26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16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 4640,'0'1'110,"-1"-1"-1,0 1 1,0-1-1,1 1 1,-1-1 0,0 1-1,1 0 1,-1-1 0,0 1-1,1 0 1,-1-1 0,1 1-1,-1 0 1,1 0 0,0 0-1,-1 0 1,1-1 0,0 1-1,-1 0 1,1 1 0,-1 0 227,-9 35 3207,7-22-2699,2-13-767,0 1-1,0 0 1,1-1 0,-1 1-1,1 0 1,0 0 0,0-1 0,0 1-1,0 0 1,0 0 0,0 0-1,1-1 1,-1 1 0,1 0-1,0-1 1,0 1 0,0 0-1,0-1 1,1 1 0,-1-1-1,1 0 1,-1 1 0,1-1 0,0 0-1,0 0 1,0 0 0,0 0-1,0 0 1,0-1 0,0 1-1,1-1 1,-1 1 0,1-1-1,-1 0 1,1 0 0,4 1 0,4 1 80,-1-1 1,1 0-1,0-1 1,0 0-1,18-2 1,-5 0 178,35-9 1,-45 7-188,-1 0-1,1-1 1,-1-1-1,15-6 1,-24 9-92,-1 0 0,1 0 0,0-1 0,0 1 0,-1-1 0,0 0 0,1 0 0,-1 0 0,0 0 0,0 0 0,-1-1 0,1 1 0,-1-1-1,0 0 1,0 1 0,3-9 0,-4 10-56,-1 1 0,0 0 0,0 0 0,1-1-1,-1 1 1,0-1 0,0 1 0,0 0 0,-1-1-1,1 1 1,0 0 0,0-1 0,-1 1 0,1 0-1,-1 0 1,1-1 0,-1 1 0,1 0 0,-1 0-1,0 0 1,0 0 0,-1-2 0,0 1-14,-1-1 0,0 1-1,1 0 1,-1 0 0,0 0 0,0 1 0,-1-1 0,-4-1 0,-2-1-46,-1 1 0,1 0 0,-1 1 0,-17-1 0,15 2-207,0 0 0,1 1 0,-1 1 0,1 0-1,-1 0 1,-12 4 0,11 3-577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23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119 121 1568,'-22'-8'8341,"23"9"-8194,-1 0 0,0 0-1,0-1 1,0 1 0,1 0 0,-1 0 0,0 0-1,1 0 1,-1-1 0,1 1 0,-1 0 0,1-1-1,0 1 1,-1 0 0,1-1 0,-1 1 0,1 0-1,1 0 1,0 1-32,0 0 0,1 0-1,-1 0 1,1-1-1,-1 1 1,1-1 0,0 1-1,-1-1 1,1 0-1,0 0 1,0 0 0,0 0-1,0-1 1,0 1-1,0-1 1,0 0 0,0 0-1,3 0 1,-2 0-64,0-1 1,1 1-1,-1-1 0,0 0 0,0 0 1,0 0-1,0-1 0,-1 1 1,1-1-1,0 0 0,-1 0 1,1 0-1,3-4 0,-6 6-37,4-5 79,1 0-1,0 0 1,-1 0-1,0 0 1,0-1-1,-1 0 0,0 0 1,0 0-1,4-9 1,-7 14-86,-1-1 1,0 1-1,1 0 0,-1-1 1,0 1-1,0 0 0,0-1 1,0 1-1,0 0 0,0-1 1,0 1-1,-1-1 0,1 1 1,0 0-1,-1 0 0,1-1 1,-1 1-1,1 0 0,-2-2 1,1 1-15,-1 0 1,0 0 0,0 0-1,0 0 1,0 0-1,0 0 1,0 0-1,0 1 1,-4-3 0,3 2-47,-1 1 0,0-1 0,1 0 1,-1 1-1,0 0 0,0 0 0,0 0 0,0 0 1,0 1-1,0-1 0,0 1 0,0 0 1,-6 1-1,-1 2 70,0 1 0,0 0 0,0 0 0,1 1 0,0 1 0,0 0 0,0 0 0,1 1 0,0 0 1,0 1-1,0 0 0,1 0 0,1 1 0,-1 0 0,1 0 0,1 1 0,0 0 0,0 0 0,-6 16 0,10-19 54,0 0 0,1 1-1,0-1 1,0 0 0,1 1-1,0-1 1,0 1 0,1-1 0,0 1-1,0-1 1,1 0 0,0 1-1,0-1 1,0 0 0,1 0-1,0 0 1,1-1 0,-1 1 0,1-1-1,9 11 1,-8-11-6,0 0-1,0-1 1,0 0-1,0 0 1,1-1 0,0 1-1,0-1 1,0 0 0,1-1-1,-1 1 1,1-1-1,0-1 1,0 1 0,0-1-1,0 0 1,0-1 0,0 0-1,1 0 1,-1 0-1,0-1 1,9-1 0,-7 0-58,-2 1 14,1-1-1,0-1 0,0 1 1,-1-1-1,1 0 1,-1-1-1,13-6 0,9-6-2289,-7 9-6080,-10 5 6392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23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13 4320,'0'-1'106,"0"0"0,0 1 1,-1-1-1,1 0 0,0 1 1,-1-1-1,1 0 0,-1 1 1,1-1-1,-1 1 0,1-1 0,-1 0 1,1 1-1,-1 0 0,1-1 1,-1 1-1,0-1 0,1 1 1,-1 0-1,0-1 0,1 1 0,-2 0 1,0 0 169,1 0 0,-1 0 0,0 1 0,1-1 0,-1 1 0,1-1 0,-1 1 0,1 0 0,-2 1 0,-1 0-31,-7 4 287,1 0-1,-1 2 0,1-1 0,1 1 0,-14 15 0,9-8-125,1 0 0,-18 29 1,26-35-324,0 0 1,0 0-1,1 1 1,0 0 0,1 0-1,-5 19 1,8-25-59,-1-1 0,1 0 1,-1 1-1,1-1 0,0 1 0,1-1 0,-1 0 1,0 1-1,1-1 0,0 0 0,0 1 1,0-1-1,0 0 0,0 0 0,1 0 0,-1 0 1,1 0-1,0 0 0,0 0 0,0-1 1,0 1-1,1 0 0,-1-1 0,5 3 1,-6-3 6,1-1 1,0 0-1,0 0 1,0 0-1,-1 0 1,1-1-1,0 1 1,0 0-1,0-1 1,0 0-1,0 1 1,0-1-1,1 0 1,-1 0 0,0 0-1,0 0 1,0 0-1,0-1 1,0 1-1,0-1 1,0 1-1,0-1 1,0 0-1,0 1 1,-1-1-1,1 0 1,0 0-1,0-1 1,2-1 0,2-2 30,0-1 0,0 0 0,-1-1 0,0 1 0,0-1 0,0 0 0,-1-1 0,0 1 1,-1 0-1,4-10 0,3-11 94,7-43-1,-9 27-577,-8 44 414,0 0 1,0 0-1,0 0 0,0 0 0,0 0 1,0 0-1,0 0 0,0 0 0,0 0 1,0 0-1,0-1 0,0 1 0,0 0 1,0 0-1,0 0 0,0 0 0,0 0 1,0 0-1,0 0 0,0 0 0,0 0 1,0 0-1,0-1 0,0 1 1,0 0-1,0 0 0,0 0 0,0 0 1,0 0-1,0 0 0,0 0 0,0 0 1,0 0-1,0 0 0,0 0 0,0 0 1,0-1-1,1 1 0,-1 0 0,0 0 1,0 0-1,0 0 0,0 0 0,0 0 1,0 0-1,0 0 0,0 0 0,0 0 1,0 0-1,1 0 0,-1 0 0,0 0 1,0 0-1,0 0 0,0 0 0,0 0 1,0 0-1,0 0 0,0 0 0,1 0 1,0 8-43,0 16 157,3 48 481,23 129-1,3 22 966,-28-147-902,-3-67-522,1 1-1,-1-1 1,-1 1-1,0-1 1,-5 16-1,6-24-103,1 0 0,-1 0 0,1 0 0,-1-1 0,1 1 0,-1 0 0,1 0 0,-1-1 0,0 1 0,0 0 0,1-1 0,-1 1 0,0-1 0,0 1 0,1-1 0,-1 1 0,0-1-1,0 0 1,0 1 0,0-1 0,0 0 0,0 0 0,0 0 0,0 1 0,0-1 0,0 0 0,1 0 0,-1 0 0,0 0 0,0-1 0,-2 1 0,-1-1 35,0 0-1,0-1 1,0 1-1,0-1 1,-5-3 0,-3-2 33,-19-14 1,-9-6-12,-77-33-75,37 20-470,78 39 391,0 0-1,0 0 0,0 0 0,1 0 1,-1 0-1,0 0 0,1-1 0,-1 1 1,1-1-1,-1 1 0,1-1 0,0 1 1,-1-1-1,0-2 0,2 4 5,0-1 0,0 1 0,0 0 1,0-1-1,0 1 0,0 0 0,0-1 0,0 1 0,0 0 0,0-1 0,0 1 1,0 0-1,0-1 0,0 1 0,0 0 0,1-1 0,-1 1 0,0 0 0,0-1 1,0 1-1,1 0 0,-1-1 0,0 1 0,0 0 0,0 0 0,1-1 0,0 0-164,0 1 0,1-1 0,-1 0-1,0 1 1,1-1 0,-1 1 0,0-1-1,1 1 1,2-1 0,-1 1-258,12-3-3733,23 0 0,-16 5 1694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26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518 69 2976,'0'0'30,"0"0"-1,0 0 1,-1 0 0,1 0 0,0 0 0,0 0-1,0 0 1,0-1 0,0 1 0,-1 0-1,1 0 1,0 0 0,0 0 0,0 0 0,0 0-1,0 0 1,0-1 0,0 1 0,-1 0-1,1 0 1,0 0 0,0 0 0,0 0 0,0-1-1,0 1 1,0 0 0,0 0 0,0 0-1,0 0 1,0-1 0,0 1 0,0 0 0,0 0-1,0 0 1,0 0 0,0-1 0,0 1-1,0 0 1,0 0 0,0 0 0,0 0 0,1-1-1,-1 1 1,0 0 0,0 0 0,0 0-1,2-5 1206,-3 4-982,1-1-1,-1 1 1,0 0-1,0-1 1,0 1-1,1 0 0,-1-1 1,-1 1-1,1 0 1,0 0-1,0 0 0,-3-2 1,1 0 172,-30-23 2460,31 25-2798,0 0 0,0 0 0,0 0-1,0 0 1,1 0 0,-1 0 0,-1 0 0,1 1-1,0-1 1,0 1 0,0-1 0,0 1 0,0 0-1,0 0 1,-1 0 0,-2 0 0,-37 7 600,33-5-524,-8 2 9,0 1 0,0 1 0,1 0 0,0 1 0,-18 10 0,-67 51 501,94-63-656,-9 7 89,0 1-1,1 0 1,-23 28-1,29-30-83,1 0 0,0 0 0,1 1 0,0 0 0,1 1 0,-7 17 0,11-21-9,-1 1-1,2 0 0,-1-1 1,1 1-1,1 0 1,0 0-1,0 0 1,1-1-1,0 1 0,1 0 1,0-1-1,0 1 1,1-1-1,5 13 1,0-5 55,0-1 1,1-1-1,0 0 1,1 0 0,1 0-1,24 24 1,-18-23-9,2 0 1,0-1-1,0-1 1,2 0-1,-1-2 0,2-1 1,-1 0-1,2-1 1,-1-2-1,1 0 1,44 8-1,-58-15-4,0 1 0,0-2 0,1 1 1,-1-1-1,0-1 0,1 0 0,-1 0 0,0 0 0,0-1 0,0-1 0,0 0 1,-1 0-1,1 0 0,-1-1 0,1-1 0,-1 1 0,-1-1 0,1-1 0,-1 1 1,13-14-1,2-3 113,-1-1 0,20-31 0,32-55 151,-67 100-278,2-3 5,-1 0 1,0-1-1,-1 0 0,0-1 1,-1 1-1,5-21 0,-9 28-47,0 0-1,0 0 1,-1 1-1,1-1 0,-1 0 1,-1 0-1,1 0 1,-1 0-1,0 0 0,-1 0 1,1 0-1,-1 1 1,0-1-1,-1 1 0,1-1 1,-1 1-1,0 0 1,-6-7-1,4 6-47,-1-1-1,0 1 1,-1 1 0,1-1-1,-1 1 1,0 0-1,0 0 1,-1 1 0,1 0-1,-1 1 1,0-1-1,0 1 1,-10-2 0,10 3-14,-1 1 1,1-1 0,0 1-1,0 0 1,-1 1 0,1 0-1,0 1 1,-1-1-1,-8 3 1,4 0-61,1 1 1,-1 1-1,1-1 0,0 2 0,-11 6 1,20-10-24,0 0 0,0 0 1,1 0-1,-1 0 0,1 0 1,-1 1-1,1-1 0,0 1 0,0-1 1,0 1-1,0 0 0,1 0 1,-1 0-1,1 0 0,-2 4 1,2-4-228,1-1 0,-1 1 1,1 0-1,-1 0 1,1 0-1,0 0 1,0 0-1,0 0 1,0 0-1,1-1 1,-1 1-1,1 0 1,0 0-1,0 0 1,0-1-1,0 1 1,1 3-1,10 10-1350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27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43 3136,'-4'-10'471,"3"8"-336,0 0-1,0 0 1,1 0 0,-1 0-1,1 0 1,-1 0-1,1 0 1,0 0 0,0 0-1,8-9 4188,-8 10-3999,1 1-1,0 0 0,0 0 0,-1 0 0,1 0 0,1-1 0,7 12 456,0-1 0,0 1 0,-1 1 0,-1-1 0,7 15-1,27 66 685,-7-12-487,-17-44-536,23 43 166,-33-68-578,0-1 0,0 0 0,1 0 0,1-1 0,10 10-1,-17-18-205,-1 1-1,1-1 0,0 0 0,0 0 1,0 0-1,0 0 0,0 0 0,0 0 1,0-1-1,4 2 0,-4-2-304,1 0 0,-1 0 0,0 0 0,0 0 0,0 0 0,0 0-1,0-1 1,0 1 0,0-1 0,0 1 0,4-2 0,10-6-1969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45.4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13 760 2912,'-8'-10'447,"3"3"-96,6 5 323,3 1-595,-1 1 1,1-1 0,0 0-1,0 0 1,0 0 0,-1 0-1,8-4 1,24-16 1053,-29 17-898,125-81 1514,-116 74-1730,0-2 0,0 1 0,-2-2 0,1 0 0,-2 0 0,0-1 0,-1-1 0,13-22 0,-15 20 74,0 1 0,-1-2-1,10-33 1,6-57 260,-20 83-341,5-18 367,-2-1-1,1-64 1,-8 106-439,0 0 1,-1 0-1,1 0 0,-1 1 1,0-1-1,-1-4 1,2 6 50,-1 1 0,1-1 1,0 1-1,0-1 0,0 1 0,0 0 1,-1-1-1,1 1 0,0-1 1,0 1-1,-1 0 0,1-1 1,0 1-1,-1 0 0,1-1 1,-1 1-1,1 0 0,0-1 0,-1 1 1,1 0-1,-1 0 0,1 0 1,0-1-1,-1 1 0,1 0 1,-1 0-1,1 0 0,-1 0 1,1 0-1,-1 0 0,1 0 1,-1 0-1,1 0 0,-1 0 0,1 0 1,-1 0-1,1 0 0,0 0 1,-1 1-1,1-1 0,-1 0 1,1 0-1,-1 0 0,1 1 1,0-1-1,-1 0 0,1 0 0,-1 1 1,1-1-1,0 0 0,-1 1 1,-2 4 48,-1 0 0,1 1 0,0-1 0,1 0 0,-1 1 1,1 0-1,0-1 0,0 1 0,-1 9 0,1-5-9,-8 33 119,-8 85 0,11 45 216,7-159-254,1 0-1,0-1 1,0 1-1,2-1 1,0 0-1,6 18 1,-8-27-47,0-1-1,0 1 1,1-1 0,0 0-1,0 1 1,0-1 0,0 0-1,0 0 1,1 0 0,-1-1 0,1 1-1,0-1 1,0 1 0,0-1-1,0 0 1,0 0 0,0 0-1,0 0 1,1-1 0,-1 1-1,1-1 1,-1 0 0,1 0 0,0 0-1,-1 0 1,1-1 0,5 0-1,4 0 7,1-2-1,-1 1 0,0-2 1,21-6-1,49-22 170,-74 27-280,-1 1-23,0 0-1,0 0 1,-1-1-1,0 0 0,10-7 1,-24 11-678,-5 5 442,5 0 203,0 1 0,0-1-1,1 1 1,-9 10 0,13-15 97,0 2 0,0-1 0,1 0 0,-1 0 0,1 0 0,-1 1 0,1-1 0,0 1 0,0-1 0,0 1-1,0 0 1,0-1 0,1 1 0,-1 0 0,1-1 0,0 1 0,0 5 0,0-7 38,1 1 1,-1-1-1,1 0 1,0 0-1,-1 1 1,1-1-1,0 0 1,0 0-1,0 0 1,0 0-1,0 0 1,0 0-1,0 0 1,0-1-1,0 1 1,0 0-1,0 0 1,1-1-1,-1 1 1,0-1-1,1 1 1,-1-1-1,0 0 1,1 1-1,-1-1 1,0 0-1,2 0 1,5 1 133,0-1 1,0 0 0,10-1 0,-16 0-146,14 0 168,0-2-1,0 0 1,24-8 0,-34 8-186,0 1 1,0 0 0,-1-1 0,1 0 0,0-1-1,-1 1 1,0-1 0,0 0 0,0 0 0,0-1-1,7-8 1,-11 11-18,0 0-1,0-1 0,0 1 0,0 0 1,0-1-1,0 1 0,-1-1 0,1 1 1,-1 0-1,1-1 0,-1 1 1,0-1-1,0 0 0,0 1 0,-1-1 1,1 1-1,0-1 0,-1 1 1,0 0-1,1-1 0,-1 1 0,0-1 1,0 1-1,-1 0 0,1 0 1,0 0-1,-1 0 0,1 0 0,-1 0 1,0 0-1,0 0 0,1 0 0,-1 1 1,0-1-1,0 1 0,-1 0 1,-3-3-1,1 2-41,0 1 0,-1-1 0,1 1 0,0 0 0,-1 0 0,1 0 0,-1 1 0,1 0 0,-1 0 0,1 0 0,-1 1 0,1-1 0,-1 1 0,1 1 0,0-1 0,0 1 0,-1 0 0,1 0 1,0 1-1,1-1 0,-10 7 0,13-8 55,0-1 1,0 1-1,1-1 1,-1 1-1,0-1 1,0 1-1,1 0 1,-1-1-1,0 1 1,1 0-1,-1-1 1,1 1-1,-1 0 1,1 0 0,-1 0-1,1-1 1,0 1-1,-1 0 1,1 0-1,0 0 1,0 0-1,0 0 1,-1 1-1,2-1 14,-1 0 0,1-1 0,-1 1 0,1 0 0,-1 0-1,1-1 1,-1 1 0,1 0 0,-1-1 0,1 1 0,0-1 0,0 1-1,-1-1 1,1 1 0,0-1 0,0 1 0,-1-1 0,1 0 0,0 1-1,0-1 1,0 0 0,1 0 0,11 3 123,0-1 1,1 0-1,-1-1 1,0-1-1,1 0 0,15-3 1,-9 1-38,0-2 1,0 0-1,25-10 0,-27 6-107,-1-1 0,0 0 0,0-1 0,-1-1 0,0-1 0,-1 0 0,-1-1 0,0-1 0,17-20 0,-29 32-45,14-15-472,-16 17 508,1 0-1,-1 0 0,0-1 1,1 1-1,-1 0 1,1 0-1,-1-1 0,1 1 1,-1 0-1,0 0 1,1 0-1,-1 0 0,1 0 1,-1 0-1,1 0 1,-1 0-1,1 0 1,-1 0-1,1 0 0,-1 0 1,1 0-1,-1 0 1,1 0-1,-1 0 0,0 1 1,1-1-1,-1 0 1,1 0-1,-1 0 1,1 1-1,-1-1 0,0 0 1,1 1-1,-1-1 1,0 0-1,1 1 0,-1-1 1,0 0-1,1 1 1,-1-1-1,0 1 1,1 1 21,-1 0 1,1 0 0,-1-1-1,1 1 1,-1 0 0,0 0-1,0 0 1,0 0 0,0 0-1,-1 2 1,1 4 14,-1 33-95,0-22 146,0 0 0,2 1 1,4 32-1,-4-50-10,-1 1-1,1-1 0,0 1 0,0-1 1,0 1-1,0-1 0,0 0 1,0 1-1,1-1 0,-1 0 1,4 4-1,-4-6-31,0 1 1,0 0-1,0 0 1,0-1-1,1 1 1,-1-1-1,0 1 1,0-1-1,1 0 0,-1 1 1,0-1-1,0 0 1,1 0-1,-1 0 1,0 0-1,1 0 1,-1 0-1,0 0 0,1-1 1,-1 1-1,0 0 1,0-1-1,1 1 1,-1-1-1,2 0 1,12-8 61,1 0 1,-1 0 0,0-2 0,-1 0 0,-1 0 0,16-17-1,32-27-152,-59 54 10,2-2-59,0 0-1,0 0 1,0 0 0,1 1 0,-1 0 0,6-3 0,-9 5 90,0 0-1,0-1 1,0 1 0,1 0-1,-1 0 1,0 0 0,0 0-1,0 0 1,1 0-1,-1 0 1,0 1 0,0-1-1,0 0 1,0 1 0,1-1-1,-1 1 1,0-1-1,0 1 1,0-1 0,0 1-1,0 0 1,0-1 0,0 1-1,0 0 1,-1 0-1,1 0 1,0 0 0,0 0-1,-1 0 1,1 0 0,0 0-1,0 1 1,17 33-191,-15-28 229,1 1 0,-1 0 0,2-1 0,-1 0 1,1 0-1,0 0 0,1-1 0,-1 1 1,1-1-1,1-1 0,10 9 0,-14-12 37,1 0 0,-1 0 0,1 0 1,0-1-1,-1 1 0,1-1 0,0 0 0,0 0 0,0 0 0,0-1 0,0 1 0,0-1 0,5 0 0,-6-1-17,0 1-1,0-1 0,-1 0 1,1 0-1,0 0 0,-1 0 1,1 0-1,0 0 0,-1-1 1,0 0-1,1 1 0,-1-1 1,0 0-1,0 0 0,0 0 1,0 0-1,0 0 0,0-1 1,-1 1-1,3-3 0,13-31-68,18-49 0,-34 82 1,7-23-185,-7 22 176,-1 1-1,1-1 1,0 0-1,1 1 1,-1-1-1,1 1 1,-1-1-1,1 1 1,0 0-1,0 0 1,0-1-1,1 1 1,5-5-1,4 0 41,1 0-1,1 1 0,0 0 0,0 1 0,0 1 0,23-7 0,-1 5 96,56-7-1,50 10-112,-79 7-112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28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19 4064,'3'-19'2352,"-4"43"5393,0 6-5115,-2 40-1475,-1 23 22,-1 25-450,10 22-631,-4-128-412,-1-1 1,0 1-1,-1-1 0,-4 20 0,4-24-2548,3-29-6479,-2 11 6735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2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83 5408,'-11'-12'1728,"11"11"-1675,0 1 0,0 0 0,0 0 0,0 0 0,-1 0 0,1 0 0,0-1 0,0 1 0,0 0 0,0 0 0,0 0 0,0 0 0,-1-1 0,1 1 0,0 0 0,0 0 0,0 0 0,0-1 0,0 1 0,0 0 0,0 0 0,0 0 0,0-1 0,0 1 0,0 0 0,0 0 0,0-1 0,0 1 0,0 0 0,0 0 0,0 0 0,0-1 0,1 1 0,-1 0 0,0 0 0,0 0 0,0 0 0,0-1 0,0 1 0,0 0 0,0 0 0,1 0 0,-1 0 0,0-1 0,0 1 0,0 0 0,1 0 0,-1 0 0,0 0 0,0 0 0,0 0 0,1 0 0,11-3 1640,-9 3-1358,64-22 5181,-46 14-4869,1 1-1,0 1 0,26-4 0,-25 7-932,-1 1 0,1 1 0,0 2 1,33 3-1,-54-4 23,-1 0 1,1 1 0,0-1 0,-1 1-1,1-1 1,0 1 0,-1 0-1,1-1 1,-1 1 0,1 0 0,1 1-1,-2-1-13,-1 0-1,1 0 0,0 0 1,-1 0-1,1 0 0,-1 0 1,1 0-1,-1 1 0,0-1 1,1 0-1,-1 0 1,0 0-1,0 0 0,0 0 1,0 0-1,0 3 0,0 17-2325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34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 1472,'-7'-2'13273,"3"44"-12573,3-3-233,2 40 0,0-19 97,-1 537 247,-7-616-8112,3-24 1819,7 16 3295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34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93 2656,'-5'-3'420,"4"2"-244,-1 0-1,1 1 1,-1-1-1,1 0 1,0 0-1,-1 0 1,1 0-1,0 0 1,0 0-1,0 0 1,-1 0 0,1-1-1,0 1 1,1 0-1,-1-1 1,0 1-1,0-1 1,0 1-1,1-1 1,-1-1-1,-2-12 3256,3 14-3325,0 0-1,0 0 1,-1 1-1,1-1 1,0 0-1,0 0 1,0 0-1,0 0 1,0 0-1,0 0 1,0 0-1,0 1 0,0-1 1,0 0-1,0 0 1,1 0-1,-1 0 1,0 0-1,1 1 1,-1-1-1,1 0 1,-1 0-1,1 0 1,-1 1-1,1-1 1,-1 0-1,1 1 1,-1-1-1,1 1 1,0-1-1,0 0 1,1 0-1,1-1 57,0 0 0,1 0-1,-1 1 1,1-1-1,0 1 1,0-1 0,-1 1-1,1 1 1,5-2 0,40-1 812,-29 2-749,62-2 72,1 4 1,0 4-1,87 15 0,-85 1-125,-10-3-104,-60-13 56,-12-3-151,0-1 0,0 0 1,0-1-1,0 1 0,-1 0 0,5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35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4064,'0'-2'265,"0"1"0,0-1 0,0 0-1,1 0 1,-1 0 0,1 1 0,-1-1 0,1 0 0,-1 0 0,2-1 0,-2 3-157,1-1 0,-1 1 0,0 0 0,0 0 0,1-1 109,-1 1-109,0 0 0,0 0 0,1-1 0,-1 1 0,0 0 0,1 0 0,-1 0 1,0 0-1,1-1 0,-1 1 0,0 0 0,1 0 0,-1 0 0,0 0 0,1 0 0,0 0 16,-1 0 0,1 1 0,0-1-1,-1 0 1,1 0 0,-1 1-1,1-1 1,0 0 0,-1 1 0,1-1-1,-1 1 1,1-1 0,-1 1-1,1-1 1,-1 1 0,1 0 0,3 6 100,0-1 0,-1 1 0,0 1 1,0-1-1,-1 0 0,1 1 0,-2-1 1,1 1-1,0 8 0,5 21 328,-4-26-230,-1 0-1,0 0 0,0 22 1,-2-32 163,-5-6 715,3 2-1181,0 0 0,0 0 1,1 0-1,-1-1 0,1 1 0,0-1 0,0 1 1,0-1-1,-1-4 0,-3-37-273,4 34 273,0-79-493,2 49 271,-1 38 165,0 0 0,1 0 1,-1 0-1,1 0 0,0 0 0,0 0 0,2-5 1,-3 8 33,0-1 1,1 0-1,-1 0 0,1 1 1,-1-1-1,0 0 1,1 1-1,-1-1 1,1 0-1,0 1 1,-1-1-1,1 1 0,-1-1 1,1 1-1,0-1 1,0 1-1,-1-1 1,1 1-1,0 0 1,0-1-1,-1 1 0,1 0 1,0 0-1,0-1 1,0 1-1,-1 0 1,1 0-1,0 0 1,0 0-1,0 0 0,-1 0 1,1 0-1,0 1 1,1-1-1,7 4 130,-1 1 0,0-1 0,11 10 0,3 1 229,-3-3-101,84 49 729,-101-60-920,0 0-13,0 0 1,0 0 0,0 0 0,0 0 0,0-1-1,0 1 1,0 0 0,1-1 0,2 1 0,-4-1 146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35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2912,'7'-3'5240,"-6"4"-5109,15 4 1140,0 0 247,-12-4-1369,1 0 0,-1-1 1,1 1-1,-1-1 0,1 0 1,-1-1-1,1 1 0,-1-1 1,1 0-1,-1 0 0,1 0 1,-1 0-1,0-1 0,0 0 1,0 0-1,0 0 0,0 0 1,6-5-1,-9 6-127,0-1 0,0 1 0,0-1 0,0 1 1,-1-1-1,1 1 0,0-1 0,-1 0 0,1 1 0,-1-1 0,1 0 0,-1 1 1,0-1-1,0 0 0,1 1 0,-1-1 0,-1 0 0,1 0 0,0 1 0,0-1 1,-1 0-1,1 1 0,-1-1 0,1 0 0,-1 1 0,0-1 0,-1-2 0,1 2-41,1 1-1,-1-1 0,0 1 0,0 0 1,0-1-1,1 1 0,-1 0 0,-1 0 1,1 0-1,0 0 0,0-1 0,0 2 1,-1-1-1,1 0 0,0 0 1,-1 0-1,1 0 0,-1 1 0,1-1 1,0 1-1,-1-1 0,0 1 0,1 0 1,-1-1-1,1 1 0,-1 0 0,1 0 1,-1 0-1,0 0 0,1 1 0,-1-1 1,-1 1-1,-2 1 89,0 0-1,1 0 1,-1 1 0,1-1 0,0 1-1,0 0 1,0 1 0,0-1 0,0 1-1,1-1 1,0 1 0,-5 7 0,6-8-1,0 0 0,1 0 1,-1-1-1,1 1 1,0 0-1,0 0 1,0 0-1,0 1 1,1-1-1,-1 0 1,1 0-1,0 0 1,0 0-1,0 1 1,0-1-1,1 0 0,-1 0 1,1 0-1,-1 0 1,1 0-1,2 4 1,0-1 19,0-1 0,1 0 0,-1 0 0,1 0 0,0 0 0,1-1 0,-1 1 0,1-1 0,0-1 0,9 7 0,5 1 145,34 14-1,-53-25-231,5 2 23,0 0-1,-1-1 1,1 0-1,0 0 1,0 0-1,10-1 1,-12 1-417,0-2-1,-1 1 1,1 0-1,0 0 1,0-1-1,0 0 1,0 1-1,0-1 1,-1 0-1,1 0 1,0-1 0,-1 1-1,5-3 1,7-4-4583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36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1 354 3808,'55'-24'2096,"-22"8"-766,-21 10-958,0 0 1,-1 0 0,12-9 0,-13 8-202,1-2-1,-1 1 1,0-1 0,-1-1-1,0 1 1,0-2 0,-1 1-1,10-18 1,-10 11 144,-1 0-1,8-28 1,-13 38-93,0-1 0,0 0 1,-1 0-1,0 0 0,0 0 0,-1 0 1,0 1-1,-2-12 0,2 18-189,0 0 1,0 0-1,-1 0 1,1 0-1,0 0 0,0 0 1,-1 0-1,1 1 1,-1-1-1,1 0 0,-1 0 1,1 0-1,-1 1 1,1-1-1,-1 0 1,0 0-1,1 1 0,-1-1 1,0 1-1,0-1 1,1 0-1,-1 1 0,-1-1 1,1 1-14,0 0 0,0 0 0,0 0 0,0 0 0,0 0 0,0 0 0,0 0 0,0 1 0,0-1 0,-1 0 1,1 1-1,0-1 0,1 0 0,-1 1 0,0-1 0,0 1 0,-1 0 0,-4 4 61,-1 1 0,1-1 0,1 1 0,-7 8 0,1 0 245,1 0 1,0 0-1,1 1 1,1 0-1,0 1 1,1 0-1,-5 17 1,10-26-258,0 0 0,0 0 0,1 0 0,0 1 0,0-1 0,1 0 1,0 1-1,0-1 0,1 0 0,0 0 0,0 1 0,0-1 0,1 0 1,0 0-1,1 0 0,0 0 0,0-1 0,0 1 0,6 8 0,-1-6-20,-1 0-1,1 0 1,0-1-1,0 0 1,1-1-1,0 0 1,1 0-1,12 6 1,-15-10-363,0 0 0,0 0 0,0 0 0,1-1 0,12 2 0,-15-3-479,1-1-1,-1 0 1,1 0 0,-1 0 0,1 0 0,-1-1-1,0 0 1,9-3 0,3 0-1932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50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2 1472,'6'-1'4592,"-6"1"-4514,0 0 6,1 1 0,-1-1 0,0 1 1,1-1-1,-1 1 0,0-1 0,0 1 1,1-1-1,-1 1 0,0-1 1,0 1-1,0-1 0,0 1 0,0-1 1,0 1-1,0-1 0,0 1 0,0 0 1,0-1-1,0 1 0,0-1 0,0 2 1,-3 2 54,0 1 1,1-1 0,-4 11 0,-2 4-49,-19 37 736,-34 107 0,42-93-441,4 0 0,3 1 0,3 1 0,0 122 0,9-167-251,2 0 0,1 0 0,1 0 0,2-1 0,0 1-1,20 47 1,-23-66 50,1-1 0,-1 0 0,2 1-1,9 12 1,-13-19-199,0 1 0,0-1-1,0 1 1,1-1 0,-1 1-1,1-1 1,-1 0-1,1 0 1,0 0 0,-1 1-1,1-2 1,0 1 0,0 0-1,0 0 1,0-1 0,0 1-1,0-1 1,-1 1 0,1-1-1,0 0 1,0 0 0,0 0-1,0 0 1,3 0 0,10 0-5106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52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10 791 1152,'0'0'23,"-1"0"-1,1 0 1,-1 0 0,1 0-1,-1 0 1,1 1 0,0-1 0,-1 0-1,1 0 1,-1 0 0,1 0-1,0 1 1,-1-1 0,1 0 0,0 0-1,-1 1 1,1-1 0,0 0-1,-1 1 1,1-1 0,0 0-1,0 1 1,0-1 0,-1 0 0,1 1-1,0-1 1,0 1 0,0-1-1,-1 4 1768,11 3-313,-9-6-1373,1-1-1,0 1 0,-1-1 1,1 0-1,0 0 1,-1 0-1,1 0 1,0 0-1,0 0 1,-1 0-1,1 0 0,0-1 1,-1 1-1,1-1 1,-1 1-1,1-1 1,0 0-1,-1 1 1,1-1-1,-1 0 0,0 0 1,1 0-1,-1 0 1,0 0-1,1-1 1,0 0-1,4-5 121,0 0 1,0 0-1,7-13 1,26-50 273,-3 5-207,143-267-211,-176 326-116,2-3 95,-1 1 0,1-1 1,-2 0-1,1-1 0,-1 1 0,-1 0 0,2-15 0,-15 46-576,-31 127 1281,35-118-696,-3 11 146,3 0 0,1 1 1,2 0-1,2 0 0,7 85 0,-4-121-80,0 0-1,1 1 1,0-1-1,5 12 1,-6-17-94,0-1 1,-1 0 0,1 1 0,0-1 0,0 0-1,0 0 1,0 1 0,0-1 0,0 0 0,0 0-1,0 0 1,0 0 0,3 1 0,-3-2-19,0 0 0,0 1-1,0-1 1,0 0 0,0 0 0,-1 0 0,1 0 0,0 0 0,0 0 0,0 0 0,0-1 0,0 1 0,0 0 0,0 0 0,0-1 0,0 1-1,-1 0 1,1-1 0,0 1 0,0-1 0,0 1 0,-1-1 0,1 0 0,1-1 0,14-13 154,-1-2 1,-1 0-1,14-22 0,0 1-12,-24 32-150,112-154 114,-95 127-130,-2-1 0,-1-1 0,14-37 0,21-93-142,-18 51 90,-34 108 68,1 1-102,0-1 1,0 1-1,-1-1 0,0 0 1,1-9-1,-3 12-364,-3 7 225,-2 10 122,-6 25 530,-14 67 0,-4 17 421,-39 72-179,8-25 42,54-146-238,6-23-414,1-1 1,-1 1 0,1 0-1,0 0 1,0 0 0,-1 0-1,1 0 1,0 0 0,0 0-1,0 0 1,0 0 0,0-1-1,0 1 1,0 0 0,1 0-1,-1 1 1,14-26-144,-11 16 75,1-1-1,0 1 0,0 0 1,1 1-1,0-1 0,0 1 0,1 0 1,0 0-1,8-7 0,-12 13-26,-1 0 1,0 0-1,0 0 0,1 0 1,-1 0-1,0 0 0,1 0 1,-1 0-1,1 1 0,-1-1 1,1 1-1,-1-1 0,1 1 1,-1 0-1,1-1 0,0 1 1,-1 0-1,1 0 0,0 0 1,-1 0-1,1 1 0,-1-1 1,1 0-1,0 1 0,-1-1 1,1 1-1,-1-1 0,1 1 0,1 1 1,1 1 1,1 1 0,-1 0 0,0 0 0,-1 0 0,1 0 0,-1 1 0,6 8 0,5 10 52,-5-7 84,1-1-1,1 1 0,0-2 1,1 0-1,23 23 1,-32-35-71,-1 0 1,1-1-1,0 1 0,0 0 1,0-1-1,-1 1 1,1-1-1,1 0 0,-1 0 1,0 0-1,0-1 1,0 1-1,0-1 1,1 1-1,-1-1 0,0 0 1,0-1-1,1 1 1,-1 0-1,0-1 0,0 0 1,0 0-1,0 0 1,1 0-1,-1 0 0,-1 0 1,1-1-1,0 0 1,5-3-1,4-4 17,0-1 1,-1-1-1,0 0 1,18-24-1,-19 22 134,7-7-66,-1-1-1,-2 0 1,17-30 0,-30 47-87,1 0 0,0-1 0,-1 1-1,0 0 1,1-9 0,-2 12-36,1-1-1,-1 1 1,0-1-1,0 1 1,-1 0 0,1-1-1,0 1 1,0-1 0,-1 1-1,1-1 1,-1 1-1,1 0 1,-1-1 0,0 1-1,1 0 1,-1-1 0,0 1-1,0 0 1,-1-2-1,0 2-16,1 1-1,-1-1 0,1 0 0,0 0 0,-1 1 1,1-1-1,-1 1 0,0 0 0,1-1 0,-1 1 1,1 0-1,-1 0 0,1 0 0,-1 0 0,0 0 1,1 0-1,-1 1 0,1-1 0,-1 0 0,1 1 1,-1-1-1,1 1 0,-1 0 0,1-1 0,-1 1 1,1 0-1,-3 2 0,0 0-10,0-1 0,0 2 0,0-1 1,0 0-1,1 1 0,-1 0 0,-3 5 0,5-6 70,-1 1-1,1 0 0,0 0 1,1 0-1,-1 0 1,1 0-1,0 1 0,0-1 1,0 0-1,0 1 1,1-1-1,0 0 0,0 1 1,0-1-1,0 0 1,1 1-1,0-1 0,-1 0 1,2 1-1,-1-1 1,0 0-1,4 5 0,-2-2 5,1-1 0,0-1-1,0 1 1,0-1 0,1 1-1,0-1 1,0 0 0,0-1-1,1 1 1,-1-1 0,1 0-1,0-1 1,9 5 0,3 0 20,1-1 1,-1-1 0,1-1-1,0 0 1,29 2 0,-33-6-340,-1 0 0,1-1 0,15-3 0,-20 2-602,0-1 0,0 0 0,-1-1 1,1 0-1,10-5 0,-20 8 716,1 0 0,0-1 0,0 1 1,-1 0-1,1 0 0,0-1 1,-1 1-1,1 0 0,0-1 0,-1 1 1,1-1-1,-1 1 0,1-1 1,-1 1-1,1-1 0,-1 1 0,1-1 1,-1 0-1,1 1 0,-1-1 1,0 0-1,1 1 0,-1-1 0,0 0 1,0 1-1,1-1 0,-1 0 0,0-1 1,3-3-1673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52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9 125 4320,'-8'-4'1952,"16"-8"-1696,0 9 1632,10-2-1088,12-6 448,6 3-736,29-7-160,6 7-224,17-8-32,-1 8-32,1-4 160,-14 9-128,-4-5-1664,-12 5 864,-6-5-4512,-3 8 2880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4:59.80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1 852 2080,'1'0'75,"-1"0"1,1-1-1,0 1 0,0 0 0,-1 0 1,1 0-1,0 0 0,0 1 0,-1-1 1,1 0-1,0 0 0,0 0 1,-1 1-1,1-1 0,0 0 0,-1 1 1,1-1-1,-1 0 0,1 1 1,0-1-1,-1 1 0,1-1 0,0 1 1,19 18 527,-12-12-272,-3-2-155,1-1 0,-1 0-1,1-1 1,1 1 0,-1-1-1,0 0 1,1 0-1,-1-1 1,1 0 0,0 0-1,0-1 1,12 1 0,8 0 242,-1-2 1,29-3-1,-37 2-378,5-2 197,-1-1 0,41-12 0,-38 8-78,48-7 0,101-14-79,163 11 267,-83 21-241,-170-3-211,339-13 781,-203-7-207,-155 15-452,102 6 0,65 19 27,7 0-79,609 0 1438,-820-20-1417,154-4-127,-132 2 149,-33 3 57,0-2-1,-1 0 1,21-4 0,-28 3-7,-8 2-10,0 0 0,0 0 0,0-1 0,1 1 0,-1 0 0,0 0 0,0-1 0,0 1 1,0-1-1,0 1 0,2-2 0,-2 1-47,-1 0 0,0 0 0,1 0 1,-1 1-1,0-1 0,1 0 0,-1 0 0,0 0 0,0 0 1,0 0-1,0 0 0,0 0 0,0 0 0,0 1 1,0-1-1,0 0 0,0 0 0,0 0 0,0 0 1,-1 0-1,1-1 0,-7-19 75,-1-1 0,-1 1 0,-1 0 1,0 1-1,-1 0 0,-20-25 0,23 35-87,0 0 0,-1 0 0,0 0 0,-1 1 0,0 1 0,0 0 0,-22-13 0,4 5 104,-2 2 1,-31-12-1,-56-9-63,79 26 3,0-3 0,-61-26-1,88 32-36,-28-13 180,-57-38-1,60 31 166,-81-54-522,57 44-8,-100-57 170,24 18-648,117 64 730,13 8-253,17 13 115,7 3 55,0-1 0,1-1 0,1 0 0,40 15 0,-20-9-8,231 99 22,-177-75 92,141 39-1,-7-10-47,118 32 489,-289-87-111,-59-14-447,1 0 0,0 0-1,-1 0 1,1 0 0,0 0 0,0 0-1,-1 0 1,1 0 0,-1 2-1,-11 9-129,-28 21 147,-73 75 1,94-88-18,0-2 1,-1 0-1,-46 29 0,-80 35-93,50-30 243,63-33-37,-3 1-130,1 1-1,-55 44 0,77-53 76,0 1-1,0 0 1,1 1 0,1 0-1,-11 17 1,11-11 232,0-1-117,-18 35 1,13-26 828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55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1 663 2656,'3'-2'446,"0"0"1,1 1 0,-1 0-1,1 0 1,6-2-1,8-2 795,-11 2-894,7-1 32,-1-1-1,-1 0 1,1-1-1,-1-1 1,12-8-1,-6 1-279,0-1-1,-1 0 0,-1-2 0,28-34 0,-39 46-398,-3 10 251,-4 17 147,-13 47 174,-60 298 1099,49-272-499,-49 116 0,53-158 435,22-53-1295,0 0 1,0 0-1,0 0 1,0 0-1,0 0 1,0 0-1,0 0 1,0 0-1,0 0 1,0 0-1,0 1 1,0-1-1,0 0 1,0 0 0,0 0-1,1 0 1,-1 0-1,0 0 1,0 0-1,0 0 1,0 0-1,0 0 1,0 0-1,0 0 1,0 0-1,1 0 1,-1 0-1,0 0 1,0 0-1,0 0 1,0 0-1,0 0 1,0 0 0,0 0-1,0 0 1,1 0-1,-1 0 1,0 0-1,0 0 1,0 0-1,0 0 1,0 0-1,0 0 1,0 0-1,0 0 1,0 0-1,0-1 1,1 1-1,-1 0 1,0 0 0,0 0-1,0 0 1,0 0-1,0 0 1,0 0-1,0 0 1,0 0-1,0-1 1,0 1-1,0 0 1,0 0-1,0 0 1,13-16 37,-1-1 1,0 0-1,-1-1 0,-1 0 1,13-34-1,30-107-160,-52 156 110,3-11-8,88-268-133,-79 250 66,-4 7-66,13-25 1,-18 43 77,0 1 0,0-1 0,0 1 0,1 0 0,0 0 0,0 1 0,0-1 0,9-5 0,-13 10 66,1 0-1,-1 0 1,1 0 0,0 0-1,-1 0 1,1 0 0,0 1-1,0-1 1,-1 1 0,1-1-1,0 1 1,0 0 0,0 0-1,0 0 1,0 0 0,-1 0-1,1 0 1,0 1 0,0-1-1,0 0 1,0 1 0,-1-1-1,1 1 1,0 0 0,0 0-1,-1 0 1,1 0 0,-1 0-1,1 0 1,-1 0 0,1 0-1,-1 0 1,0 1 0,1-1-1,-1 1 1,0-1 0,0 1-1,0-1 1,0 1 0,0 0-1,-1-1 1,1 1 0,0 0-1,-1 0 1,1-1 0,-1 1-1,0 0 1,1 0 0,-1 0-1,0 0 1,0 2 0,-1 4 91,0 0 0,0 0 0,-1 1 0,0-1 0,0 0 1,0 0-1,-7 11 0,3-5 144,-1-1 1,-1-1-1,-12 17 0,16-25-112,0 1 0,0-1 0,0 0 1,-1 0-1,1 0 0,-1-1 0,0 0 0,-6 3 0,10-5-132,0 0 0,0-1 1,-1 1-1,1-1 0,0 1 0,-1-1 0,1 0 0,0 1 1,-1-1-1,1 0 0,-1 0 0,1 0 0,0 0 0,-1 0 1,1 0-1,0-1 0,-1 1 0,1 0 0,0-1 0,-1 1 1,1-1-1,0 1 0,0-1 0,-1 0 0,1 0 1,0 1-1,0-1 0,0 0 0,0 0 0,0 0 0,0 0 1,0 0-1,0 0 0,0 0 0,1-1 0,-1 1 0,0 0 1,1 0-1,-1 0 0,0-3 0,1 4-25,0 0 0,0-1 0,0 1-1,0 0 1,-1-1 0,1 1 0,0-1 0,0 1-1,0-1 1,0 1 0,0 0 0,0-1 0,0 1-1,0-1 1,0 1 0,0-1 0,0 1 0,1 0-1,-1-1 1,0 1 0,0-1 0,0 1 0,0 0-1,1-1 1,-1 1 0,0-1 0,13-5-418,25 1 200,-22 4 184,38-6 69,141-21 126,-135 17 45,70-23 1,-95 22-16,-2-2 0,1-1 0,-2-2 0,34-23 0,-41 21 42,-24 18-193,0 0 0,1 0-1,-1 0 1,0 0 0,0 0 0,0-1-1,0 1 1,0-1 0,0 1-1,-1 0 1,1-1 0,0 0-1,-1 1 1,1-1 0,0-2-1,-1 3-11,0 1 0,0 0 0,0 0 0,0 0 0,0-1 0,0 1 0,0 0 0,0 0 0,0-1 0,0 1 0,0 0 0,0 0 0,-1 0 0,1-1 0,0 1 0,0 0 0,0 0 0,0 0 0,0-1 0,0 1 0,-1 0 0,1 0 0,0 0 0,0 0 0,0-1 0,-1 1 0,1 0 0,0 0 0,0 0 0,0 0 0,-1 0 0,1 0 0,0 0 0,0 0 0,-11 1-199,-10 11-170,20-11 364,-9 6 9,1 0 1,-1 1 0,2 1 0,-1 0 0,1 0 0,0 1 0,1 0 0,0 0 0,1 0 0,-8 17 0,10-18 44,0 1 0,0 0-1,2 0 1,-1 1 0,1-1 0,-1 16 0,2-20 0,1 0 0,0 0 1,1 1-1,-1-1 0,1 0 1,0 0-1,1 0 0,-1 0 0,1 0 1,0-1-1,1 1 0,3 7 0,-5-12-35,-1-1 0,1 1 0,-1 0 0,1 0-1,0-1 1,-1 1 0,1 0 0,0-1 0,-1 1-1,1 0 1,0-1 0,0 1 0,0-1 0,-1 0-1,3 1 1,-3-1-2,1 1 0,-1-1 0,1 0 0,0 0 0,-1-1 0,1 1 0,-1 0 0,1 0 0,-1 0 0,1 0 0,-1 0 0,1-1 0,0 1 0,-1 0 0,1 0 0,-1-1 0,0 1 0,1 0 0,0-1 0,2-3 48,0 1 0,0-1 0,-1 1 0,1-1 0,2-6 0,0 2 27,54-114 445,-45 93-413,-9 16-116,-4 9-102,0 0 0,1 1-1,-1-1 1,5-6-1,-8 15 29,0 0-1,1 0 0,0 0 1,0 0-1,0 1 0,0-1 0,1 0 1,0 0-1,0 0 0,1 0 0,-1 1 1,1-1-1,2 6 0,-2-7 104,0-1 0,0 1 0,0 0 0,1-1 0,0 1 0,0-1 0,0 1 0,0-1 0,4 6 0,-4-8-25,-1 1 1,1-1-1,0 1 1,0-1-1,-1 0 1,1 0-1,0 0 1,0 0-1,0 0 1,0 0-1,0-1 1,0 1-1,1-1 1,-1 1-1,0-1 1,0 0-1,0 0 1,0 0-1,3 0 1,11-2 150,0 0 0,1-2-1,29-10 1,47-23 95,-90 35-229,54-24-51,52-22 124,-77 35-654,-32 13 558,0-1-1,0 1 0,0 0 1,0 0-1,1 0 0,-1 0 1,0 0-1,0 0 0,0 0 1,0 0-1,0 0 0,0 0 1,1 0-1,-1-1 0,0 1 1,0 0-1,0 0 0,0 0 1,0 0-1,1 0 0,-1 0 1,0 0-1,0 0 0,0 0 1,0 0-1,0 1 0,1-1 1,-1 0-1,0 0 0,0 0 1,0 0-1,0 0 0,0 0 0,0 0 1,1 0-1,-1 0 0,0 0 1,0 0-1,0 0 0,0 1 1,0-1-1,0 0 0,0 0 1,0 0-1,1 0 0,-1 0 1,0 0-1,0 1 0,0-1 1,0 0-1,0 0 0,0 0 1,0 0-1,0 0 0,0 1 1,0-1-1,0 0 0,0 0 1,0 0-1,0 0 0,0 0 1,0 1-1,0-1 0,2 7 41,0 5-56,0 0 0,0 1-1,-1-1 1,-1 0 0,0 14-1,-1-13 83,1 0-1,1 0 1,0 0 0,4 21-1,-4-29-6,1 0-1,-1 0 0,1 0 1,0-1-1,0 1 0,4 5 1,-5-9-48,0 0 0,0 0 1,0 0-1,-1 0 0,1 0 0,0-1 1,0 1-1,0 0 0,0-1 0,0 1 1,0-1-1,1 1 0,-1-1 0,0 1 1,0-1-1,0 0 0,0 0 0,1 1 1,-1-1-1,0 0 0,0 0 0,0 0 1,1 0-1,-1-1 0,0 1 0,0 0 1,0 0-1,0-1 0,1 1 0,-1-1 1,0 1-1,0-1 0,1 0 0,6-4 25,-1 0-1,1 0 0,-1-1 1,0 0-1,-1 0 0,0-1 0,0 1 1,10-16-1,10-10 89,82-98 184,-82 94-217,41-75 1,-36 44-113,-2-1 1,-4-2-1,20-81 0,-44 145-15,5-21-112,-6 25 118,1 0 0,-1 1 0,0-1 1,0 0-1,0 0 0,0 1 0,0-1 0,-1 0 0,1 1 0,0-1 0,-1 0 1,0-1-1,1 3 29,0 0-1,0-1 1,0 1 0,0 0 0,0 0-1,-1 0 1,1 0 0,0 0 0,0 0-1,0 0 1,0 0 0,0 0 0,0 0-1,0-1 1,0 1 0,0 0 0,-1 0-1,1 0 1,0 0 0,0 0 0,0 0 0,0 0-1,0 0 1,0 0 0,-1 0 0,1 0-1,0 0 1,0 0 0,0 0 0,0 0-1,0 0 1,0 0 0,0 0 0,-1 0-1,1 0 1,0 0 0,0 1 0,0-1-1,0 0 1,0 0 0,0 0 0,0 0 0,0 0-1,-1 0 1,1 0 0,0 0 0,0 0-1,0 0 1,0 1 0,0-1 0,0 0-1,0 0 1,0 0 0,0 0 0,0 0-1,-4 5-32,0 0 0,0 1-1,0-1 1,1 1-1,0 0 1,0-1-1,0 1 1,-3 13-1,-10 56 33,13-62-16,-5 40 123,1 0-1,3 0 1,2 0-1,6 65 0,1-84-16,12 41-1,-3-13 6,-7-30 259,-2-10-1484,-53-57-12576,45 33 13378,-20-15-1663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55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21 197 4992,'-5'-5'459,"3"4"-147,0-1 0,0 0 0,0 1-1,1-1 1,-1 0 0,-2-4-1,4 6-234,0-1 0,0 1 0,-1-1 0,1 1 0,0-1 0,0 1 0,0-1 0,0 0 0,0 1 0,0-1 0,0 1 0,0-1 0,1 1 0,-1-1 0,0 1 0,0-1 0,0 1 0,0-1 0,1 1 0,-1-1 0,0 1 0,1-1 0,-1 1 0,0-1 0,1 1 0,-1 0 0,0-1 0,1 1 0,-1 0 0,1-1 0,-1 1 0,1 0 0,-1-1 0,1 1 0,0 0 0,1-2 153,12-7 592,1 0 0,0 0 1,0 2-1,33-12 0,64-12-521,2 5-1,179-17 1,-276 41-1258,-11 1 354,1 0 0,0 1 0,12 0 0,-16 0 91,-1 1 0,0-1 0,1 1-1,-1 0 1,1-1 0,-1 1 0,0 0-1,3 2 1,9 8-2165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57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194 440 2304,'-27'2'5346,"20"0"-5111,0 0 0,0 1 0,0-1 0,1 1 0,-1 0 1,-8 7-1,0-1 74,0 2 1,0-1 0,-15 17-1,27-24-288,0 0 0,0 0 0,0 0-1,0 1 1,1-1 0,-1 1-1,1 0 1,0 0 0,0 0-1,0 0 1,0 0 0,1 0 0,0 0-1,0 1 1,0-1 0,0 1-1,1-1 1,0 9 0,0-11 12,0 1 1,1-1-1,-1 0 1,1 0-1,-1 0 1,1 0-1,0 0 1,0 0-1,0 0 1,0 0-1,1 0 1,-1 0-1,0 0 1,1 0-1,-1-1 1,1 1-1,0-1 1,2 3-1,-2-3 6,0-1-1,-1 1 0,1 0 0,0-1 0,0 1 0,-1-1 1,1 1-1,0-1 0,0 0 0,-1 0 0,1 0 0,0 0 1,0 0-1,0 0 0,0 0 0,-1-1 0,1 1 0,0-1 1,0 1-1,-1-1 0,1 0 0,1-1 0,6-3 81,-1-1-1,0 0 1,0 0 0,0-1-1,-1 0 1,0-1-1,0 0 1,-1 0-1,0 0 1,-1 0-1,0-1 1,8-17 0,-13 23-99,1 0 0,-1-1 0,0 1 0,0 0 1,0 0-1,0 0 0,0 0 0,-1 0 0,-1-4 1,1 2-26,1 3-21,-1 1 0,1-1-1,-1 0 1,0 1 0,0 0 0,0-1 0,0 1 0,0-1-1,0 1 1,0 0 0,0 0 0,-1 0 0,1 0 0,0 0-1,-1 0 1,1 0 0,-1 0 0,1 0 0,-1 0 0,1 1-1,-1-1 1,-1 0 0,1 1-5,1 0-1,0-1 1,0 1 0,0 0-1,-1 0 1,1 0-1,0 0 1,0 0-1,-1 0 1,1 0 0,0 0-1,-2 1 1,2-1 20,1 1 1,0-1 0,-1 0-1,1 0 1,-1 1-1,1-1 1,-1 0 0,1 1-1,0-1 1,-1 1-1,1-1 1,-1 0 0,1 1-1,0-1 1,0 1-1,-1-1 1,1 1 0,0-1-1,0 1 1,0-1-1,-1 1 1,1-1 0,0 1-1,0-1 1,0 1-1,0-1 1,0 2 0,0-2 26,1 0 0,-1 1 0,0-1 0,1 0 0,-1 1 0,0-1 0,1 0 0,-1 0 0,1 1 0,-1-1 0,0 0 1,1 0-1,-1 0 0,1 0 0,-1 1 0,1-1 0,-1 0 0,1 0 0,-1 0 0,0 0 0,1 0 0,-1 0 0,1 0 0,13-1 489,9-4-145,-1-1-1,1-1 1,-1-2 0,0 0-1,-1-1 1,37-23 0,-43 23-301,0-1 0,0-1 1,-2 0-1,1-1 0,-2 0 1,0-1-1,17-25 1,-4-1-45,36-75 1,-8-7-299,-53 122 280,0 0-1,0 0 1,0 0-1,0 0 1,0 0-1,0 0 1,0 0-1,0 0 1,0 0-1,0 0 0,0 1 1,0-1-1,0 0 1,0 0-1,0 0 1,0 0-1,0 0 1,0 0-1,0 0 0,0 0 1,0 0-1,0 0 1,1 0-1,-1 0 1,0 0-1,0 0 1,0 1-1,0-1 0,0 0 1,0 0-1,0 0 1,0 0-1,0 0 1,0 0-1,0 0 1,0 0-1,0 0 0,1 0 1,-1 0-1,0 0 1,0 0-1,0 0 1,0 0-1,0 0 1,0 0-1,0 0 0,0 0 1,0 0-1,0 0 1,0 0-1,1 0 1,-1 0-1,0 0 1,0 0-1,0 0 0,0 0 1,0-1-1,0 1 1,0 0-1,0 0 1,0 0-1,0 0 1,0 0-1,0 0 0,0 0 1,1 7-25,0 0 1,-1 0-1,0 0 1,-1 7-1,0-4 22,0 23 19,-19 203-239,2-123 332,-4-1 1,-59 174 0,66-246 91,-1 0 0,-2-2 1,-2 0-1,-29 41 0,42-70 4,0 1-1,-1-1 0,-10 10 0,15-17-128,1 0 0,0 0 0,-1-1 1,1 1-1,-1 0 0,0-1 0,0 1 0,1-1 0,-1 0 0,0 0 1,0 0-1,0 0 0,0-1 0,0 1 0,0-1 0,-5 0 0,6 0-59,1 0-1,-1-1 0,1 1 0,0-1 0,-1 1 1,1-1-1,0 0 0,0 1 0,-1-1 0,1 0 1,0 0-1,0 0 0,0 0 0,0 0 1,0 0-1,0 0 0,0 0 0,1 0 0,-1 0 1,-1-3-1,0-1-29,-1 0 0,2 0 0,-1 0 0,-1-8 0,1 2-27,1-1 1,0 1 0,1 0-1,1 0 1,0 0-1,0-1 1,5-17 0,-1 11-65,0 1-1,1-1 1,16-31 0,-13 36 107,-1-1 0,2 1 0,0 1-1,0-1 1,1 2 0,1 0 0,0 0 0,0 1 0,1 0 0,0 1 0,1 1 0,16-8 0,-11 7-39,1 1 0,1 0 0,-1 2 0,1 1 0,0 0 0,1 1 0,-1 2 0,30-1 0,-44 3-112,0 0 0,-1 1 0,1 0 0,0 0 0,-1 1 0,1 0 0,-1 0 0,0 0-1,8 4 1,-10-4-535,-1 1 0,1-1 0,0 1 0,-1-1 0,0 1 0,1 0 0,-1 1-1,0-1 1,-1 0 0,1 1 0,0 0 0,-1-1 0,0 1 0,3 7-1,2 7-2027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58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0 861 3552,'7'-1'499,"0"1"0,-1-2-1,1 1 1,-1-1 0,1 0 0,-1 0 0,1 0 0,-1-1-1,0 0 1,0-1 0,-1 1 0,11-9 0,6-6-433,35-39 1,-35 34 339,23-25-209,-3-2 0,-2-2 1,39-66-1,48-98 304,-124 212-492,2-7-57,-5 11 36,0-1 1,0 1-1,1 0 1,-1 0 0,0 0-1,0-1 1,0 1 0,0 0-1,0 0 1,0-1-1,0 1 1,0 0 0,0 0-1,0-1 1,0 1 0,0 0-1,0 0 1,-1-1-1,1 1 1,0 0 0,0 0-1,0-1 1,0 1-1,0 0 1,0 0 0,-1 0-1,1-1 1,0 1 0,0 0-1,0 0 1,0 0-1,-1 0 1,1-1 0,-1 1 3,1 0 0,0 0 1,-1 0-1,1 0 0,0 0 0,-1 1 1,1-1-1,0 0 0,-1 0 1,1 0-1,0 0 0,0 0 0,-1 1 1,1-1-1,0 0 0,-1 0 1,1 0-1,0 1 0,0-1 1,-1 0-1,1 1 0,0-1 0,0 0 1,0 0-1,0 1 0,-1 0 1,-11 14 65,-19 34 1,-52 136-297,74-162 231,-34 89 493,35-86-251,0 0-1,-4 37 0,11-58-146,1-1-1,-1 1 1,1 0 0,0 0 0,0-1-1,1 1 1,0 0 0,0 0 0,0-1-1,2 6 1,-2-8-47,-1-1 1,1 1-1,0-1 0,0 1 0,0-1 1,1 0-1,-1 1 0,0-1 1,0 0-1,1 0 0,-1 0 1,1 0-1,-1 0 0,1 0 0,-1 0 1,1 0-1,-1-1 0,1 1 1,0-1-1,-1 1 0,1-1 1,0 0-1,0 1 0,-1-1 0,1 0 1,0 0-1,0 0 0,-1 0 1,1-1-1,3 0 0,11-2 104,0-2 0,0 0 0,-1-1 0,27-14 1,-31 14-121,1-1 0,-1 0 0,-1-1 0,1 0 1,-1-1-1,-1 0 0,12-15 0,-2 0 16,32-54-1,-6-5-58,63-158-1,-80 173 164,10-28 190,-34 85-379,-1 1 66,1 0 1,-1 0-1,-1 0 1,0-1-1,1-12 1,-3 22-33,0 1 1,0-1 0,0 1 0,0-1 0,0 1 0,0-1 0,0 1 0,0-1 0,0 1 0,0-1 0,-1 1 0,1-1-1,0 1 1,0-1 0,-1 1 0,1-1 0,0 1 0,-1-1 0,1 1 5,0 0 0,-1 0 0,1 0 0,0 0 0,0 0 0,0 0 0,-1 0 1,1 0-1,0 0 0,0 0 0,-1 0 0,1 0 0,0 0 0,0 0 0,-1 0 0,1 0 0,0 0 0,0 0 0,0 0 0,-1 0 0,1 1 1,0-1-1,0 0 0,0 0 0,-1 0 0,1 1 0,-13 15-43,-5 21 382,2 0 0,1 1 0,3 1 1,0 0-1,-9 63 0,3 23 139,-35 125 1,48-224-376,4-19-65,0 0 0,-1 0 0,-3 10 0,4-10 78,-3-1 277,4-6-394,0 0 1,0 0-1,0 1 1,-1-1-1,1 0 1,0 0-1,0 0 0,0 0 1,-1 1-1,1-1 1,0 0-1,0 0 1,0 0-1,-1 0 0,1 0 1,0 0-1,0 0 1,-1 0-1,1 0 0,0 0 1,0 0-1,-1 0 1,1 0-1,0 0 1,0 0-1,-1 0 0,1 0 1,0 0-1,0 0 1,-1 0-1,1 0 0,0 0 1,0 0-1,0-1 1,-1 1-1,1 0 1,0 0-1,0 0 0,-1-1 1,1 1 2,0 0 1,0 0-1,0 1 1,0-1-1,0 0 1,0 0 0,0 0-1,0 0 1,0 0-1,0 0 1,0 0-1,0 0 1,0 0-1,0 0 1,0 0-1,0 0 1,0 0-1,0 0 1,0 0 0,0 0-1,0 0 1,0 0-1,0 0 1,0 0-1,0 0 1,0 0-1,0 0 1,0 0-1,0 0 1,0 0-1,0 0 1,0 0 0,0 0-1,0 0 1,0 0-1,-1 0 1,1 0-1,0 0 1,0 0-1,0 0 1,0 0-1,0 0 1,0 0-1,0 0 1,0 0-1,0 0 1,0 0 0,0 0-1,0 0 1,0 0-1,0 0 1,0 0-1,0 0 1,0 0-1,0 0 1,0 0-1,-9 7 72,7-6-32,-3 2-91,5-3 56,0 1 0,0-1 0,0 0 0,0 0 0,-1 0 0,1 0 0,0 0 0,0 0 0,0 0 1,0 0-1,0 0 0,0 0 0,0 0 0,0 0 0,0 0 0,0 0 0,0 0 0,-1 0 0,1 0 0,0 0 0,0 0 0,0 0 0,0 0 0,0 0 1,0 0-1,0 0 0,0 0 0,0 0 0,0 0 0,-1 0 0,1 0 0,0 0 0,0 0 0,0 0 0,0 0 0,0 0 0,0 0 0,0 0 1,0 0-1,0 0 0,0-1 0,0 1 0,0 0 0,0 0 0,0 0 0,-1 0 0,1 0 0,0 0 0,0 0 0,0 0 0,0 0 0,0 0 0,0 0 1,0-1-1,0 1 0,0 0 0,19-20 359,5-8-488,-11 11 94,0 2-1,2 0 1,24-21-1,-38 35 19,0 0 0,0 1-1,0-1 1,-1 0 0,1 1-1,0-1 1,0 1 0,0 0-1,0-1 1,0 1 0,0 0 0,0-1-1,0 1 1,0 0 0,0 0-1,0 0 1,0 0 0,0 0-1,0 0 1,2 0 0,-2 1-5,0 0 0,0-1 0,0 1 0,0 0 0,0 0 0,0 0 0,0 0 0,0 0 0,-1 0 0,1 0-1,0 0 1,0 0 0,-1 0 0,1 0 0,-1 0 0,2 3 0,0 4 24,1 0 0,-1 0-1,-1 0 1,2 15-1,-3-16 16,1 0-1,-1 0 0,2 0 1,-1-1-1,1 1 1,0 0-1,0-1 0,7 12 1,-8-16-5,0 1 0,1-1 1,-1 0-1,1 0 1,0 0-1,0-1 0,0 1 1,0 0-1,0-1 0,0 1 1,0-1-1,0 0 0,0 1 1,1-1-1,-1 0 1,1 0-1,-1-1 0,1 1 1,-1 0-1,1-1 0,-1 0 1,1 0-1,-1 1 0,5-2 1,10 0 59,0-1 0,0 0 1,-1-1-1,1-1 0,-1-1 1,0-1-1,19-8 0,-23 8-57,0-1 0,-1 0 0,0 0-1,0-1 1,10-10 0,-15 12-27,0 0 0,-1 0 0,0-1 0,0 1 0,0-1 0,-1 0 0,0 0-1,0-1 1,3-7 0,-7 14-2,1 0 0,-1-1-1,0 1 1,1 0 0,-1 0-1,0-1 1,0 1-1,0 0 1,0-1 0,0 1-1,0 0 1,0 0 0,0-1-1,0 1 1,-1 0 0,1 0-1,0-1 1,-1 1 0,1 0-1,-1 0 1,0 0-1,-1-2 1,2 2 2,-1 1 1,1-1-1,-1 1 0,1-1 1,-1 1-1,1-1 0,-1 1 1,0-1-1,1 1 0,-1 0 1,1-1-1,-1 1 0,0 0 1,0 0-1,1 0 0,-1-1 0,0 1 1,1 0-1,-1 0 0,0 0 1,0 0-1,1 0 0,-1 0 1,0 0-1,1 1 0,-2-1 1,-18 8-13,18-7 9,-6 3-7,0 0 0,1 1 0,0 0 0,0 0 0,-10 10 0,15-12 51,-1 0 0,0 0 0,1 0 0,0 0 0,-1 0 1,1 0-1,1 0 0,-1 1 0,0-1 0,1 1 1,0-1-1,0 1 0,0 0 0,0-1 0,0 6 0,1-7-16,0 1 0,1-1-1,-1 1 1,1-1 0,0 1 0,0-1-1,0 0 1,0 0 0,0 1-1,0-1 1,1 0 0,-1 0-1,1 0 1,0 0 0,-1 0-1,4 2 1,1 1 0,0-1 0,0 1 0,0-1 0,9 4 0,0-1-55,0-1 0,0-1-1,0-1 1,1 0 0,-1 0 0,24 1-1,-27-5-693,0 0-1,-1 0 0,22-4 0,-25 3-358,-1-1-1,0 0 0,0 0 1,0-1-1,0 0 0,10-6 1,-3 1-1100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1:59:59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44 247 4992,'-31'-8'2240,"18"5"-128,23 3-1344,6-8 896,7 0-960,34-12-96,9 6-384,27-19 0,-3 6-128,8-7 0,-16 3-32,6-5-2528,-9 12 1376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00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19 2080,'12'-19'9541,"-13"21"-9377,0 1 0,0-1 0,0 1 0,0-1 1,1 1-1,-1-1 0,1 1 0,0-1 0,0 5 0,-2 6 147,-42 300 2066,31-214-1997,-3 96 425,20-159-2666,20-59-3732,0 0 1874,-2 10 1917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00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7 4064,'1'-1'84,"-1"1"0,0 0 0,1-1 0,-1 1 0,0-1 0,1 1 0,-1 0 0,1-1 0,-1 1 0,1 0 0,-1-1 0,1 1 0,-1 0 1,1 0-1,-1-1 0,1 1 0,0 0 0,-1 0 0,1 0 0,-1 0 0,1 0 0,-1 0 0,2 0 0,-2 0-29,0 0 1,1 0-1,-1 0 1,1 1-1,-1-1 0,0 0 1,1 1-1,-1-1 0,0 0 1,0 0-1,1 1 1,-1-1-1,0 1 0,0-1 1,1 0-1,-1 1 1,0-1-1,0 0 0,0 1 1,0-1-1,1 1 0,-1-1 1,0 1-1,0-1 1,0 0-1,0 1 0,0-1 1,0 1-1,0-1 1,0 1-1,0-1 0,-1 0 1,1 1-1,0-1 0,0 1 1,0-1-1,0 0 1,-1 1-1,1-1 0,0 1 1,-7 23 519,-1 0 0,-1 0 1,-1-1-1,-1-1 0,-1 1 1,-1-2-1,-24 31 0,13-25-308,-1-1 0,-1-1-1,-1-1 1,-1-2 0,-2-1-1,0-1 1,0-1 0,-46 19-1,75-37-245,-1 0-1,0-1 1,1 1-1,-1 0 1,0 0-1,1 0 1,-1 0-1,1 1 1,-3 1-1,4-3-11,0 0-1,0 1 0,0-1 1,0 0-1,0 0 1,0 0-1,0 1 1,0-1-1,0 0 0,0 0 1,0 0-1,0 0 1,0 1-1,0-1 0,0 0 1,0 0-1,0 0 1,0 1-1,0-1 0,0 0 1,0 0-1,0 0 1,0 0-1,0 1 0,0-1 1,1 0-1,-1 0 1,0 0-1,0 0 1,0 0-1,0 1 0,0-1 1,1 0-1,12 5 275,4-1-118,128 32 1290,-116-27-1224,-1 2 0,-1 0-1,28 16 1,-47-22-235,-1 0 0,1 1 0,-2 0 0,1 0 0,0 0 0,-1 1-1,0 0 1,5 9 0,3-2-3302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01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1 4992,'1'0'145,"-1"0"0,1 0 1,-1 0-1,1 0 0,-1 0 0,1 0 1,-1 1-1,1-1 0,-1 0 0,1 0 1,-1 1-1,1-1 0,-1 0 0,1 1 1,-1-1-1,0 0 0,1 1 0,-1-1 1,0 1-1,1-1 0,-1 0 0,0 1 1,1-1-1,-1 1 0,0-1 0,0 1 1,1-1-1,-1 2 0,3 17 1941,-3-16-1867,1 14 332,-1 1 0,-1-1-1,0 1 1,-5 19 0,-20 68 420,15-65-488,-7 20 40,-31 75-1,41-118-378,4-10-53,1 0 0,0 0-1,1 0 1,-1 0 0,1 0-1,1 0 1,-2 9-1,3-15-66,1 0-1,-1-1 0,0 1 1,0 0-1,1 0 0,-1-1 1,0 1-1,1 0 0,-1 0 1,1-1-1,-1 1 0,1 0 1,0-1-1,-1 1 0,1-1 0,-1 1 1,1 0-1,0-1 0,0 0 1,-1 1-1,1-1 0,0 1 1,0-1-1,-1 0 0,1 0 1,0 1-1,0-1 0,0 0 1,0 0-1,0 0 0,-1 0 1,2 0-1,35 0 153,-26 0-82,58-1 42,115 4-16,-180-2-375,33 0 637,-35-1-748,0 0 0,0 0 1,0 0-1,0-1 0,0 1 1,-1-1-1,1 1 0,0-1 1,2-1-1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01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6240,'0'-1'140,"0"1"0,1 0 0,-1-1 0,1 0 561,0 0-561,-1 1 1,0 0-1,1 0 0,-1-1 0,0 1 0,1 0 0,-1 0 1,0 0-1,1-1 0,-1 1 0,1 0 0,-1 0 0,1 0 1,-1 0-1,0 0 0,1 0 0,18-2 1398,-10 1-491,176-33 2188,-83 14-3115,-85 18-141,9-2-951,-12-2-2883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02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7456,'4'-12'3392,"39"1"-2944,-20 6 1728,-2 5-1280,10-3 288,0 3-736,0-5-320,4 5-128,1-3 64,-2 6-32,-3-3-384,0 0 224,-5 0-3136,1 8 1792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05.54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0 102 1984,'49'-1'3421,"8"0"-2833,75 8 0,-85-3-190,76-4 0,-56-1 38,-12-2-238,85-14 0,-41 2-237,257-17 887,-179 15-724,-56 4 104,6 5-116,202 15 0,-210-8-169,-41-2-30,430 3 237,-397-3 282,-77 0-229,15 1 197,-46 2-508,1 0 0,-1 1 0,1 0-1,-1-1 1,1 1 0,-1 0 0,1 0 0,-1 1-1,0-1 1,6 4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03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16 865 1888,'-16'7'2766,"23"-6"-1346,10-2-682,0-1-1,-1-1 1,1 0-1,17-6 1,-21 5-388,6-1-114,-1-2 1,1 0-1,-2-1 1,1 0-1,-1-2 1,23-16 0,-17 9-99,-1-2 0,-1-1 0,33-40 0,14-23 4,108-125-2,-37 82-630,-149 135 589,1 0 0,1 1 0,0 0 0,0 0 0,-10 18 0,3 0-44,-17 41 0,10-15 166,3 1 1,2 2 0,3-1 0,-10 73 0,24-124-190,-1 1 45,0 1 0,1-1 0,0 0 1,1 9-1,-1-14-47,0 0 1,0 0-1,0 0 1,1 0 0,-1 0-1,0 0 1,0 0-1,1 0 1,-1 0-1,1 0 1,-1 0 0,1 0-1,0 0 1,-1 0-1,1 0 1,0-1-1,-1 1 1,1 0 0,0-1-1,0 1 1,0 0-1,-1-1 1,1 1 0,0-1-1,0 1 1,0-1-1,0 0 1,0 1-1,0-1 1,0 0 0,0 0-1,0 1 1,0-1-1,1 0 1,2-1 36,0 1 1,0-1-1,0 1 0,0-1 1,0-1-1,0 1 0,0 0 1,-1-1-1,1 0 0,3-2 1,33-25 60,-29 21-96,26-23 32,-1-1 1,40-46-1,53-82 186,-96 116-240,-2-2 1,-2-1 0,-2-1-1,-2-1 1,28-79 0,-50 118 73,-2 7-78,1 0 0,-1 0 1,0 0-1,0 0 1,-1-1-1,1 1 1,-1 0-1,1-1 1,-1 1-1,-1-7 0,-8 19-262,-4 10 407,0 0 0,-12 27 0,-1 2 95,-68 132 703,88-166-923,-141 282 562,140-285-514,1 0 1,0 0 0,1 0-1,0 1 1,-5 19 0,10-30-67,-1-1-1,1 1 1,0-1 0,0 0 0,0 1 0,0-1 0,-1 1-1,1-1 1,0 1 0,0-1 0,0 0 0,0 1-1,0-1 1,0 1 0,0-1 0,0 1 0,0-1 0,0 1-1,1-1 1,-1 1 0,0-1 0,0 0 0,0 1 0,0-1-1,1 1 1,-1-1 0,0 0 0,0 1 0,1-1-1,-1 0 1,0 1 0,1-1 0,-1 0 0,0 1 0,1-1-1,-1 0 1,0 0 0,1 1 0,-1-1 0,1 0 0,-1 0-1,1 0 1,-1 0 0,0 1 0,1-1 0,-1 0-1,1 0 1,-1 0 0,1 0 0,-1 0 0,1 0 0,-1 0-1,1 0 1,-1-1 0,0 1 0,1 0 0,0 0-1,5-2 41,-1 0 0,1 0 0,8-5 0,-9 5-64,20-12 23,-1-1 1,-1-1-1,0-1 1,22-22-1,10-8-151,-53 45 114,1 0-1,0 1 0,-1-1 0,1 0 0,0 1 0,4-2 1,-7 3 20,1 0 0,0-1 1,-1 1-1,1 0 1,0 0-1,-1 0 1,1 0-1,0 0 0,0 0 1,-1 0-1,1 0 1,0 0-1,-1 0 0,1 0 1,0 1-1,-1-1 1,1 0-1,0 0 0,-1 1 1,1-1-1,0 0 1,-1 1-1,1-1 0,-1 1 1,1-1-1,-1 1 1,1-1-1,-1 1 0,1-1 1,-1 1-1,1 0 1,2 6 0,0 0 0,-1 0 1,0 1-1,0-1 0,-1 0 1,1 1-1,-2-1 0,1 1 0,-1 8 1,3 32 64,-2-44-61,0 1 0,0-1 0,0 0 0,1 0 0,-1 0 1,1 0-1,0 0 0,4 5 0,-5-7 19,1-1 0,-1 0 0,0 1 0,1-1 0,-1 0 0,1 0 0,-1 0-1,1 0 1,-1 0 0,1-1 0,0 1 0,0 0 0,-1-1 0,1 1 0,0-1 0,0 0 0,-1 1 0,1-1 0,0 0-1,0 0 1,0 0 0,3-1 0,3 0 21,0-1-1,0 0 0,12-5 0,-17 6-38,32-14 51,-1-2 0,64-43 0,-64 39 58,-4 2-105,-45 29-243,-20 12 0,-18 12 137,35-22 95,9-6 23,1 0 1,-1 0-1,1 1 1,1 0-1,-12 13 1,18-20-11,1 0 1,0 1-1,0-1 1,0 0 0,0 0-1,0 0 1,0 0-1,-1 0 1,1 0-1,0 1 1,0-1 0,0 0-1,0 0 1,0 0-1,0 0 1,0 1-1,0-1 1,0 0 0,0 0-1,0 0 1,0 0-1,0 1 1,0-1-1,0 0 1,0 0 0,0 0-1,0 0 1,0 1-1,0-1 1,0 0-1,0 0 1,0 0-1,0 0 1,0 1 0,0-1-1,1 0 1,-1 0-1,0 0 1,0 0-1,0 0 1,0 1 0,0-1-1,0 0 1,1 0-1,-1 0 1,0 0-1,0 0 1,0 0 0,0 0-1,0 0 1,1 0-1,-1 0 1,0 0-1,0 0 1,0 1 0,0-1-1,1 0 1,-1 0-1,0 0 1,0 0-1,0 0 1,0-1 0,1 1-1,11-1 58,-10 1-44,61-14-103,12-1 107,-65 14-17,0 0 0,1 0 0,-1 1 1,0 1-1,14 2 0,1 2-14,-19-3 28,1 0 0,0-1 0,0 0 0,0 0-1,0 0 1,-1-1 0,1 0 0,0-1 0,0 1 0,0-1 0,12-4 0,-11 2-3,0 0 0,0 0 0,-1-1 0,0 0-1,0-1 1,0 0 0,0 0 0,-1 0 0,0-1 0,0 0 0,0 0 0,7-11 0,1-4 2,-1 1-1,18-42 1,16-53 128,-20 45-106,35-66-6,-36 82-32,5-10 7,-13 30-114,-1-2 0,22-67 0,-39 103 104,0 0 1,0-1-1,0 1 1,0 0-1,1 0 1,-1 0-1,0 0 1,0 0-1,0-1 1,0 1-1,0 0 1,0 0-1,0 0 0,0 0 1,0-1-1,0 1 1,0 0-1,0 0 1,0 0-1,0 0 1,0-1-1,0 1 1,0 0-1,0 0 1,0 0-1,0 0 1,0 0-1,0-1 1,0 1-1,0 0 1,-1 0-1,1 0 1,0 0-1,0 0 1,0-1-1,0 1 1,0 0-1,0 0 1,0 0-1,-1 0 1,1 0-1,0 0 0,-8 5-81,-11 19-11,4 4 98,2 1 0,0 0 1,-13 48-1,-14 98-38,29-118 71,3 1 0,0 70-1,10-60 306,0-34-1399,-2 2-4225,-10-63-327,-40-97 933,5 10 6501,45 114-1808,-6-13 968,1-1 0,0 1 1,1-1-1,-3-19 0,7 29-834,-1 1-1,1-1 0,0 1 1,0-1-1,0 1 0,1-1 1,-1 1-1,1-1 0,0 1 1,0-1-1,0 1 1,0 0-1,0-1 0,1 1 1,0 0-1,-1 0 0,1 0 1,0 0-1,1 0 0,-1 1 1,0-1-1,1 1 1,0-1-1,2-1 0,6-3-94,0 0-1,0 1 1,1 1 0,0 0-1,0 1 1,0 0 0,16-3-1,90-8-277,-88 12 121,123-7-4340,-117 10 2698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04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53 183 5888,'-52'-27'2688,"60"16"-2336,5 2 928,9 1-768,17-11 992,5 4-864,31-9-160,-1 9-320,32-4-192,-6 3 0,10 4-1024,-9 4 576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06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51 2912,'0'-1'200,"0"-1"1,1 1-1,-1-1 0,0 1 1,0-1-1,1 1 1,-1-1-1,1 1 0,-1-1 1,1 1-1,-1 0 1,1-1-1,2-1 0,-3 2 40,1 0-1,0 0 0,-1 0 0,1 0 0,-1 0 1,1 0-1,-1 0 0,0 0 0,1 0 1,-1 0-1,0 0 0,0 0 0,0-1 0,0 1-168,0 1 0,0-1 0,0 1 0,0-1 0,0 1-1,0-1 1,0 0 0,0 1 0,-1-1 0,1 1 0,0-1-1,0 1 1,-1 0 0,1-1 0,0 1 0,-1-1 0,1 1-1,0-1 1,-1 1 0,1 0 0,-1-1 0,1 1 0,-1 0-1,1-1 1,-1 1 0,1 0 0,-1 0 0,1 0 0,-1-1-1,1 1 1,-1 0 0,1 0 0,-1 0 0,1 0 0,-1 0-1,1 0 1,-1 0 0,1 0 0,-2 0 0,-19 4 652,20-3-642,-9 3 184,1 0 1,-1 1 0,1 0 0,-15 12 0,15-11-81,-8 7-9,1 0-1,0 1 0,1 1 0,1 1 1,-13 17-1,17-21-104,1 2-1,1 0 1,0 0-1,0 0 1,2 1-1,0 0 1,-5 17-1,10-27-33,0 1 0,0 0-1,0 0 1,1 0 0,0 0-1,0 0 1,0 0 0,1-1-1,2 9 1,-2-10-11,0 0-1,0 0 1,1 0-1,0-1 1,0 1 0,0 0-1,0-1 1,1 0-1,-1 1 1,1-1 0,0 0-1,0 0 1,6 4-1,-2-2 10,-1-1-1,1 0 0,0 0 0,1-1 0,-1 0 0,1 0 0,-1-1 0,1 0 0,0 0 0,0-1 0,0 0 0,12 0 0,0-2 30,0 0 0,-1-2 0,36-9 0,4-3-3,-1-4 0,0-1 0,76-40 0,-93 37-8,0-1 1,-2-2 0,0-1-1,-2-3 1,34-35-1,-69 64-51,0-1-6,0 0 0,0 0 0,0 0 1,0 0-1,-1 0 0,1 0 0,-1 0 0,1-1 1,-1 1-1,0-1 0,0 1 0,2-5 0,-13 11-305,2 3 267,-1 0 1,1 1-1,0 0 0,1 0 1,0 0-1,0 1 0,1 0 1,-6 11-1,-10 13 33,-90 118 644,104-140-560,0-1 1,0 2-1,1-1 1,1 1 0,-8 17-1,14-28-57,-1 0-1,1 0 0,-1 0 1,1 0-1,0 1 1,0-1-1,0 0 0,0 0 1,0 0-1,0 0 1,0 1-1,0-1 0,0 0 1,0 0-1,1 0 1,-1 0-1,0 1 0,1-1 1,-1 0-1,1 0 1,-1 0-1,1 0 0,0 0 1,-1 0-1,1 0 1,0 0-1,0-1 0,0 1 1,1 1-1,0-1 9,-1 0 0,1 0-1,0 0 1,0 0 0,0 0-1,0-1 1,0 1 0,1-1 0,-1 1-1,0-1 1,0 0 0,0 0-1,0 0 1,0 0 0,3 0-1,4-2-5,0 0 0,0-1-1,-1 0 1,1 0-1,-1-1 1,0 0-1,0 0 1,0-1-1,0 0 1,-1 0 0,0-1-1,0 0 1,0 0-1,-1-1 1,0 0-1,0 0 1,6-11-1,4-12 10,-1 0 0,-2-1 0,-2 0-1,12-44 1,0-1-519,-21 73 208,-2 8 230,0 9 114,-3 8-97,-7 75 39,9-79 58,0 1 1,2-1-1,3 23 0,-3-38-36,0 0-1,0 1 1,0-1-1,0 0 0,0 0 1,1 0-1,0 0 1,3 5-1,-4-7-7,0 1 0,0-1 0,1 0 1,-1 1-1,0-1 0,0 0 0,1 0 0,-1 0 0,1 0 1,-1 0-1,1-1 0,0 1 0,-1 0 0,1-1 1,0 1-1,-1-1 0,1 1 0,0-1 0,2 0 0,2 0 18,-1-1-1,1 0 0,0-1 0,0 1 0,-1-1 0,1 0 0,0 0 0,-1-1 0,6-3 0,49-34-52,-57 38 19,46-34 35,122-84-164,-150 106 47,-15 9 66,0 1-1,0 0 1,1 0-1,-1 1 1,1 0-1,10-4 0,-16 7 17,-1 0-1,1 0 0,0 0 0,0 0 1,-1 0-1,1 0 0,0 0 0,0 0 1,-1 0-1,1 0 0,0 0 0,0 0 0,-1 0 1,1 1-1,0-1 0,-1 0 0,1 0 1,0 1-1,-1-1 0,1 1 0,0-1 1,-1 1-1,1-1 0,-1 1 0,1-1 0,-1 1 1,1-1-1,-1 1 0,1-1 0,-1 1 1,0 0-1,1-1 0,-1 1 0,0 0 1,1 0-1,-1-1 0,0 1 0,0 0 1,0-1-1,0 1 0,0 0 0,0 0 0,0 0 1,0-1-1,0 1 0,0 1 0,0 5 39,0 0 0,-1 0 0,-3 13 0,4-19-34,-9 29 164,0 0 0,-2-1 0,-20 37-1,14-29 38,16-35-185,0 0 1,0 0 0,0 0-1,1 0 1,-1 0 0,1 0-1,-1 0 1,1 0 0,0 0-1,0 3 1,0-5-19,0 0 0,0 0 1,0 1-1,0-1 0,0 0 0,0 0 0,0 0 1,1 0-1,-1 1 0,0-1 0,0 0 0,0 0 1,0 0-1,0 0 0,1 1 0,-1-1 0,0 0 0,0 0 1,0 0-1,0 0 0,1 0 0,-1 0 0,0 1 1,0-1-1,0 0 0,1 0 0,-1 0 0,0 0 0,0 0 1,0 0-1,1 0 0,-1 0 0,0 0 0,1 0 1,13-7 84,4-7-132,0-1-1,-1-1 1,21-24-1,-20 19-31,2 2-1,21-19 1,-39 37 72,-1 0 1,0 0-1,1 0 1,-1 0-1,1 0 1,-1 0-1,1 1 0,0-1 1,-1 0-1,1 1 1,0-1-1,-1 1 0,1 0 1,0-1-1,0 1 1,2 0-1,-2 1 5,-1-1 0,0 0 1,0 1-1,0-1 0,0 1 0,0-1 0,0 1 0,0 0 0,0 0 1,0-1-1,0 1 0,0 0 0,0 0 0,0 0 0,0 0 0,-1 0 1,1 0-1,0 1 0,3 6 33,-1 1 1,0-1 0,0 0-1,-1 1 1,1 12-1,1-1 54,-1-10-21,-1-1 1,2 0 0,-1 0-1,8 12 1,-10-18-42,1 0-1,0-1 0,0 1 1,0-1-1,0 1 1,0-1-1,5 4 1,-6-6-12,1 1 1,-1 0 0,0 0-1,1-1 1,-1 1 0,1-1-1,-1 1 1,1-1 0,-1 1 0,1-1-1,-1 0 1,1 0 0,-1 0-1,1 0 1,-1 0 0,1 0-1,1-1 1,5-1-151,-1 0 0,1-1 0,0 0 0,-1-1 0,0 1 0,0-1 0,0-1 0,9-7 0,-2 0-1288,1-1 1,15-20-1,1 1-448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09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1 944 2656,'0'0'837,"14"-3"1147,-3 0-1077,0 0-1,-1 0 1,16-9 0,-2 2 122,-9 4-757,0-1 0,0-1 0,-1 0 0,0-1 0,0 0 0,-1-1 0,-1-1 0,0 0 0,0 0 0,-1-1 0,0-1 0,-1 0 0,-1 0 0,15-27 0,-20 33-248,-1-1 0,1 0 1,-1 0-1,0 0 0,-1 0 1,0 0-1,0 0 0,0-14 1,-1 21-36,-1 0 1,0 0-1,-1 0 1,1 0 0,0 0-1,0 0 1,0 0-1,-1 0 1,1 0 0,0 0-1,-1 0 1,1 0-1,-1 0 1,1 0 0,-1 0-1,1 0 1,-1 0-1,0 0 1,0 1 0,1-1-1,-1 0 1,0 0-1,0 1 1,0-1 0,0 1-1,0-1 1,0 1-1,0-1 1,0 1 0,0-1-1,0 1 1,0 0-1,0 0 1,0-1-1,0 1 1,-1 0 0,-1 0 4,0 0 1,0 0 0,0 1 0,0-1-1,0 1 1,0-1 0,0 1 0,0 0-1,1 0 1,-1 1 0,0-1-1,1 0 1,-4 3 0,0 1 38,-1 1 1,1 0 0,0 0-1,0 1 1,1 0-1,0 0 1,0 0 0,1 0-1,0 1 1,0 0-1,1 0 1,-4 11-1,-2 13 203,-10 61-1,17-80-193,-2 12 186,-1 29 0,5-44-117,0 0-1,1 1 1,0-1 0,0 0-1,5 15 1,-5-22-76,-1-1 1,1 1-1,0-1 0,0 1 0,0-1 0,1 1 0,-1-1 1,0 0-1,1 0 0,-1 0 0,1 0 0,0 0 0,0 0 1,0 0-1,0-1 0,0 1 0,0 0 0,0-1 1,1 0-1,-1 0 0,0 1 0,1-1 0,-1-1 0,1 1 1,4 1-1,-2-2 0,-1 0 0,1 0 0,-1-1 0,0 1 0,1-1 0,-1 0 0,1-1 0,-1 1 0,0-1 0,0 1 0,0-1 0,0 0 0,0-1 0,7-4 0,73-61 387,-26 20-385,-48 40-41,48-39-77,1 3 1,84-46-1,-123 79 17,-16 8 50,0 1 0,0-1 0,0 1 0,0 0 0,1 0 0,-1 0 0,1 1 0,-1-1 0,1 1 0,8-1 0,-13 2 19,1 0 0,0 0 0,-1 1 0,1-1 0,0 0-1,-1 0 1,1 0 0,-1 0 0,1 1 0,-1-1 0,1 0 0,0 0 0,-1 1 0,1-1 0,-1 0 0,1 1 0,-1-1 0,0 1 0,1-1 0,-1 1 0,1-1 0,-1 1 0,0-1 0,1 1-1,-1-1 1,0 1 0,0-1 0,1 1 0,-1 0 0,0-1 0,0 1 0,0-1 0,0 1 0,0 0 0,0 0 0,0 3 39,0 1 1,0-1-1,0 0 0,-3 8 1,-2 7 105,-1 0-1,-1 0 1,-11 22 0,-33 54-28,37-70-43,-31 57 171,42-71-115,3-11-134,0 0 1,0 0 0,0 0 0,0 1 0,0-1 0,0 0-1,0 0 1,1 0 0,-1 0 0,0 0 0,0 0-1,0 0 1,0 1 0,0-1 0,0 0 0,0 0 0,1 0-1,-1 0 1,0 0 0,0 0 0,0 0 0,0 0 0,0 0-1,0 0 1,1 0 0,-1 0 0,0 0 0,0 0-1,0 0 1,0 0 0,0 0 0,1 0 0,-1 0 0,0 0-1,0 0 1,0 0 0,18-8 36,2-6-19,-1-1-1,0 0 1,-1-2 0,30-35-1,2-2-84,-33 37 37,-2 1-23,1 1-1,23-18 0,-37 32 47,-1 0 0,1 0-1,-1 0 1,1 0 0,0 0-1,0 0 1,-1 1-1,1-1 1,0 1 0,0-1-1,0 1 1,2-1 0,-3 1 2,0 1 0,0-1 0,0 0 1,0 0-1,-1 1 0,1-1 0,0 1 1,0-1-1,0 0 0,-1 1 0,1-1 0,0 1 1,0 0-1,-1-1 0,1 1 0,-1 0 1,1-1-1,0 1 0,-1 0 0,0 0 1,1-1-1,-1 1 0,1 0 0,-1 0 0,0 0 1,1 0-1,-1 0 0,0 1 0,5 15-3,-2 1-1,0-1 1,-1 1 0,0 35-1,0-4 42,-1-44-21,0 0 0,0 0 1,0-1-1,0 1 1,1-1-1,-1 1 1,1-1-1,3 5 1,-4-8-4,-1 0 0,1 0 1,0 0-1,0 0 0,0-1 0,0 1 1,0 0-1,0 0 0,0-1 1,0 1-1,0-1 0,0 1 0,1-1 1,-1 0-1,0 1 0,0-1 1,0 0-1,1 0 0,-1 0 0,0 0 1,0 0-1,1 0 0,-1 0 0,0 0 1,0 0-1,1-1 0,-1 1 1,0 0-1,0-1 0,2 0 0,4-2 31,0 0-1,0-1 0,12-8 1,32-27 121,48-48-1,-98 86-159,44-40 40,86-81-180,-111 100 162,0-1-1,-2 0 1,0-2 0,-2 0-1,0-1 1,12-29-1,3-19 87,33-118-1,-49 141-221,-2-1 0,8-74 0,-23 99-357,2 27 454,0-1 0,0 1 0,0-1 0,0 1 0,0-1 0,0 1 0,0-1 1,0 1-1,0 0 0,0-1 0,0 1 0,0-1 0,0 1 0,-1-1 0,1 1 0,0-1 0,0 1 1,0 0-1,-1-1 0,1 1 0,0-1 0,-1 1 0,1 0 0,0-1 0,-1 1 0,1 0 0,-1-1 1,1 1-1,0 0 0,-1 0 0,1 0 0,-1-1 0,1 1 0,-1 0 0,1 0 0,-1 0 0,1 0 1,-1 0-1,-1 0-3,1 1 1,-1 0-1,1 0 1,0 0-1,-1 0 0,1 0 1,0 0-1,-1 0 1,1 0-1,0 0 1,0 0-1,0 1 1,-1 1-1,-6 9 8,0 1 1,2 0-1,-8 18 0,-15 48-183,23-63 116,-9 26-1,-8 21 365,-27 121 0,47-163-211,1 0 0,0 0-1,2 0 1,0 0 0,2 1 0,0-1 0,1-1 0,2 1 0,0 0 0,1-1 0,0 0 0,11 20-1,-13-33-23,0 1 0,0-1 0,0 0-1,1 0 1,9 9 0,-13-14-38,1-1-1,-1 1 1,1-1 0,-1 1 0,1-1-1,-1 0 1,1 0 0,0 0 0,0 0-1,-1 0 1,1 0 0,0 0 0,0 0-1,0-1 1,0 1 0,0-1 0,0 0-1,0 1 1,0-1 0,0 0 0,0 0-1,0 0 1,0-1 0,0 1 0,0 0-1,0-1 1,0 1 0,3-2 0,3-3-2,0-1 1,0 0-1,-1-1 1,0 0-1,9-11 1,-7 9-14,12-14 48,0-1 0,-2-1 0,-1-1 0,21-38 0,-37 61-76,-1 0 0,0 0 0,0 1 0,0-1 0,0 0 0,-1 0 0,1 0 0,-1 0 0,1-5 0,-1 7 23,0 0 0,-1 0 0,1 1 1,0-1-1,0 0 0,0 0 0,-1 0 0,1 1 1,0-1-1,-1 0 0,1 0 0,-1 1 0,1-1 1,-1 0-1,1 1 0,-1-1 0,1 0 0,-1 1 1,0-1-1,1 1 0,-1-1 0,0 1 0,1-1 1,-1 1-1,0 0 0,0-1 0,0 1 0,1 0 1,-1 0-1,0 0 0,0-1 0,0 1 0,0 0 1,1 0-1,-1 0 0,0 0 0,0 0 0,0 0 1,0 1-1,-1-1 0,-2 1-19,0 0 0,0 0 0,0 0 0,1 1 0,-1-1 0,0 1 0,1 0 0,-1 0 0,1 0 0,0 1 0,0-1 0,0 1 0,-6 5 0,5-3 11,0 0 1,0 0 0,0 0 0,1 1 0,0-1-1,0 1 1,0 0 0,-2 8 0,4-10 17,-1 0 0,2-1 0,-1 1 0,0 0-1,1 0 1,0 0 0,0 0 0,0 0 0,0 0 0,1 0 0,-1 0 0,1 0 0,0-1 0,2 5 0,-2-6 2,0 0 0,0 0 0,0-1 0,0 1 0,1 0 0,-1-1 0,1 1 1,-1-1-1,1 0 0,-1 1 0,1-1 0,0 0 0,0 0 0,0 0 0,-1 0 0,1 0 0,0-1 0,0 1 0,0 0 0,0-1 1,0 0-1,0 1 0,1-1 0,-1 0 0,0 0 0,0 0 0,4-1 0,23-3 68,1-2-1,47-14 1,-4 0-44,-44 13-28,-7 1-47,0 1 1,1 1-1,35-2 1,-55 6 39,0 0-1,1 0 1,-1 1 0,0-1 0,1 1 0,-1 0-1,0 0 1,0 0 0,1 0 0,-1 1 0,0-1 0,0 1-1,-1 0 1,1 0 0,0 0 0,0 0 0,-1 0 0,4 4-1,0 2 90,0 1-1,0 0 1,-1 0 0,7 15-1,11 21 83,-19-39-145,3 4 52,0 0-1,13 15 1,-18-22-65,1-1 0,-1 0 1,1 0-1,-1 0 0,1 0 0,0 0 1,0 0-1,0-1 0,0 1 0,0-1 1,0 0-1,0 0 0,1 0 0,5 1 1,-2-2-50,1-1 0,-1 1 1,0-1-1,0-1 1,0 1-1,0-1 0,0 0 1,10-5-1,-1-1-918,0 0 0,18-13 0,-33 21 898,10-8-1682,18-14 0,-27 20 1224,0 0 1,0 0 0,0-1-1,0 1 1,0 0-1,0-1 1,0 0 0,-1 1-1,0-1 1,1 0-1,-1 0 1,0 1 0,1-6-1,-1-8-2046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09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58 7296,'-26'-30'3328,"39"30"-2912,5-4 416,8 4-544,17-8 960,11 3-704,11-1-256,1 6-192,22-5-192,-6 10 64,11-5-384,-9 6 192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11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1190 2080,'-5'3'374,"0"0"0,1 1 0,-1 0 0,1 0 0,0 0 0,-6 9 1,10-13-328,0 0 1,0 0 0,0 0-1,0 0 1,0 0 0,0 0 0,0 1-1,0-1 1,0 0 0,0 0 0,0 0-1,0 0 1,0 0 0,0 0-1,0 1 1,0-1 0,1 1 668,-1-1-669,0 1 1,0-1 0,1 0 0,-1 0-1,0 0 1,0 0 0,0 0 0,0 0-1,0 0 1,0 0 0,1 0-1,-1 0 1,0 0 0,12 2 944,16-3-52,-20-2-775,0 0-1,0 0 0,0-1 0,0 0 0,-1 0 0,0-1 0,1 0 0,-2 0 1,9-9-1,7-8 141,22-30 0,-37 43-253,37-41 227,84-76 0,58-28 27,-156 130-313,-2 0-1,-1-2 1,-1-2-1,38-50 1,-11 1 277,-4-2 0,52-113 1,-95 172-478,-6 19 6,-3 12 81,-40 167 274,3-7 134,-15 92 576,54-255-772,0-1 0,1 1 0,0 9-1,0-15-55,0 0 0,0-1 0,1 1 0,-1 0 0,0-1 0,1 1 0,0-1 0,-1 1 0,2 2-1,-1-4-13,-1 1 0,1-1 0,-1 1 0,0-1 0,1 1 0,0-1 0,-1 0 0,1 1 0,-1-1 0,1 0 0,-1 1 0,1-1 0,0 0 0,-1 0 0,1 1-1,-1-1 1,1 0 0,0 0 0,-1 0 0,1 0 0,0 0 0,-1 0 0,1 0 0,0 0 0,2-1 24,-1 1-1,0-1 1,0 0 0,0 1 0,0-1 0,0 0-1,0-1 1,-1 1 0,1 0 0,0 0 0,1-3-1,20-19 198,-14 13-166,19-23 3,-1-1 0,36-59 0,61-115-54,36-56 268,-144 240-293,-1 0 0,-1-1 0,-2-1 0,14-36 1,-25 57-2,1 0 0,0-1 0,0 1 0,-1-1 0,0 1 0,0-1 0,0 0-1,-1-7 2,0 13-5,0 0 0,0-1 0,0 1 0,0-1 1,0 1-1,0 0 0,0-1 0,0 1 0,0 0 1,0-1-1,-1 1 0,1 0 0,0-1 0,0 1 1,0 0-1,-1 0 0,1-1 0,0 1 1,0 0-1,-1 0 0,1-1 0,0 1 0,0 0 1,-1 0-1,1 0 0,0-1 0,-1 1 0,1 0 1,0 0-1,-1 0 0,1 0 0,0 0 0,-1 0 1,1 0-1,-2 0-5,1 0 1,0 0-1,-1 0 1,1 1-1,0-1 1,0 1-1,-1-1 1,1 1-1,0-1 1,-1 2-1,-4 2 17,0 0-1,0 1 0,-5 5 0,-12 13 138,1 1 0,2 1-1,0 1 1,1 1-1,2 0 1,1 1 0,-17 43-1,-48 160 104,45-120-5,-12 39 130,45-141-183,0 0-1,1 0 0,-3 19 1,8-35 56,16-30-284,-19 36 29,16-20-50,0 0-1,21-19 1,-36 39 41,0-1 0,0 1 0,1 0 0,-1 0 0,0 0 0,1 0 0,-1 0 0,1 0 0,-1 0 0,1 1 0,0-1 0,-1 1 0,1-1-1,0 1 1,-1-1 0,1 1 0,0 0 0,0 0 0,-1 0 0,1 0 0,0 0 0,-1 0 0,1 1 0,0-1 0,0 0 0,-1 1 0,1-1 0,-1 1 0,1 0 0,0 0 0,-1-1 0,3 3 0,3 2-17,-1 1 1,1 1 0,-1-1-1,0 1 1,6 10-1,10 9 58,-15-19 31,1 1-1,0-1 0,0 0 1,1-1-1,0 0 0,0-1 1,1 1-1,-1-2 0,1 1 1,0-1-1,0-1 0,1 0 1,-1-1-1,1 1 0,-1-2 1,1 0-1,0 0 0,14-1 1,-12-1-27,0 0 0,1-1 0,-1-1 1,0 0-1,0 0 0,15-7 0,-22 7-17,0 0 0,-1 0 0,1-1 0,-1 0 0,0 0 1,0 0-1,0-1 0,0 1 0,-1-1 0,1 0 0,-1-1 0,-1 1 0,1-1 0,4-9 0,-4 6 23,-1-1 0,0 1-1,0 0 1,1-11 0,-3 16-47,0-1 0,-1 0 0,1 0 0,-1 0 0,-1 1 0,1-1 0,0 0 1,-1 0-1,0 1 0,-2-6 0,3 10 3,0-1 0,0 1 0,-1-1 0,1 1 0,0 0 0,-1-1 0,1 1 0,0 0 0,-1-1-1,1 1 1,-1 0 0,1-1 0,0 1 0,-1 0 0,1 0 0,-1 0 0,1-1 0,-1 1 0,1 0 0,-1 0 0,1 0 0,-1 0 0,1 0 0,-1 0 0,1 0 0,-1 0 0,1 0 0,-1 0 0,1 0 0,-1 0 0,1 0 0,-1 0 0,0 1 0,-14 6-180,12-4 178,0 0 0,0 0 0,0 0-1,0 1 1,1-1 0,-1 1-1,1-1 1,0 1 0,0 0-1,1 0 1,-1 0 0,1 0 0,0 0-1,-1 4 1,1-4 27,0-1-1,1 1 1,-1-1 0,1 1 0,0 0-1,0-1 1,1 1 0,-1 0 0,1-1-1,0 1 1,0-1 0,0 1 0,0-1-1,0 1 1,1-1 0,0 0 0,2 4-1,1-1 41,0 1 0,1-1 0,0-1 0,0 1 0,0-1 0,1 0 1,-1 0-1,1-1 0,10 5 0,-13-7-157,1 0 1,0-1-1,0 1 1,0-1 0,0 0-1,0 0 1,0 0 0,0-1-1,0 0 1,0 0 0,0 0-1,0-1 1,0 1 0,0-1-1,0-1 1,5-1-1,30-14-3196,-37 16 2772,0 0-1,0-1 1,-1 0 0,1 0 0,0 0 0,-1 0 0,0 0 0,1 0-1,-1-1 1,2-3 0,1-2-1574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11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32 192 4736,'-31'-24'2432,"36"17"-1056,8 2-800,26-6 960,4-1-864,37-7-192,2 3-320,24-7 96,-6 4-160,19-1 96,-9 4-96,8 5-768,-12 3 384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14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7 832 2400,'-1'1'129,"0"1"0,0-1 0,1 0 0,-1 1 0,0-1 0,1 1 0,-1-1 0,3 8 3249,4-10-3006,0-1-1,0 1 1,-1-1-1,1 0 0,-1-1 1,0 1-1,1-1 1,8-7-1,-12 9-284,239-156 2046,-218 142-2027,0 0-71,35-17 0,-57 32-32,0-1 1,0 1-1,0 0 0,0-1 1,0 1-1,0 0 1,0 0-1,0-1 0,0 1 1,-1 0-1,1 0 1,0 0-1,0 0 0,0 1 1,0-1-1,0 0 1,0 0-1,0 1 0,0-1 1,0 0-1,0 1 0,0-1 1,0 1-1,-1-1 1,1 1-1,0-1 0,0 1 1,-1 0-1,1-1 1,0 1-1,-1 0 0,1 0 1,-1-1-1,1 1 0,-1 0 1,1 0-1,0 1 1,1 5 68,1-1 1,-1 0 0,-1 0 0,3 11 0,-2-6 5,1 3 94,0 0 1,1 0 0,1 0 0,9 18-1,-12-29-121,0 1 0,0-1 0,0 0 0,1 0-1,-1 0 1,1 0 0,0 0 0,0 0 0,0-1-1,0 1 1,0-1 0,1 0 0,-1 0 0,1 0-1,-1 0 1,1-1 0,0 1 0,-1-1 0,1 0-1,7 1 1,-4-2 20,0 0 0,0-1 1,0 0-1,0 0 0,0 0 0,-1-1 0,1 0 0,-1 0 1,1 0-1,-1-1 0,0 0 0,0-1 0,11-7 0,-3 1 80,-1-1 0,0 0-1,-1-1 1,17-20-1,-25 27-129,0 0 0,-1 0 0,1-1 0,-1 1-1,-1-1 1,1 0 0,-1 0 0,0 0 0,0 0-1,-1 0 1,1 0 0,-1 0 0,-1-1 0,1 1-1,-1 0 1,0-1 0,-1 1 0,1 0 0,-3-8-1,3 13-60,-1-1 0,0 0 0,1 0 0,-1 0 0,0 1 0,0-1-1,0 0 1,0 1 0,0-1 0,0 0 0,-1 1 0,1 0-1,-3-3 1,4 4 15,-1-1 0,0 1 0,0 0 0,0-1 0,1 1 0,-1 0 0,0-1-1,0 1 1,0 0 0,0 0 0,0 0 0,0 0 0,0 0 0,0 0 0,0 0 0,1 0 0,-1 0 0,0 0-1,0 0 1,0 1 0,0-1 0,0 0 0,0 1 0,1-1 0,-1 0 0,0 1 0,0-1 0,0 1-1,1 0 1,-1-1 0,-1 2 0,-3 4 9,-1 0 0,1 0-1,0 0 1,1 1 0,-1 0 0,1 0-1,1 0 1,-1 0 0,1 1 0,1-1-1,-1 1 1,1 0 0,1 0-1,-1 0 1,1 0 0,1 0 0,-1 0-1,1 0 1,3 16 0,-3-21 48,1 1 0,0-1-1,1 0 1,-1 1 0,1-1 0,-1 0 0,1 0 0,0 0 0,0 0-1,0 0 1,1 0 0,-1-1 0,1 1 0,-1-1 0,1 1 0,0-1-1,0 0 1,0 0 0,0 0 0,0-1 0,1 1 0,-1-1-1,0 0 1,1 0 0,3 1 0,8 1 40,1 0 1,-1-1-1,1-1 0,19-1 0,-33 0-67,44-1 39,0-2 0,-1-2 0,1-3-1,-1-1 1,-1-2 0,0-2 0,0-2-1,-2-2 1,48-26 0,-73 34-6,110-62-316,-112 62 416,-26 18-140,-14 11 31,10-5-43,-7 6 158,2 0-1,0 0 1,2 2 0,-27 41-1,31-31-21,13-30-108,0-1 1,1 1 0,-1 0-1,1-1 1,-1 1 0,1 0-1,0-1 1,0 1-1,0 0 1,1 3 0,-1-5-3,0-1 1,0 0 0,0 0 0,0 1-1,0-1 1,0 0 0,0 0-1,0 1 1,1-1 0,-1 0 0,0 0-1,0 1 1,0-1 0,1 0-1,-1 0 1,0 0 0,0 1 0,0-1-1,1 0 1,-1 0 0,0 0-1,0 0 1,1 0 0,-1 0-1,0 1 1,1-1 0,-1 0 0,0 0-1,0 0 1,1 0 0,10-4 137,10-12-74,-21 15-62,92-90 450,-81 79-542,-1-1 0,13-20 0,-21 29-228,-4 10 157,-4 13 86,6-16 57,-1 1-1,1-1 0,0 0 0,0 0 0,0 0 0,0 0 1,1 0-1,-1 0 0,2 5 0,-1-6 15,0-1-1,0 1 1,0 0 0,0-1-1,0 0 1,0 1 0,1-1-1,-1 0 1,0 1 0,1-1-1,-1 0 1,1 0 0,-1 0-1,1 0 1,0-1-1,-1 1 1,4 1 0,5 1 37,0 0 1,1-1 0,-1 0 0,1 0-1,-1-1 1,1 0 0,13-2-1,8-1 23,33-8 0,-59 9-79,24-5 40,0-2-1,-1 0 0,0-2 0,0-1 0,-1-2 1,52-31-1,-31 20-263,-49 27 237,-1 0 0,1 0 0,-1 0 0,1 0 0,-1 0 0,0-1 0,0 1 0,0 0 0,-1 0-1,-1 3 1,-18 22 64,16-22-70,0 0 0,0 1-1,1 0 1,-1 0 0,1 0-1,1 0 1,0 1-1,-5 15 1,8-22 7,-1 0 0,1 0 0,0 1-1,0-1 1,0 0 0,0 0 0,0 1 0,0-1-1,1 0 1,-1 1 0,0-1 0,1 0 0,-1 0 0,1 0-1,-1 1 1,1-1 0,-1 0 0,1 0 0,0 0-1,0 0 1,-1 0 0,1 0 0,0 0 0,0 0-1,0-1 1,0 1 0,0 0 0,0 0 0,1-1 0,-1 1-1,0-1 1,0 1 0,0-1 0,0 1 0,1-1-1,-1 0 1,0 1 0,3-1 0,3 1 63,1-1 0,-1 1 0,1-2 0,-1 1 1,11-2-1,38-10-22,77-27 1,-95 27-38,-11 4 10,-1 0 0,0-2-1,0-1 1,-1-1 0,38-25 0,-44 21-9,0-1 1,-1-1-1,-1 0 1,-1-2-1,0 0 0,23-41 1,5-17 126,-3-2 0,41-113 0,-76 176-156,7-29-1,-11 41-9,-2 1-1,1-1 1,0 0-1,-1 0 1,0 1-1,0-1 0,-1 0 1,1 1-1,-1-1 1,0 0-1,-2-6 1,3 11 25,0-1 0,0 1 0,0 0 1,0 0-1,-1-1 0,1 1 0,0 0 0,0-1 1,0 1-1,0 0 0,-1 0 0,1-1 0,0 1 1,0 0-1,-1 0 0,1 0 0,0-1 0,0 1 1,-1 0-1,1 0 0,0 0 0,0 0 0,-1 0 1,1 0-1,0 0 0,-1-1 0,1 1 0,0 0 1,-1 0-1,1 0 0,-10 6-131,-9 18-27,16-19 143,-7 11 23,0 0 0,1 1 0,1 0 0,1 1 0,-9 29-1,-16 98 366,24-100-313,0-4 50,2 1 0,1-1 0,3 68 0,3-100-53,0 1 0,0-1 0,1 0 0,6 17 0,-7-23-26,0 0 0,1 0 0,-1-1 0,1 1 0,0-1 1,-1 1-1,1-1 0,3 3 0,-4-4-7,0 0 1,0 0 0,1 0-1,-1 0 1,0-1 0,1 1-1,-1 0 1,0-1 0,1 1-1,-1-1 1,1 1-1,-1-1 1,1 0 0,-1 0-1,1 0 1,-1 1 0,3-2-1,3 0 10,-1 0 0,1 0 0,0-1 0,-1 0 0,1-1 0,8-4-1,37-23 32,-37 21-30,159-99-114,-171 106 54,0 0 0,0 0 1,1 1-1,-1-1 1,0 1-1,8-3 0,-10 4 25,-1 0-1,0 0 0,1 0 0,-1 0 0,1 0 0,-1 0 1,1 0-1,-1 0 0,0 0 0,1 0 0,-1 0 1,1 1-1,-1-1 0,0 0 0,1 0 0,-1 0 0,1 1 1,-1-1-1,0 0 0,1 0 0,-1 1 0,0-1 0,1 0 1,-1 1-1,0 0 0,1 0-4,-1 0 0,1 0 0,-1 1 0,1-1 0,-1 0 1,0 1-1,0-1 0,0 1 0,0-1 0,0 0 0,0 1 0,0 1 0,-2 6 5,0-1 0,0 1 0,-1-1 0,0 1-1,-8 14 1,7-14 33,0 0-1,0 0 1,1 0 0,-5 19-1,8-26-26,0-1 0,0 1-1,0-1 1,0 1-1,0 0 1,0-1 0,0 1-1,0-1 1,1 1 0,-1-1-1,1 1 1,-1-1-1,1 1 1,0-1 0,-1 1-1,1-1 1,0 0 0,0 1-1,1 1 1,0-2 10,0 1 0,0 0 0,1-1-1,-1 1 1,0-1 0,1 1 0,-1-1 0,1 0 0,-1 0 0,5 1 0,2-1 20,-1 1-1,1-1 1,0 0 0,0-1-1,0 0 1,9-2 0,1-1-23,0 0 1,-1-2-1,1 0 1,-1-1-1,-1-1 0,1 0 1,-1-2-1,0 0 1,26-19-1,-25 15-22,-3 3 28,21-20 0,-33 27-88,0 1-94,-5 6 86,-1 1 117,-3 8 58,1-5-117,0 1 0,1 0 0,0 0 0,1 0 0,0 1 0,0-1 0,1 1-1,-2 12 1,4-22 34,0 1 1,1 0-1,-1 0 0,0 0 0,0-1 0,1 1 0,-1 0 0,0 0 0,1-1 0,-1 1 1,0 0-1,1-1 0,-1 1 0,1 0 0,-1-1 0,1 1 0,0-1 0,-1 1 1,1-1-1,0 1 0,-1-1 0,1 1 0,0-1 0,-1 0 0,1 1 0,0-1 0,0 0 1,0 0-1,-1 1 0,1-1 0,0 0 0,0 0 0,1 0 0,-1 0 6,1 0 1,-1 0-1,1 0 0,-1 0 0,1 0 0,-1 0 0,1-1 1,-1 1-1,1 0 0,-1-1 0,0 1 0,1-1 0,-1 0 1,0 1-1,1-1 0,-1 0 0,0 0 0,0 0 0,1-1 1,2-3 20,0 0 0,-1 0 0,0 0 0,0-1 1,-1 1-1,1-1 0,2-11 0,-4 14-49,-1 0 0,1 0-1,-1 0 1,1-1 0,-1 1 0,0 0-1,0 0 1,-1 0 0,1 0-1,-1 0 1,1 0 0,-1 0 0,0 0-1,0 0 1,-1 0 0,-2-5 0,3 7 6,0-1 1,0 1 0,0 0-1,0 0 1,0 0-1,0 0 1,0 0 0,0 0-1,-1 0 1,1 1-1,0-1 1,-1 0 0,1 1-1,-1-1 1,1 1 0,-1-1-1,1 1 1,-1 0-1,1 0 1,-1 0 0,1 0-1,-1 0 1,1 0-1,-1 0 1,1 0 0,-1 0-1,-2 1 1,-9 0 3,12-1 3,1 0 0,0 0-1,0 0 1,0 0 0,0 0-1,0 0 1,0 0 0,0 0-1,0 0 1,-1 0-1,1 0 1,0 0 0,0 0-1,0 0 1,0 0 0,0 0-1,0 0 1,0-1 0,0 1-1,0 0 1,0 0 0,0 0-1,0 0 1,-1 0-1,1 0 1,0 0 0,0 0-1,0 0 1,0-1 0,0 1-1,0 0 1,0 0 0,0 0-1,0 0 1,0 0 0,0 0-1,0 0 1,0-1-1,0 1 1,0 0 0,0 0-1,0 0 1,1 0 0,-1 0-1,0 0 1,0 0 0,0 0-1,0-1 1,0 1 0,0 0-1,0 0 1,0 0 0,0 0-1,0 0 1,0 0-1,0 0 1,1 0 0,-1 0-1,0 0 1,0 0 0,0 0-1,0 0 1,0 0 0,0 0-1,0 0 1,6-6-62,7 0 57,-1 0-1,1 1 1,0 1 0,0 0-1,23-4 1,-23 6 5,9-3-4,0 1 1,43-1 0,-58 5 4,-1 0 1,1 1 0,0 0-1,-1 0 1,1 1 0,5 2 0,-8-3 1,-1 1 1,0-1-1,1 1 0,-1 0 1,0 0-1,0 0 1,-1 0-1,1 1 0,0-1 1,-1 1-1,5 5 1,-6-6 14,0 0 1,0-1 0,0 1 0,-1-1 0,1 1-1,0 0 1,-1 0 0,1-1 0,-1 1 0,0 0-1,1 0 1,-1 0 0,0-1 0,0 1 0,-1 3-1,0 0 8,0 0-1,0 0 0,-1-1 0,-3 7 1,-3 11 64,8-22-86,0 1 0,0-1 0,0 0 1,0 0-1,0 0 0,0 0 0,0 0 0,0 0 0,0 0 0,-1 0 0,1 0 1,0 0-1,0 1 0,0-1 0,0 0 0,0 0 0,1 0 0,-1 0 0,0 0 1,0 0-1,0 0 0,0 0 0,0 0 0,0 0 0,0 1 0,0-1 0,0 0 1,0 0-1,0 0 0,0 0 0,0 0 0,0 0 0,0 0 0,0 0 0,0 0 1,0 0-1,0 0 0,1 0 0,-1 0 0,0 0 0,0 0 0,0 0 0,0 0 1,0 0-1,0 1 0,0-1 0,0 0 0,0 0 0,0 0 0,1 0 0,-1 0 1,0 0-1,0-1 0,7-2 91,11-9-106,-14 9-3,20-15-108,-14 10 100,0 0-1,0 1 0,1 1 0,-1-1 1,1 2-1,1-1 0,21-6 0,-30 12 17,0-1-1,-1 1 0,1 0 1,0 0-1,0 0 0,0 0 1,0 1-1,-1-1 0,1 1 1,0 0-1,0-1 0,-1 1 1,1 1-1,0-1 1,-1 0-1,1 1 0,-1-1 1,0 1-1,3 2 0,4 4 75,-1 0 0,0 1 0,10 14-1,6 6 115,-20-25-85,0 1 0,1-1 0,-1-1 0,1 1 0,0-1 0,9 5 0,-11-7-291,-1 0 0,1 0 0,-1 0 0,1 0 0,0-1 0,-1 1 0,5-1 0,-5 0-461,0 0 0,0 0-1,0 0 1,0-1 0,0 1 0,0-1 0,0 1-1,0-1 1,0 0 0,-1 0 0,3-1 0,5-2-1761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15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31 6880,'-10'-16'5280,"15"13"-4992,3 3-192,7-8-96,1 8 0,-3-4-352,5 8 192,-8-4-2912,3 0 1696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15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36 128 7040,'-36'-14'3200,"72"9"-2752,-10 2 800,10-2-768,20-6 512,6-1-576,34-7-96,1 7-192,21-7-96,-8 6 0,-1 2-1600,-17 7 864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06.54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1291 1 2304,'0'0'752,"-8"0"203,6 3-781,0-1 0,-1 0 0,0 0 1,1 0-1,-1-1 0,0 1 1,0 0-1,0-1 0,0 0 1,0 0-1,0 0 0,-3 1 0,-1 0 31,1 0-1,0 0 0,-9 5 0,0 2 278,-29 11 0,26-13-271,-22 14 1,-131 93 352,56-35-344,87-61-152,-167 115 552,152-103-443,-1-3 1,-1-1 0,-50 19-1,29-18 124,-114 30 0,89-34 376,89-23-932,-1 1 0,1 0 0,0 0 1,0 0-1,0 0 0,0 0 0,-3 2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16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48 3712,'-1'-2'205,"-6"-27"2212,7 28-2341,0 1 0,-1-1 1,1 1-1,0-1 0,0 1 1,0-1-1,0 1 0,0-1 1,0 1-1,0-1 0,0 1 1,0-1-1,0 1 1,0-1-1,0 1 0,1-1 1,-1 1-1,0-1 0,0 1 1,0-1-1,1 1 0,-1-1 1,0 1-1,0 0 0,1-1 1,-1 1-1,0-1 0,1 1 1,-1 0-1,1-1 1,-1 1-1,1 0 0,-1 0 1,0-1-1,1 1 0,-1 0 1,1 0-1,-1 0 0,1 0 1,-1-1-1,1 1 0,-1 0 1,1 0-1,-1 0 0,1 0 1,-1 0-1,1 0 1,-1 0-1,1 0 0,-1 1 1,1-1-1,-1 0 0,1 0 1,0 0-1,3 2 221,0 0 1,0 0-1,0 0 1,-1 1-1,6 3 1,3 2 77,15 11 122,-2 1-1,1 0 1,-2 2 0,-1 1-1,-1 1 1,-1 1 0,25 39-1,-31-41-189,-2 1-1,0 1 1,-2 0-1,0 1 1,-2 0-1,9 43 1,-9-23 172,-2 1 1,1 93-1,-9-104-440,-1 0-1,-1 0 1,-3-1 0,0 0-1,-3 0 1,0 0 0,-22 48-1,-19 26-1518,13-38-2345,35-67 3440,-25 55-2356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43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452 36 2400,'-2'-2'201,"-1"-1"1,1 1-1,-1 0 1,1 0 0,-1 0-1,0 0 1,0 1-1,0-1 1,0 1-1,0-1 1,0 1-1,0 0 1,-7-1-1,-10-2 966,12 2-661,0 1-1,-1-1 1,-12 1-1,5 1-131,1 1 1,0 0-1,0 1 0,0 1 0,0 1 0,0 0 0,-25 11 0,30-10-268,0 0 0,0 0 0,1 2 1,-1-1-1,2 1 0,-1 0 0,1 1 0,0 0 0,0 1 1,1-1-1,-9 15 0,3-1 0,2 1-1,0 0 1,2 0-1,1 1 1,0 0 0,2 1-1,1 0 1,1 0-1,-1 28 1,4-40-67,1-1 0,1 0 1,0 0-1,1 1 0,0-1 0,1 0 1,0 0-1,8 18 0,-8-23 8,0-1 1,1 1-1,-1-1 0,1 0 1,1 0-1,-1 0 0,1-1 1,0 0-1,0 0 0,0 0 0,1 0 1,0-1-1,0 0 0,0 0 1,0 0-1,8 2 0,4 0 42,0-1 0,0 0 0,0-2 0,1 0 0,0-1 0,20-1 0,6-2 199,64-10 1,-83 8-179,0-2 0,0-1-1,0-1 1,-1-1 0,38-18-1,-51 20-47,0-1 0,0-1 0,-1 1-1,0-2 1,-1 0 0,0 0 0,0-1 0,-1 0-1,0 0 1,-1-1 0,0 0 0,11-21-1,-10 11 7,-1 0 0,-1 0 0,-1 0 0,-1-1 0,-1 0-1,2-28 1,-4 36-106,-2 0 0,0 0-1,0 0 1,-1-1 0,-1 1 0,-1 0-1,-5-18 1,6 25 22,-1 0 0,0 0 1,0 1-1,-1 0 0,1-1 0,-1 1 0,-1 1 0,1-1 0,-1 1 0,0 0 1,-1 0-1,1 0 0,-1 0 0,0 1 0,-9-5 0,5 4-8,0 1 1,0 0-1,-1 0 0,0 1 1,1 1-1,-1 0 0,0 0 0,0 1 1,0 0-1,-1 1 0,1 0 0,0 1 1,0 1-1,-14 2 0,9 0-9,0 1 1,0 0-1,1 1 0,0 0 0,0 1 1,1 1-1,-1 1 0,-24 19 0,31-21-207,-1 1-1,2 0 1,-1 0-1,1 1 1,0-1-1,1 2 0,0-1 1,-8 19-1,12-22-125,-1 0 0,1 0 0,1 0 0,-1 0 0,1 0 0,0 1-1,0-1 1,1 1 0,0-1 0,0 0 0,1 1 0,0-1 0,0 0 0,0 1 0,0-1 0,4 8-1,12 18-1275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43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29 2400,'-29'-21'8418,"24"17"-6774,10 3-336,15 0-310,-13 0-905,-1 1 0,1-1-1,0 2 1,-1-1-1,1 1 1,-1 0-1,10 2 1,-9 0 4,-1 0 0,0 0-1,1 0 1,-1 1 0,-1 0 0,1 0 0,0 0-1,-1 1 1,0 0 0,0 0 0,0 0 0,-1 0 0,5 9-1,0 0 310,-1 1-1,-1 0 0,0 0 0,7 25 0,-12-31-334,1-1-1,0 0 1,1 0 0,-1 0 0,1-1-1,1 1 1,8 10 0,-11-16-51,0 1 1,1-1 0,-1 0-1,1 0 1,-1 0 0,1-1-1,0 1 1,-1-1 0,1 1-1,0-1 1,0 0 0,0 0-1,0 0 1,1 0 0,-1-1-1,0 1 1,0-1-1,0 0 1,1 0 0,-1 0-1,0 0 1,0-1 0,6-1-1,8-3-339,0 0 0,-1-1-1,19-11 1,19-6-2377,-11 8-1224,0 2 1238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21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1 876 3136,'0'0'1429,"9"-11"1350,15-21-987,43-49-315,112-113-234,-82 73-642,131-152 222,-225 269-825,0 1 0,0 0 0,0 0-1,1 1 1,-1-1 0,1 1 0,4-3 0,-7 4 6,-1 1-1,1 0 0,0 0 1,-1 0-1,1-1 0,0 1 1,-1 0-1,1 0 0,-1 0 1,1 0-1,0 0 0,-1 0 1,1 0-1,0 0 0,-1 1 1,1-1-1,0 0 0,-1 0 1,1 0-1,-1 1 0,1-1 1,0 1-1,0 0 14,0 0-1,0 0 1,0 0-1,0 0 1,-1 0 0,1 1-1,0-1 1,-1 0-1,1 1 1,-1-1 0,1 0-1,-1 1 1,0-1-1,1 3 1,0 17 63,0 0 0,-1 0 0,-1 1 1,-6 35-1,1-10 4,-3 27 175,-24 100 0,30-163-30,1 0 0,0 1 1,-1 15-1,3-27-218,0 0-1,0 1 1,0-1 0,0 0-1,0 0 1,0 0 0,0 0 0,0 0-1,0 0 1,0 0 0,0 0-1,0 1 1,0-1 0,0 0-1,0 0 1,0 0 0,0 0 0,0 0-1,1 0 1,-1 0 0,0 0-1,0 0 1,0 0 0,0 1 0,0-1-1,0 0 1,0 0 0,0 0-1,0 0 1,0 0 0,0 0-1,0 0 1,1 0 0,-1 0 0,0 0-1,0 0 1,0 0 0,0 0-1,0 0 1,0 0 0,0 0 0,0 0-1,1 0 1,-1 0 0,0 0-1,0 0 1,0 0 0,0 0-1,0 0 1,0 0 0,0 0 0,0 0-1,0 0 1,1 0 0,-1 0-1,0 0 1,0 0 0,0 0 0,5-4 50,18-40 94,4-17-237,41-80-177,-55 116 137,2 2 0,0 0 1,1 1-1,38-39 1,-52 59 100,0 0 1,0 0 0,0 0 0,1 1 0,-1-1 0,1 0-1,-1 1 1,1 0 0,2-1 0,-4 2 23,0 0 0,0 0-1,-1 0 1,1 0 0,0 0 0,0 0 0,-1 0-1,1 1 1,0-1 0,-1 0 0,1 0-1,0 1 1,-1-1 0,1 0 0,0 1 0,-1-1-1,1 1 1,-1-1 0,1 1 0,-1-1-1,1 1 1,-1-1 0,1 1 0,-1 0 0,0-1-1,1 1 1,-1 0 0,0-1 0,1 1 0,-1 0-1,0-1 1,0 1 0,0 0 0,0 0-1,0 0 1,2 4 13,-2-1 1,1 1-1,-1-1 0,1 1 1,-1-1-1,0 1 0,-1-1 1,1 1-1,-3 7 0,0 6 24,-5 33 63,-3-1-1,-1 1 1,-31 75 0,42-125-102,-5 20 152,5-10 5,1-11-152,0 0-1,0 0 1,0 0 0,0 1-1,0-1 1,0 0 0,0 0 0,0 0-1,0 0 1,0 1 0,0-1-1,0 0 1,0 0 0,0 0-1,1 0 1,-1 1 0,0-1 0,0 0-1,0 0 1,0 0 0,0 0-1,0 0 1,1 0 0,-1 0-1,0 1 1,0-1 0,0 0 0,0 0-1,1 0 1,-1 0 0,0 0-1,0 0 1,0 0 0,1 0-1,2-1 24,1 0 0,-1-1 0,0 1 0,1-1-1,-1 0 1,0 0 0,0 0 0,0 0 0,3-4-1,26-25 48,39-51-1,-31 35-119,-24 28 61,78-84-50,-91 100 1,1 0 0,-1 0 0,1 0 0,0 0-1,0 0 1,0 1 0,1 0 0,8-3 0,-12 4 25,0 1-1,1-1 1,-1 1 0,0 0-1,1 0 1,-1 0 0,0 0 0,0 0-1,1 0 1,-1 0 0,0 0 0,1 1-1,-1-1 1,0 0 0,0 1-1,1-1 1,-1 1 0,0-1 0,0 1-1,0 0 1,0-1 0,0 1-1,0 0 1,0 0 0,0 0 0,0 0-1,0 0 1,0 0 0,0 0 0,-1 0-1,1 0 1,0 0 0,-1 0-1,2 3 1,1 5 33,0 1 0,0 0 0,-1 0-1,0 0 1,1 14 0,-1 53 105,-2-69-145,-8 150 339,8-157-311,0 0-1,0 0 0,-1 0 1,1-1-1,0 1 0,1 0 0,-1 0 1,0-1-1,0 1 0,0 0 1,0 0-1,1-1 0,-1 1 0,0 0 1,1 0-1,-1-1 0,0 1 1,1 0-1,-1-1 0,1 1 0,0 0 1,-1-1-5,1 0 1,0 0 0,-1 0-1,1 0 1,-1 0 0,1 0-1,-1 0 1,1 0 0,-1 0-1,1 0 1,-1 0 0,1 0-1,-1-1 1,1 1 0,-1 0-1,1 0 1,-1-1 0,1 1-1,-1 0 1,1 0 0,-1-1-1,1 0 1,4-4 53,0 0 1,0-1-1,5-6 0,-8 10-52,12-20 56,-1 0 0,-1 0-1,18-47 1,2-5-259,-7 23-102,-24 50 289,-1 0 0,0 1-1,1-1 1,-1 0 0,0 0-1,1 1 1,-1-1 0,1 1-1,-1-1 1,1 0 0,-1 1-1,1-1 1,-1 1 0,1-1-1,0 1 1,-1-1 0,2 1-1,-1 0 4,-1 0 0,0 0 0,1 0 0,-1 0-1,0 0 1,0 0 0,1 0 0,-1 0 0,0 0 0,1 1-1,-1-1 1,0 0 0,1 0 0,-1 0 0,0 1 0,0-1-1,0 0 1,1 0 0,-1 1 0,0-1 0,0 0-1,0 0 1,1 1 0,-1-1 0,0 0 0,0 1 0,0-1-1,1 3-15,0 1-1,0-1 0,0 0 1,0 1-1,-1-1 0,1 6 0,-7 168 201,5-168-162,0 1 83,1 1 0,0 18-1,0-28-77,0 1-1,0 0 0,1-1 0,-1 1 0,0-1 0,1 1 1,-1 0-1,1-1 0,-1 1 0,1-1 0,0 1 1,-1-1-1,1 1 0,0-1 0,0 0 0,0 1 1,0-1-1,1 0 0,-1 0 0,0 0 0,0 0 1,1 0-1,-1 0 0,3 1 0,-1-1 3,0-1 0,0 1 1,0-1-1,0 0 0,0 0 0,0 0 0,0-1 1,0 1-1,0-1 0,0 0 0,0 0 0,0 0 1,0 0-1,-1 0 0,1 0 0,0-1 0,-1 1 0,1-1 1,3-3-1,6-5 39,0-1 0,15-18 0,-17 19-83,-9 9 15,8-9-35,0 0 0,0 1 0,1 0 1,13-8-1,-23 17 27,1-1-1,0 1 1,0-1 0,0 1 0,0-1 0,-1 1 0,1 0 0,0-1 0,0 1-1,0 0 1,0 0 0,0 0 0,0 0 0,0 0 0,0 0 0,0 0-1,0 0 1,0 0 0,-1 0 0,1 0 0,0 0 0,0 1 0,0-1-1,0 0 1,0 1 0,0-1 0,-1 1 0,1-1 0,0 1 0,0-1-1,0 1 1,-1-1 0,1 1 0,0 0 0,-1 0 0,2 1 0,1 3-12,0 0 0,0 0 0,-1 0-1,4 12 1,-3-8 22,5 11 7,-5-10 5,0 0 1,2 0-1,-1 0 1,12 17-1,-15-25 16,1 0 0,0 0 0,-1 0 0,1 0 0,0 0 0,0-1 0,0 1 0,0-1 0,0 1 0,1-1-1,-1 0 1,0 0 0,1 0 0,-1 0 0,1 0 0,-1-1 0,1 1 0,-1-1 0,1 1 0,-1-1 0,1 0-1,-1 0 1,1 0 0,-1 0 0,6-2 0,-2 0 22,0 0-1,0 0 0,0-1 1,0 0-1,0 0 1,-1 0-1,1-1 1,-1 0-1,0 0 0,0 0 1,0-1-1,-1 0 1,1 0-1,4-7 1,5-8-38,-1-1 0,15-32 1,1-11-125,12-22-187,-41 84 288,1 1-1,0 0 1,-1-1 0,1 1-1,0-1 1,0 1-1,0 0 1,0 0 0,1-1-1,-1 1 1,0 0-1,0 0 1,1 0 0,-1 0-1,0 1 1,4-2-1,-5 1 7,0 1-1,1 0 1,-1 1-1,1-1 1,-1 0-1,0 0 1,1 0-1,-1 0 0,1 0 1,-1 0-1,0 0 1,1 0-1,-1 1 1,0-1-1,1 0 1,-1 0-1,0 1 0,1-1 1,-1 0-1,0 0 1,0 1-1,1-1 1,-1 1-1,6 14-136,-2 18 187,-1 0-1,-2 1 1,-4 55 0,2-84-38,0 15 92,0 1 0,-2-2-1,-1 1 1,0 0 0,-8 21-1,12-40-86,-1 0-1,1 0 0,0-1 1,-1 1-1,1 0 0,0 0 0,-1 0 1,1 0-1,-1-1 0,1 1 1,-1 0-1,0 0 0,1-1 1,-1 1-1,0-1 0,1 1 0,-1 0 1,0-1-1,0 1 0,1-1 1,-1 0-1,0 1 0,0-1 0,0 0 1,-2 1-1,2-1 7,-1-1-1,1 0 1,-1 1-1,0-1 1,1 0-1,-1 0 1,1 0-1,0 0 1,-1 0 0,1 0-1,0 0 1,0 0-1,-1-1 1,1 1-1,0 0 1,-1-3-1,0 1-48,-1-1 0,1 1-1,-1-1 1,1 0 0,0 0-1,1 0 1,-1 0-1,1-1 1,0 1 0,0 0-1,0-1 1,0 1 0,1 0-1,0-1 1,0 1-1,0-7 1,1 10 19,-1 0-1,0 1 0,1-1 1,-1 0-1,1 1 1,-1-1-1,1 1 1,-1-1-1,1 1 1,-1-1-1,1 1 0,-1-1 1,1 1-1,-1-1 1,1 1-1,0 0 1,-1-1-1,1 1 0,0 0 1,0 0-1,-1-1 1,1 1-1,0 0 1,-1 0-1,1 0 1,0 0-1,0 0 0,-1 0 1,1 0-1,0 0 1,0 0-1,-1 0 1,2 1-1,29 6 143,-24-6-153,-2 0 9,1 0 0,-1 0-1,1-1 1,0 0 0,-1 0-1,1-1 1,0 0 0,-1 0 0,9-2-1,49-20 248,-56 20-232,14-7 27,0-1 0,0 0-1,-2-2 1,1 0 0,-2-1 0,0-1 0,0-1 0,-2-1 0,0 0 0,19-27 0,-3-3 60,-2-1 1,-1-2-1,21-54 1,-41 82-85,-1 1 1,-1-1-1,-1 0 0,4-33 0,-10 51-19,1 2 0,0-1-1,-1 1 1,1-1 0,-1 1 0,0-1-1,0 1 1,0-1 0,0 1-1,-1-1 1,1 0 0,0 1 0,-1-1-1,-1-2 1,-7 20-358,5-6 381,0 0 1,1 1 0,0 0-1,1 0 1,0 0 0,-1 10 0,0 68 330,4-11-190,4-1 0,28 143 1,-28-199-128,1-1 0,14 30 0,-12-30-270,-7-18-38,-1 1-1,1-1 1,0 1-1,0-1 0,0 1 1,0-1-1,0 0 0,1 1 1,-1-1-1,0 0 1,1 0-1,-1 0 0,1 0 1,2 1-1,-2-1-454,-2-1 648,0 0 0,0 0 1,1 0-1,-1 0 0,0 0 1,0 0-1,0 0 0,1 0 1,-1 0-1,0 0 0,0 0 1,1 0-1,2-5-1792,-3 4 1637,0 0 0,0 0 0,0 0 1,0 0-1,0 0 0,-1 0 0,1 0 1,0 0-1,0 0 0,-1 0 0,0-2 1,-7-13-2644,0 0 1014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22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37 126 5312,'-11'-8'662,"-10"-10"1054,20 18-1669,1 0 0,0 0 0,-1-1 0,1 1 0,0 0 0,0 0 0,-1 0 0,1-1 0,0 1 0,0 0-1,0 0 1,-1-1 0,1 1 0,0 0 0,0-1 0,0 1 0,0 0 0,0 0 0,-1-1 0,1 1 0,0 0 0,0-1-1,0 1 1,0 0 0,0-1 0,0 1 0,0 0 0,0-1 0,0 1 0,0 0 0,0-1 0,1 1 0,-1 0 0,0-1-1,0 1 1,0 0 0,0-1 0,1 1 0,13-7 2451,-5 4-2202,16-6 526,1 1-1,0 1 0,38-5 0,83-2-140,-71 8-498,-14 0-333,53-5 150,-39 7-3695,-41 3 1573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24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8 624 2144,'0'-2'110,"-1"2"-74,1 0 1,0-1-1,0 1 1,0 0 0,0-1-1,0 1 1,0 0-1,0 0 1,0-1 0,-1 1-1,1 0 1,0-1-1,0 1 1,0 0 0,-1 0-1,1 0 1,0-1-1,0 1 1,-1 0-1,1 0 1,0 0 0,-1-1-1,1 1 1,0 0-1,0 0 1,-1 0 0,1 0-1,0 0 1,-1 0-1,1 0 1,0 0 0,-1 0-1,20 6 5134,24 15-2527,-38-19-2506,-1 0-1,0 0 0,1 0 1,-1-1-1,1 0 0,-1 0 1,1 0-1,0-1 0,-1 1 1,1-1-1,0 0 0,0-1 1,-1 1-1,9-2 0,-7 0-15,0 0-1,1-1 1,-1 1-1,0-1 1,0 0-1,-1 0 1,1-1-1,-1 0 0,10-9 1,-9 8-34,-1-1 0,0 0 1,0 0-1,-1 0 0,1-1 0,-2 1 1,1-1-1,4-11 0,-6 13-21,-1 0-1,1-1 1,-1 1-1,0-1 1,0 1-1,-1-1 1,1 0-1,-1 1 1,-1-1-1,1 1 1,-3-11 0,2 12-81,0 0 1,-1 0 0,0 0-1,1 0 1,-1 0 0,-1 1-1,1-1 1,0 1 0,-1 0-1,0 0 1,0 0 0,0 0-1,-3-3 1,4 5-12,1 0 0,-1 0 1,0 0-1,0 0 0,0 0 1,1 1-1,-1-1 0,0 0 0,0 1 1,0-1-1,0 1 0,0 0 0,0 0 1,0 0-1,0 0 0,0 0 1,0 0-1,0 0 0,0 1 0,0-1 1,0 1-1,0-1 0,1 1 0,-1 0 1,0 0-1,0 0 0,0 0 0,1 0 1,-1 0-1,1 0 0,-3 3 1,-1 1 6,0 0 0,1 0 0,0 1 1,0 0-1,0 0 0,1 0 1,-5 11-1,-16 49 265,17-45-98,2-1 1,1 0 0,1 1 0,-2 29-1,5-40-67,0 0 0,0 0 0,1 1-1,1-1 1,0 0 0,0 0 0,0 0-1,2 0 1,-1-1 0,10 19-1,-9-23-54,-1 0-1,1 0 1,0 0-1,1-1 1,-1 0-1,1 0 1,0 0-1,0 0 1,0-1-1,0 0 1,1 0-1,-1 0 1,1-1-1,0 1 1,0-1-1,0-1 1,0 1-1,9 0 1,8 0 47,-1-1 1,1-1-1,35-4 1,-34 2-26,11 0 36,1-3-1,62-15 1,-49 5-60,-1-3 1,-1-1-1,0-3 0,-2-2 1,-1-1-1,70-55 0,-86 59 130,-1-2-1,-2-1 0,32-36 1,-54 57-137,-1 0 1,1-1 0,-1 1-1,0-1 1,0 1-1,0-1 1,-1 0 0,1 0-1,1-8 1,-2 11-27,-1 0 0,0 0 0,0 0 0,1 0 0,-1 0-1,0-1 1,0 1 0,0 0 0,0 0 0,0 0 0,-1-1 0,1 1 0,0 0 0,0 0 0,-1 0 0,0-2 0,0 2 0,1 1-1,-1-1 1,1 1-1,-1-1 1,1 1 0,-1 0-1,1-1 1,-1 1-1,1 0 1,-1 0 0,0-1-1,1 1 1,-1 0-1,1 0 1,-1 0 0,0 0-1,1 0 1,-1-1-1,0 1 1,1 0 0,-2 1-1,-3 0-30,1 0 0,-1 0 0,1 0 0,-1 1 1,1 0-1,-6 3 0,-2 2-6,-1 1 0,2 0 0,-1 1 0,-19 20 0,-33 44-57,59-67 94,-22 29 37,1 1 0,2 1 0,-31 65 0,52-97-59,1-1 0,1 1 0,-1 0-1,1 0 1,0-1 0,-1 8 0,2-11 42,0 0 1,-1 0 0,1 0-1,0 0 1,1 0 0,-1 0 0,0 0-1,0 0 1,0 1 0,1-1-1,-1 0 1,0 0 0,1 0 0,-1 0-1,1-1 1,-1 1 0,1 0-1,0 0 1,-1 0 0,1 0 0,0 0-1,-1-1 1,1 1 0,0 0-1,0-1 1,0 1 0,0-1-1,0 1 1,0-1 0,0 1 0,0-1-1,0 1 1,0-1 0,0 0-1,2 1 1,1-1 23,0 0 0,-1 0-1,1 0 1,0 0 0,0-1 0,0 1-1,-1-1 1,1 0 0,0 0 0,3-2-1,36-19 99,-36 19-109,21-15 61,-1-1 0,39-34 0,18-12-351,-83 64 255,0 0 0,0 0 0,1 0 0,-1 1 0,0-1 0,1 0 0,-1 1 0,0-1 0,1 0 0,-1 1 0,1 0 0,-1-1 0,0 1 0,1 0 0,-1 0 0,1 0 0,2 0 0,-4 0 8,1 0-1,-1 1 1,1-1 0,-1 0 0,0 0-1,1 1 1,-1-1 0,0 0-1,0 0 1,1 1 0,-1-1 0,0 0-1,0 1 1,1-1 0,-1 1 0,0-1-1,0 0 1,0 1 0,0-1-1,0 1 1,1 0 0,-2 15 6,-2-7-3,1 0 0,-1 0 0,-1-1 0,0 1 0,-6 8 0,-28 40 0,15-24 0,-8 17 4,-37 83-1,50-96 12,-39 94 127,-21 42 174,19-57 404,85-156-378,11-43-288,23-42-194,-43 96 179,2 1-1,0 1 1,2 1-1,46-44 0,-4 13 48,-20 21-102,-3-2 0,-1-2 0,38-49 0,-28 14 10,56-114 1,-75 130-16,-27 53-34,2-8-48,-3 13 59,-3 8 16,-28 175 18,26-163 48,-4 15 46,2 0 0,1 1-1,2 61 1,2-95-65,0 0-1,0 0 1,0 1 0,0-1-1,0 0 1,1 0 0,-1 0 0,0 0-1,1 1 1,-1-1 0,1 0-1,-1 0 1,1 0 0,0 0-1,0 0 1,-1 0 0,1 0-1,0-1 1,2 3 0,-3-3-8,1 0-1,0 0 1,0 1 0,0-1 0,0 0 0,-1 0 0,1 0 0,0 0-1,0 0 1,0 0 0,0 0 0,-1 0 0,1-1 0,0 1-1,0 0 1,0 0 0,-1-1 0,1 1 0,0 0 0,0-1-1,-1 1 1,1-1 0,0 1 0,-1-1 0,1 1 0,0-1 0,0-1-1,20-20 51,-1 0-1,-2-2 1,20-31-1,-17 24-14,19-29-68,-14 20-148,36-44 0,-61 83 159,0 0 0,0-1 0,0 1 1,0 0-1,1 0 0,-1 0 0,0 0 1,1 0-1,-1 0 0,2-1 1,-2 2 6,-1 0 1,0 0-1,0 0 1,1 0 0,-1 0-1,0 0 1,0 0-1,0 0 1,1 0 0,-1 0-1,0 0 1,0 0 0,1 0-1,-1 0 1,0 1-1,0-1 1,1 0 0,-1 0-1,0 0 1,0 0 0,0 0-1,0 1 1,1-1-1,-1 0 1,0 0 0,0 0-1,0 0 1,0 1 0,1-1-1,-1 0 1,0 0-1,0 1 1,0-1 0,0 0-1,0 0 1,0 0-1,0 1 1,0-1 0,1 5-24,-1 0 1,0 0-1,0 0 1,0 0-1,-1 5 1,0 1 45,-4 28-206,3-26 219,0 0-1,1 0 1,1 26 0,1-35-26,-1-1-1,1 0 1,-1 1 0,1-1 0,0 0 0,1 0 0,-1 0 0,0 1 0,1-1 0,0-1 0,-1 1 0,1 0 0,0 0 0,1-1 0,-1 1 0,0-1 0,1 0 0,-1 1 0,1-1-1,4 2 1,-3-2 0,0 0 0,1-1-1,0 1 1,-1-1-1,1 0 1,0 0-1,0 0 1,0-1-1,-1 0 1,1 0 0,8-1-1,1-1 33,0 0 1,24-8-1,-22 5-19,-1-1-1,0-1 1,0-1 0,-1 0 0,1 0 0,-2-2-1,20-16 1,5-10 19,35-42 0,-26 26-131,-41 45 115,5-4-79,-17 25 33,-81 160 24,77-156 6,5-10-25,1 0-1,0 0 0,0 0 1,0 1-1,-2 12 0,6-21 22,0 0-1,0 0 1,0 0-1,-1 0 1,1 0-1,0 0 1,0 1-1,0-1 1,0 0-1,0 0 1,0 0-1,0 0 1,0 1-1,0-1 1,0 0-1,0 0 1,0 0-1,0 0 1,0 0-1,0 1 1,0-1 0,0 0-1,1 0 1,-1 0-1,0 0 1,0 0-1,0 0 1,0 1-1,0-1 1,0 0-1,0 0 1,0 0-1,0 0 1,1 0-1,-1 0 1,0 0-1,0 0 1,0 1-1,0-1 1,0 0-1,0 0 1,1 0-1,-1 0 1,0 0-1,0 0 1,0 0-1,1 0 1,7-5 15,10-11 11,-6 2 3,-2-2 0,16-28 1,-18 30-77,0 0 1,0 0 0,2 1-1,15-18 1,-24 30 37,-1 1 0,1-1 0,-1 0 0,1 1 0,0-1 0,-1 1 1,1-1-1,0 1 0,0-1 0,-1 1 0,1 0 0,0-1 0,0 1 0,0 0 0,-1 0 1,1 0-1,1-1 0,-2 1 3,1 0 1,-1 1-1,1-1 1,-1 0-1,1 0 1,-1 0-1,0 1 0,1-1 1,-1 0-1,1 0 1,-1 1-1,0-1 1,1 0-1,-1 1 1,0-1-1,1 0 1,-1 1-1,0-1 0,0 1 1,1-1-1,-1 0 1,0 1-1,2 4-8,-1-1 0,0 1 0,0 0 0,1 9 0,-1-5 16,1 2-33,-1-1 20,1 1-1,0 0 1,1 0-1,1-1 1,6 16 0,-9-24 13,0 1-1,1-1 1,-1 0 0,1 0 0,0 0 0,0 0 0,-1 0 0,1 0 0,0 0-1,0-1 1,1 1 0,-1-1 0,0 0 0,1 1 0,-1-1 0,0 0 0,1 0-1,-1 0 1,1-1 0,0 1 0,-1-1 0,1 1 0,0-1 0,-1 0 0,1 0-1,0 0 1,-1 0 0,6-2 0,5 0 36,0-2 0,0 0 0,0 0 0,0-2 0,-1 1 0,0-1 0,0-1 0,0 0 0,-1-1 0,0 0 0,17-18 0,0-2-60,-1-2 1,39-57-1,-32 37 124,40-74 0,-48 67-82,23-83-1,-19 27 11,-25 91-59,-3 12-239,-4 15 94,-5 17 77,-12 59 139,3 1 1,-7 133-1,22-74 159,3-115-971,1 0 0,0-1 0,13 40 0,-15-60 161,0 0 0,1 0 0,0-1 0,0 1 0,1-1 0,-1 1 0,1-1 0,0 0 0,0 0 0,5 5 0,14 8-2310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46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334 1 1728,'-6'8'8867,"6"-7"-8444,-5 16 2103,3-8-2828,-2-1 373,0 0 0,0 0 0,0-1 0,-1 1-1,0-1 1,-1 0 0,0-1 0,-10 10 0,-1 2 6,-126 127 1219,133-132-1215,0 0 0,1 1 0,0 0-1,1 0 1,0 1 0,2 0 0,-1 1 0,2 0 0,-7 31 0,4-2 94,1 0-1,0 60 1,7-84-91,0 1 0,2 0 1,0 0-1,2 0 0,0-1 0,1 1 0,16 39 0,-13-44 55,0 0 0,1-1 0,1 0 0,1 0 1,0-1-1,1 0 0,0-1 0,1 0 0,21 16 0,-8-10 189,54 31 0,-51-39-355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48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6 841 2144,'0'1'68,"0"0"108,1 0-1,-1 0 1,0 0 0,0 1 0,0-1 0,0 0-1,-1 0 1,1 0 0,0 1 0,0-1 0,-1 0-1,1 0 1,0 0 0,-1 0 0,0 0-1,1 0 1,-1 0 0,0 2 0,1 12 2810,1-14-2924,-1-1-1,0 0 1,1 0-1,-1 0 1,0 0-1,1 0 1,-1 1-1,0-1 0,1 0 1,-1 0-1,0 0 1,1 0-1,-1 0 1,0 0-1,1 0 1,-1 0-1,0 0 1,1 0-1,-1 0 0,0 0 1,1-1-1,-1 1 1,0 0-1,1 0 1,-1 0-1,0 0 1,1 0-1,-1-1 1,0 1-1,0 0 0,1-1 1,16-7 665,-13 6-551,16-9 98,-1-1 0,0-1 1,0-1-1,-1-1 0,20-21 1,69-89 4,3-28 46,-49 65-261,-28 44 48,-3-2 0,35-71 0,-60 101-23,-5 14-78,0 0 1,1 0-1,-1 0 1,1 1-1,0-1 1,-1 0-1,1 0 1,2-3-1,-13 33-533,-13 27 1016,-17 59 1,-7 60-107,20-75 0,10-26-129,16-65-200,0 1 0,0 0 0,0-1 0,2 1 0,-1 0 0,2 11 0,-2-20-39,0 1-1,1 0 1,-1 0 0,0 0 0,0 0-1,0 0 1,1-1 0,-1 1 0,0 0-1,1 0 1,-1 0 0,0-1-1,1 1 1,-1 0 0,1 0 0,0-1-1,-1 1 1,1-1 0,-1 1 0,1 0-1,0-1 1,0 1 0,-1-1 0,1 0-1,0 1 1,0-1 0,0 0 0,-1 1-1,1-1 1,0 0 0,0 0 0,0 1-1,0-1 1,0 0 0,-1 0 0,1 0-1,0 0 1,0 0 0,0-1-1,0 1 1,0 0 0,-1 0 0,1-1-1,0 1 1,0 0 0,0-1 0,1 0-1,2-1 43,0 0-1,-1-1 0,1 1 0,0-1 1,-1 0-1,1 0 0,-1-1 0,5-5 0,8-16 67,26-53-1,-20 34-72,83-125 40,13 12 93,-107 142-173,10-14-41,-1 0-1,-2-1 0,-1-1 1,-1-1-1,12-37 0,-25 64 16,-1 0 0,-1 0-1,1 0 1,-1-1-1,0 1 1,1-11-1,-2 16 10,0 0 0,0 0-1,0-1 1,0 1-1,0 0 1,0 0 0,0 0-1,0 0 1,0 0 0,0 0-1,0-1 1,0 1-1,0 0 1,0 0 0,0 0-1,0 0 1,0 0-1,0 0 1,0 0 0,0 0-1,-1-1 1,1 1-1,0 0 1,0 0 0,0 0-1,0 0 1,0 0 0,0 0-1,0 0 1,0 0-1,0 0 1,-1 0 0,1 0-1,0 0 1,0 0-1,0 0 1,0 0 0,0 0-1,0-1 1,-1 1-1,1 0 1,0 0 0,0 1-1,0-1 1,0 0-1,0 0 1,0 0 0,0 0-1,-1 0 1,1 0 0,0 0-1,0 0 1,0 0-1,0 0 1,0 0 0,0 0-1,0 0 1,0 0-1,-1 0 1,1 0 0,0 0-1,0 1 1,0-1-1,-7 6-100,-11 20 121,-21 39 0,-10 14 384,30-52-235,1 1 0,-28 55 0,16-4-91,-30 122-1,53-176-98,-2 14 110,-12 36 71,19-72-137,-6 22 136,8-23-140,0-1 1,-1 0-1,1 0 0,0 0 0,0 1 0,0-1 1,0 0-1,0 0 0,0 1 0,0-1 1,0 0-1,0 0 0,1 1 0,-1-1 0,1 2 1,0-2 387,-1-9-288,0 5-129,1 0 0,-1 0-1,1 1 1,0-1-1,0 0 1,0 1-1,0-1 1,0 0-1,0 1 1,1-1 0,2-2-1,8-18 61,-3 4-58,1 0 0,0 0 0,2 1 0,0 1 0,1 0 0,0 0 0,27-24 0,-39 40-1,0 1-1,-1-1 1,1 0 0,0 0-1,0 1 1,0-1 0,0 1-1,0-1 1,0 1 0,0-1-1,0 1 1,0 0 0,0-1-1,0 1 1,0 0 0,0 0-1,0 0 1,0 0 0,0 0-1,0 0 1,0 0 0,0 0-1,1 0 1,-1 0 0,0 1-1,0-1 1,0 0 0,0 1-1,0-1 1,0 1 0,0-1-1,0 1 1,-1-1 0,1 1-1,0 0 1,0 0 0,0-1-1,-1 1 1,1 0 0,0 0-1,-1 0 1,2 1 0,0 2-13,1 0 0,0 0 0,-1 1 1,0 0-1,0-1 0,0 1 0,2 10 1,4 44 80,2 14-146,-8-65 115,0 1 0,1-1 0,0 0 0,0 0-1,1 0 1,5 8 0,-7-13 5,0 0 1,0-1-1,0 1 0,1-1 0,-1 0 1,1 1-1,0-1 0,-1-1 0,1 1 1,0 0-1,0-1 0,0 1 0,0-1 1,1 0-1,-1 0 0,0 0 0,0 0 1,1-1-1,-1 1 0,0-1 0,7 0 1,-3-1-15,-1 1 1,1-1 0,-1 0 0,1-1 0,-1 0 0,1 0 0,-1 0 0,0 0 0,0-1 0,6-4 0,-1 0 7,-1 1-1,1-1 1,-1-1 0,-1 0-1,0 0 1,0-1-1,-1 0 1,0-1-1,11-16 1,-9 8 35,0-2 0,-1 1-1,11-40 1,-17 47-81,0 0 0,0-1-1,-2 1 1,1-1 0,-2 0 0,0 1-1,0-1 1,-3-12 0,3 21-12,-1 1 1,0 0-1,1 0 0,-1 0 1,-1 0-1,1 0 1,0 0-1,-4-4 0,5 6 25,0 1 0,-1 0 0,1 0 0,-1-1 0,1 1 0,0 0 0,-1 0 0,1 0 0,0-1 0,-1 1 0,1 0 0,-1 0-1,1 0 1,-1 0 0,1 0 0,0 0 0,-1 0 0,1 0 0,-1 0 0,1 0 0,-1 0 0,1 0 0,-1 0 0,1 0 0,0 0 0,-1 0-1,1 1 1,-1-1 0,1 0 0,0 0 0,-1 0 0,1 1 0,0-1 0,-1 0 0,1 1 0,0-1 0,-1 1 0,-12 14-134,9-8 117,1-1 0,-1 1 1,2 0-1,-1 0 0,1 0 0,-2 9 0,1 4-51,-2 23 1,5-35 87,0 0 1,0 0-1,1 0 1,0 0-1,0 0 0,1 0 1,0 0-1,1 0 1,-1-1-1,1 1 0,1-1 1,0 0-1,0 0 1,0 0-1,1 0 0,0-1 1,0 0-1,0 0 1,1 0-1,0 0 0,0-1 1,1 0-1,-1-1 0,1 1 1,0-1-1,0 0 1,1-1-1,-1 0 0,1 0 1,0-1-1,-1 0 1,1 0-1,13 1 0,-14-2-618,1-1 0,-1 0 0,15-3 0,-21 3 329,1 0 1,0 0 0,0-1-1,-1 1 1,1-1-1,0 1 1,-1-1 0,1 0-1,-1 0 1,1 0-1,0 0 1,-1 0 0,0 0-1,1 0 1,-1 0-1,0-1 1,0 1 0,1 0-1,-1-1 1,1-1-1,-2 2 40,1-1-1,-1 1 0,0-1 0,1 1 1,-1-1-1,0 1 0,0-1 1,0 1-1,0-1 0,0 1 1,0-1-1,-1 1 0,1-1 0,-1 1 1,1-1-1,0 1 0,-1-1 1,-1-1-1,1-1-462,-5-12-1390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48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36 128 3072,'-32'-12'1365,"31"12"-1321,1 0-1,0 0 0,0 0 1,0 0-1,0 0 0,0 0 1,0 0-1,-1 0 0,1 0 1,0 0-1,0 0 1,0 0-1,0 0 0,-1-1 348,1 1-348,0 0 0,0 0 1,0 0-1,0 0 0,0 0 1,-1 0-1,1-1 0,0 1 1,0 0-1,0 0 1,0 0-1,0 0 0,0 0 1,0 0-1,0-1 0,0 1 1,0 0-1,0 0 0,0 0 1,0 0-1,0 0 1,0 0-1,0-1 0,0 1 1,1 0-1,-1 0 0,0-1 348,0 1-348,1 0 0,-1 0 1,0 0-1,0 0 0,0 0 1,15-7 1712,24-2 114,-36 8-1654,78-17 1751,157-30-675,-33 25-1469,-116 19-2942,-27 3 1082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53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16 406 2560,'-11'2'1298,"7"-1"-607,6 0 61,7 6 816,-5-5-1309,0-1 0,-1 0 0,1 0 0,0 0 0,0 0 0,0-1 0,0 1 0,0-1 0,0 0 0,7-1 0,3-1 546,24-6 0,-26 5-650,0-1 1,0 0-1,0-1 1,0 0-1,-1-1 1,0-1-1,0 1 1,-1-2-1,0 1 0,0-2 1,-1 1-1,11-13 1,-6 5 5,-2-1 0,0-1 1,0 0-1,-2 0 0,12-29 0,-18 39-140,-2-1-1,1 1 0,-1-1 0,0 0 0,-1 0 1,0 0-1,0 0 0,-1 1 0,0-1 0,-1 0 1,0 0-1,0 0 0,-1 0 0,0 0 0,-5-12 1,6 19-54,0-1 0,0 1 0,0 0 1,-1 0-1,1 0 0,-1 0 0,1 0 0,-1 0 1,0 0-1,0 0 0,1 1 0,-1-1 1,-4-2-1,5 4 26,-1-1-1,1 1 1,0-1 0,-1 1-1,1-1 1,0 1 0,-1 0-1,1 0 1,-1 0 0,1 0 0,0 0-1,-1 0 1,1 0 0,0 0-1,-1 0 1,1 1 0,0-1-1,-1 1 1,1-1 0,0 1-1,-1-1 1,1 1 0,0 0 0,0-1-1,0 1 1,-2 2 0,-2 2 64,0 0 0,1 0 1,-1 1-1,1 0 1,0 0-1,1 0 0,-6 12 1,-16 50 443,24-65-485,-4 16 109,0 0 0,2 1 1,0-1-1,1 0 0,1 1 1,1-1-1,1 1 0,1-1 1,6 35-1,-6-47-64,0 0-1,0-1 1,0 1 0,1-1-1,0 1 1,0-1-1,1 0 1,0 0 0,0-1-1,0 1 1,1-1 0,-1 0-1,1 0 1,1 0 0,5 4-1,-9-8-34,0 0-1,0 0 1,0-1 0,0 1-1,0-1 1,1 1-1,-1-1 1,0 0-1,0 0 1,0 0-1,0 0 1,0 0-1,1 0 1,-1 0-1,0-1 1,0 1-1,0-1 1,0 0-1,0 0 1,0 0-1,3-1 1,3-3 64,1-1-1,0 0 1,8-8 0,-11 9-72,94-91 227,-73 66-334,2 2 1,45-34-1,-70 59 64,0 1 0,0-1 0,0 1 0,0 0 0,0 0 0,0 0 0,0 1 0,0 0 0,1-1 0,-1 1 0,1 1 0,-1-1 0,1 1 0,-1 0 0,7 0 0,-7 1 24,0 0 0,0 0 0,1 1 0,-1-1 0,0 1 0,0 0 0,0 0 0,-1 0 0,1 1 0,-1-1 0,1 1 0,-1 0 0,0 0 0,0 0 0,4 6 0,14 18 375,20 37 0,-27-40-189,0-2 0,2 0 0,28 32 0,23 7 199,-58-54-363,0-1-1,-1 0 1,2-1-1,-1 0 1,1 0-1,16 5 1,-9-5-412,15 3-2914,-19-5 1572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1:32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1190 3328,'-22'5'1061,"22"-5"-1050,-1 0-1,1 0 0,0 0 1,0 0-1,0 0 1,-1 0-1,1 0 0,0 0 1,0 0-1,-1 1 1,1-1-1,0 0 0,0 0 1,0 0-1,0 0 1,-1 0-1,1 0 1,0 1-1,0-1 0,0 0 1,0 0-1,-1 0 1,1 1-1,0-1 0,0 0 1,0 0-1,0 0 1,0 1-1,0-1 0,0 0 1,0 0-1,0 0 1,0 1-1,0-1 0,0 0 1,0 0-1,0 1 1,0-1-1,0 0 0,0 1 1,-2 7 25,1-4 306,0 0 0,0 0 0,1 0 0,-1 0 0,1 0 0,0 0 0,0 1-1,0-1 1,1 0 0,1 7 0,-2-10-256,1-1 0,-1 1 0,1-1 0,-1 1 0,1-1 0,-1 1-1,1-1 1,-1 1 0,1-1 0,0 1 0,-1-1 0,1 0 0,0 0 0,-1 1 0,1-1 0,0 0-1,-1 0 1,1 1 0,0-1 0,-1 0 0,1 0 0,0 0 0,0 0 0,0 0 0,1 0 55,0-1 0,0 1 0,0 0 0,0-1 0,0 1-1,0-1 1,0 1 0,0-1 0,3-2 0,63-50 1262,-53 40-1206,25-22 376,0-2-1,37-46 1,-59 60-309,-1-2 1,-1 0 0,15-30 0,32-84 592,-31 64-528,-28 68-343,5-15-50,-8 21 58,-1 1 0,0-1 0,1 0-1,-1 0 1,1 1 0,-1-1-1,1 0 1,-1 1 0,1-1-1,-1 1 1,1-1 0,0 1-1,-1-1 1,1 1 0,0-1-1,-1 1 1,1-1 0,1 1-1,3 5-57,-2-1 63,-1 1-1,0 0 1,0 0-1,-1 0 0,1 0 1,-1 0-1,1 10 1,0 42 133,-1-26-17,1 30 165,-7 76 0,2-111-192,0 1 0,-2-1 0,-1 0 0,-1-1 0,-15 36 0,20-57-2,1-1 0,-1 0 0,0 1 0,0-1 0,0 0 0,0 0 0,-5 5 0,6-7-60,0-1 1,0 1 0,0 0 0,0-1 0,0 1 0,0-1 0,0 1-1,-1-1 1,1 0 0,0 0 0,0 1 0,0-1 0,0 0 0,-1 0 0,1 0-1,0 0 1,0 0 0,0 0 0,-1-1 0,1 1 0,0 0 0,0-1-1,0 1 1,0 0 0,0-1 0,0 0 0,0 1 0,-2-2 0,-5-3-120,1-1 0,0 0 0,0 0 0,1-1 0,-1 1 0,1-2 0,-8-12 0,4 6-82,-18-18 0,18 22 48,4 5 99,1 0 0,0-1 0,0 1 1,-7-11-1,12 15 7,-1 1 1,1 0-1,0 0 1,0-1-1,0 1 1,0 0-1,0 0 1,0-1-1,-1 1 1,1 0-1,0 0 1,0-1-1,0 1 1,0 0-1,0 0 1,0-1-1,0 1 1,0 0-1,0-1 1,0 1-1,0 0 1,0 0-1,0-1 1,0 1-1,1 0 1,-1 0-1,0-1 1,0 1-1,0 0 1,0 0-1,0-1 1,1 1-1,-1 0 1,0 0-1,0-1 1,0 1-1,1 0 1,-1 0-1,0 0 1,0 0-1,1 0 1,-1-1-1,0 1 1,0 0-1,1 0 1,-1 0-1,0 0 1,0 0-1,1 0 1,-1 0-1,0 0 1,0 0-1,1 0 1,-1 0-1,0 0 1,1 0-1,-1 0 1,0 0-1,1 0 1,25 3-415,-23-2 436,6 1-11,27 5 95,0-2 0,45 1 0,-36-7 275,-1-3-1,0-2 1,-1-1-1,51-16 0,-69 16-297,-1 0 0,0-2 0,-1-1-1,0-1 1,0-1 0,41-30-1,-41 23-33,-1-1 0,0-2-1,31-40 1,47-80 141,-60 82-22,-19 30-86,7-10-52,41-79 1,-42 58-58,-2 0 0,33-127 0,-54 166-124,1-27 1,-5 42 93,1 1 33,-1-11-175,0 16 200,0 0 0,0 1-1,-1-1 1,1 0 0,0 1 0,0-1 0,-1 0 0,1 1 0,0-1-1,-1 1 1,1-1 0,-1 1 0,1-1 0,-1 1 0,1-1 0,-1 1-1,1-1 1,-1 1 0,1 0 0,-2-1 0,2 0 11,-1 1 0,1 0 0,-1 0 1,1 0-1,-1 0 0,1 0 0,0 0 1,-1 0-1,1-1 0,-1 1 0,1 0 1,-1 0-1,1 1 0,-1-1 0,1 0 1,0 0-1,-1 0 0,1 0 0,-1 0 1,1 0-1,0 1 0,-1-1 0,1 0 0,-1 0 1,1 1-1,0-1 0,-1 1 0,-5 4-2,0 0 0,1 0 0,0 1 0,0 0 0,1 0 0,-6 9 0,-21 43-34,4 3 77,2 2 1,-29 115 0,-7 138 290,51-241 146,-2 111 1,12-176-374,0 0 0,0 0 0,1 0 0,1 0 0,0 0 0,0 0 0,1-1 0,0 1 0,0-1 0,7 13 0,-9-20-59,0-1 0,0 0 0,-1 0 0,1 0 0,0 0 0,0 0 0,0 0 0,0-1 0,0 1 0,0 0 0,1 0 0,-1-1 0,0 1 0,0-1 0,0 1 0,1-1 0,-1 1 0,0-1 0,1 0 0,-1 0 0,0 1 0,1-1 0,-1 0 0,0 0 0,1 0 0,-1-1 0,0 1 0,1 0 1,1-1-1,2-1 41,1 0 0,-1 0 1,0-1-1,1 0 1,4-3-1,-8 4-70,42-29 96,77-72 0,-103 87-152,13-15-66,5-5-572,-36 36 683,0 0-1,0 0 1,0 0 0,-1 0-1,1 1 1,0-1 0,0 0 0,0 0-1,0 0 1,0 0 0,0 0-1,0 0 1,0 0 0,1 0-1,-1 0 1,0 0 0,0 0 0,0 0-1,0 0 1,0 0 0,0 0-1,0 0 1,0 0 0,0 0-1,0 0 1,0 1 0,0-1 0,0 0-1,0 0 1,0 0 0,0 0-1,0 0 1,0 0 0,0 0-1,0 0 1,0 0 0,0 0 0,0 0-1,0 0 1,0 0 0,0 0-1,0 0 1,1 0 0,-1 0-1,0 0 1,0 0 0,0 0 0,0 0-1,0 0 1,0 0 0,0 0-1,0 0 1,0 0 0,0 0-1,-3 10-216,-12 21-167,8-16 301,0 1 109,2-7 32,0 0 1,1 1-1,0-1 1,-4 20-1,8-27-46,-1 0 0,1 0 1,0-1-1,0 1 0,0 0 0,0 0 0,0 0 0,0 0 0,0-1 0,1 1 0,-1 0 1,1 0-1,-1-1 0,1 1 0,0 0 0,0-1 0,-1 1 0,1-1 0,0 1 0,0-1 1,1 1-1,-1-1 0,0 1 0,0-1 0,1 0 0,-1 0 0,1 0 0,-1 0 0,1 0 0,-1 0 1,1 0-1,0-1 0,-1 1 0,4 1 0,1-1 77,1 0 0,0 0-1,-1 0 1,1 0 0,0-1 0,0 0-1,-1-1 1,1 1 0,7-3 0,6-1-25,34-14 1,-37 11-70,0-1 0,0-1-1,-1 0 1,0-2-1,-1 0 1,22-19 0,-37 29 3,21-15-185,-10 12-6,-11 4 187,0 0 0,1 0 1,-1 0-1,0 0 0,1 0 0,-1 0 0,0 0 1,0 0-1,1 0 0,-1 1 0,0-1 0,0 0 1,1 0-1,-1 0 0,0 0 0,0 0 0,1 1 1,-1-1-1,0 0 0,0 0 0,0 0 1,1 1-1,-1-1 0,0 0 0,0 0 0,0 0 1,0 1-1,0-1 0,0 0 0,1 0 0,-1 1 1,0 4-63,-1 0 1,1 1 0,-1-1 0,0 0-1,0 0 1,-2 5 0,2-8 55,-2 11-34,0-5 59,0 1 1,1-1-1,0 1 0,1-1 1,0 10-1,0-17 9,1 1 0,0-1 0,1 1 0,-1-1 0,0 1 0,0-1 0,1 1 0,-1-1 1,1 1-1,-1-1 0,1 1 0,-1-1 0,1 0 0,0 1 0,0-1 0,0 0 0,0 0 0,0 0 0,0 0 0,0 1 0,0-1 0,0 0 0,0-1 0,1 1 0,-1 0 0,0 0 0,1-1 0,-1 1 0,0 0 0,1-1 0,-1 0 1,1 1-1,-1-1 0,1 0 0,2 1 0,3-2 26,0 1 1,0-1-1,0-1 1,0 1-1,0-1 1,0 0-1,0-1 1,-1 0-1,9-4 1,7-3 11,39-15-98,12-4 65,80-45 0,-131 62-65,0-2-1,-2 0 0,1-2 1,-2 0-1,0-1 1,-1-1-1,28-36 0,-19 18-603,-27 36 631,0 0 1,0 0-1,0 0 1,1-1-1,-1 1 0,0 0 1,0 0-1,0 0 1,0-1-1,0 1 0,1 0 1,-1 0-1,0-1 0,0 1 1,0 0-1,0 0 1,0-1-1,0 1 0,0 0 1,0 0-1,0-1 1,0 1-1,0 0 0,0 0 1,0-1-1,0 1 1,0 0-1,0 0 0,0-1 1,0 1-1,0 0 0,0 0 1,-1-1-1,1 1 1,0 0-1,0 0 0,0 0 1,-1-1-1,1 1-17,-1 0 1,0 1-1,0-1 0,0 0 0,1 0 1,-1 1-1,0-1 0,0 1 0,1-1 1,-1 0-1,0 1 0,1-1 1,-1 1-1,0 0 0,-36 34-104,-43 51 0,58-61 74,15-17 81,1 1 0,0-1 0,0 1 0,-7 14 0,12-20-5,-1 1 0,1-1 0,0 1 0,0-1 0,0 1 0,1 0-1,-1 6 1,1-9-2,0 1 0,0 0 0,0-1 0,1 1 0,-1 0 0,0-1 0,1 1 0,0 0 1,-1-1-1,1 1 0,0-1 0,0 1 0,0-1 0,0 1 0,0-1 0,0 0 0,2 2 0,-1-1 26,1 0 0,-1 0 0,1-1 0,0 0 0,0 1 1,0-1-1,0 0 0,0 0 0,0 0 0,0-1 0,0 1 0,0-1 0,0 0 1,0 1-1,0-2 0,0 1 0,1 0 0,4-2 0,1 1 86,1-2-1,-1 1 0,0-2 1,16-6-1,-17 5-104,1 0 0,-1-1 1,0 0-1,0 0 0,0-1 0,-1 0 1,11-13-1,-6 4 15,-1 0 0,17-33 0,58-164-646,-67 158 294,56-187-542,-73 235 808,3-13-14,3-27 0,-7 42-15,-1 0 0,0 1 0,0-1 0,0 1 0,-1-1 0,1 1 0,-1-1 0,0 1 0,0-1 0,-1 1 0,-3-8 0,5 11 57,0 1 0,0-1 0,-1 1 0,1-1 0,0 1 0,-1-1 0,1 1 0,-1-1 0,1 1 0,0 0 0,-1-1 0,1 1 0,-1 0 0,1-1 0,-1 1 0,1 0 0,-1 0 0,1 0 0,-1-1 1,1 1-1,-1 0 0,0 0 0,1 0 0,-1 0 0,1 0 0,-1 0 0,1 0 0,-1 0 0,1 0 0,-1 0 0,0 0 0,1 0 0,-1 1 0,1-1 0,-1 0 0,1 0 0,-1 0 0,1 1 0,-1-1 0,0 1 0,-2 1-65,0 1 0,0 0 0,0 0 0,-5 5 0,-4 8 166,0 0-1,2 0 1,0 1 0,-12 27-1,8-9 127,-15 56-1,23-62-50,1 1-1,2 0 1,1 0 0,1 0-1,1 0 1,2 0 0,6 30-1,-6-43-38,1-1 0,6 17 0,-8-28-50,1 1 1,0-1-1,1 0 1,-1 0-1,1 0 1,0 0-1,0-1 1,1 1-1,6 6 1,-9-9-42,1-1 0,-1 0 0,1 0 0,0 0 0,-1 0 0,1 0-1,0 0 1,0 0 0,0-1 0,0 1 0,0-1 0,-1 1 0,1-1 0,0 0 0,0 0 0,0 1 0,0-2 0,0 1 0,0 0-1,0 0 1,0 0 0,3-2 0,2 0 33,0-1 1,0 0-1,-1-1 0,11-6 0,-14 8-43,34-25 91,-2-1-1,54-53 0,12-12-557,-85 84 198,-16 9 243,0 0 0,0 0 0,0 0-1,0 0 1,1 0 0,-1 0 0,0 0 0,0 0-1,0 0 1,0-1 0,1 1 0,-1 0 0,0 0-1,0 1 1,0-1 0,0 0 0,0 0-1,1 0 1,-1 0 0,0 0 0,0 0 0,0 0-1,0 0 1,1 0 0,-1 0 0,0 0 0,0 0-1,0 0 1,0 0 0,0 1 0,0-1-1,0 0 1,1 0 0,-1 0 0,0 0 0,0 0-1,0 0 1,0 1 0,0 8-188,-5 12 174,4-18-19,-14 49 6,6-24 117,-5 30-1,13-50-2,0 1 0,0-1 0,1 0 0,0 1 0,0-1 0,1 1 0,0-1 0,3 11 0,-3-15-23,0 0 0,1 0 0,0 0 1,0 0-1,0 0 0,1 0 0,-1-1 1,1 1-1,0-1 0,0 0 0,0 0 1,0 0-1,0 0 0,1 0 1,0-1-1,-1 1 0,1-1 0,7 3 1,-2-1-20,0-1 0,0-1 0,0 1 1,1-2-1,-1 1 0,1-1 0,13 0 1,-14-2-17,0-1 0,-1 0 1,1 0-1,-1 0 0,0-1 1,0 0-1,0-1 0,0 0 1,8-5-1,-13 7-3,8-6 30,0 0 0,0-1 0,-1-1 0,0 0 0,0 0 0,11-17 0,-12 17-40,5-8-24,-1 4-16,-1-1-1,0-1 1,-1 0-1,-1 0 1,16-35-1,-26 50 23,1 0 0,-1 0 0,1-1-1,-1 1 1,0 0 0,0-1 0,1 1 0,-1 0-1,0-1 1,0 1 0,0 0 0,0-1 0,-1 1-1,1 0 1,0 0 0,-1-1 0,1 1 0,0 0-1,-1 0 1,0-1 0,1 1 0,-2-2 0,1 2-1,0 1 1,0-1-1,0 0 1,0 1-1,-1-1 1,1 1-1,0-1 1,0 1-1,0-1 1,0 1-1,-1 0 1,1 0-1,0-1 1,0 1 0,-1 0-1,1 0 1,0 0-1,0 1 1,0-1-1,-1 0 1,1 0-1,0 1 1,0-1-1,0 0 1,-3 2-1,-2 1 6,1 0-1,-1 0 0,0 1 1,1 0-1,0 0 0,0 0 1,0 1-1,0 0 0,1 0 1,0 0-1,0 0 0,-5 10 1,4-8 12,1 0 0,1 0 0,-1 1 0,2 0 0,-1-1 0,1 1 1,0 0-1,0 0 0,-1 17 0,3-23 7,0 1 0,0-1 1,0 1-1,1-1 0,-1 1 0,0-1 0,1 1 0,0-1 1,0 0-1,-1 1 0,1-1 0,1 0 0,-1 0 1,0 0-1,0 0 0,1 0 0,-1 0 0,1 0 1,0 0-1,0 0 0,-1-1 0,1 1 0,0-1 0,0 1 1,1-1-1,-1 0 0,0 0 0,0 0 0,1 0 1,-1 0-1,0 0 0,1-1 0,-1 1 0,1-1 0,2 1 1,15 1 34,0-1 1,0-1 0,0 0 0,34-6 0,81-21-149,-109 21 90,34-8 32,-1-3 0,82-35 0,-137 50-72,-2 1 26,-1 0 1,1 1-1,-1-1 0,0 0 0,1 1 1,0 0-1,-1-1 0,1 1 1,-1 0-1,1-1 0,-1 1 0,1 0 1,0 0-1,2 1 0,-4-1 20,0 0-1,1 1 0,-1-1 0,0 0 1,0 1-1,0-1 0,0 0 0,0 0 1,0 1-1,0-1 0,1 0 0,-1 1 1,0-1-1,0 0 0,0 1 0,0-1 1,0 0-1,-1 1 0,1-1 0,0 0 1,0 0-1,0 1 0,0-1 0,0 0 1,0 1-1,0-1 0,-1 0 0,1 0 1,0 1-1,0-1 0,0 0 0,0 0 1,-1 1-1,1-1 0,0 0 0,0 0 1,-1 1-1,-12 15-75,-2-1 52,-1-1-1,-1 0 1,-18 12-1,-3 1 35,16-10-5,12-11 19,1 1 0,0 1-1,0-1 1,0 2 0,1-1-1,-11 15 1,19-22-9,-1 0 1,0 0-1,0 1 1,1-1-1,-1 0 0,1 0 1,-1 1-1,1-1 0,0 0 1,-1 1-1,1-1 1,0 0-1,0 1 0,0-1 1,0 1-1,0-1 0,0 0 1,0 1-1,1-1 1,-1 0-1,0 1 0,1-1 1,-1 0-1,1 0 0,-1 1 1,1-1-1,0 0 1,0 0-1,-1 0 0,1 0 1,0 0-1,0 0 0,0 0 1,0 0-1,0 0 1,0 0-1,1 0 0,-1-1 1,0 1-1,0 0 0,0-1 1,1 1-1,-1-1 1,0 1-1,1-1 0,1 0 1,3 2 23,0-1 0,1 0 1,-1-1-1,0 0 1,0 0-1,0 0 1,0-1-1,0 1 0,1-1 1,-1-1-1,0 1 1,-1-1-1,1 0 0,0-1 1,0 1-1,-1-1 1,7-5-1,-1 0 10,-1-1 0,0-1 0,0 0 0,-1 0 0,11-16 0,36-65 184,-49 79-221,121-228-788,-90 155 277,33-116 0,-42 104 251,-25 79 31,-1 0-1,0-1 1,0-24 0,-3 41 192,0 0 0,0 0-1,0 0 1,0 0 0,0 1-1,-1-1 1,1 0 0,0 0 0,-1 0-1,1 1 1,-1-1 0,-1-2 0,1 4 23,1-1 1,-1 1 0,0 0-1,1-1 1,-1 1 0,0 0-1,1 0 1,-1-1 0,0 1-1,0 0 1,0 0 0,1 0-1,-1 0 1,0 0 0,0 0-1,1 0 1,-1 0 0,0 0 0,0 0-1,0 1 1,1-1 0,-1 0-1,0 1 1,1-1 0,-1 0-1,0 1 1,0 0 0,-6 2-5,1 1 1,0 1 0,0-1 0,0 1-1,1 0 1,0 0 0,0 0-1,0 1 1,0 0 0,-5 10-1,6-11 11,-56 91 3,41-65 0,-6 15 68,1 1 0,3 0-1,2 2 1,-16 62-1,-30 208-4842,61-279 3293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09.47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145 181 1984,'0'0'640,"4"8"101,-1-3-686,-1 0-1,0 0 1,-1 0 0,1 0-1,-1 1 1,0 7 0,1-3-6,-1-7-29,17 134 984,-5 28-130,2 17-692,-2-6 406,-2-64 56,7 37-97,-10-99-177,-2 0 1,-1 87 0,-11-97-67,4-30-187,0 0 1,0 17-1,-6 30 667,8-56-603,-1-1-146,0 1-1,0-1 1,0 1 0,0-1-1,0 1 1,0 0 0,0-1-1,0 1 1,0 0 0,0 0-1,-1 1 1,1 9-142,1-9 93,0-1 0,0 1 1,0 0-1,0-1 0,-1 1 0,1-1 0,-1 1 0,1 0 1,-2 2-1,-2 8 37,4-11-17,0 0 0,0-1 0,0 1 0,0 0 0,0 0 0,0-1 0,0 1 0,0 0-1,0-1 1,-1 1 0,1 0 0,0-1 0,-1 1 0,1 0 0,0-1 0,-1 1 0,1-1-1,-1 1 1,1 0 0,-1-1 0,1 1 0,-1-1 0,1 1 0,-1-1 0,1 0 0,-1 1-1,0-1 1,1 0 0,-1 1 0,0-1 0,1 0 0,-1 0 0,-1 1 0,-2-1-17,4 0 35,-1 1 0,1-1-1,0 0 1,-1 0-1,1 0 1,0 0 0,-1 0-1,1 0 1,-1 0 0,1 0-1,0 0 1,-1 0 0,1 0-1,-1 0 1,1 0 0,0 0-1,-1 0 1,1-1-1,0 1 1,-1 0 0,1 0-1,0 0 1,-1 0 0,1-1-1,0 1 1,-1 0 0,1 0-1,0-1 1,-1 1 0,1 0-1,0-1 1,0 1-1,0 0 1,-1-1 0,1 1-1,0 0 1,0-1 0,0 1-1,0 0 1,0-1 0,-1 1-1,1-1 1,0 1 0,0 0-1,0-1 1,0 1-1,0-1 1,0 1 0,0 0-1,1-1 1,-1 1 0,0-1-1,1-28 326,0-19-132,-12-154 284,-4-5-592,-8-44 89,-1-4-470,21 218 370,1 24 18,1-1 0,0-1 0,2-19 0,-1 27 104,0 0 0,0 1 0,-1-1 0,0 0-1,0 0 1,-4-12 0,2 11-31,1 0 1,1 0-1,-1 0 0,1-10 1,-4-28 202,-4-35-342,4 44 219,4 30-73,0 0 0,0 0-1,0 0 1,1 0-1,1-12 1,0 8-40,-1 0 1,0 1-1,0-1 1,-3-14-1,1 14 131,1-1-1,1 1 0,0-18 1,1-13-1175,-1 42 1084,0 0 0,0 0 0,0 0 0,0 0 0,0 0 0,0 0 0,0 0 1,0 0-1,0 0 0,0-1 0,0 1 0,0 0 0,0 0 0,0 0 0,0 0 0,0 0 0,0 0 0,0 0 0,0 0 0,0 0 0,0 0 0,0 0 1,0 0-1,0 0 0,-1 0 0,1 0 0,0-1 0,0 1 0,0 0 0,0 0 0,0 0 0,0 0 0,0 0 0,0 0 0,0 0 0,0 0 1,0 0-1,0 0 0,0 0 0,0 0 0,-1 0 0,1 0 0,0 0 0,0 0 0,0 0 0,0 0 0,0 0 0,0 0 0,0 0 0,0 0 0,0 0 1,0 0-1,0 0 0,0 0 0,0 0 0,-1 0 0,1 0 0,0 0 0,0 1 0,0-1 0,0 0 0,0 0 0,0 0 0,0 0 0,0 0 1,0 0-1,0 0 0,0 0 0,0 0-3,-1 1 1,1-1-1,0 0 1,0 1-1,0-1 1,0 0-1,0 1 1,-1-1-1,1 0 0,0 1 1,0-1-1,0 0 1,0 1-1,0-1 1,0 1-1,0-1 1,0 0-1,0 1 1,0-1-1,0 0 1,1 1-1,-1 0 1,1 2-39,-1 1 0,1-1 1,-1 1-1,0-1 0,0 1 0,0 0 1,-1-1-1,1 1 0,-2 3 0,0 8-62,-19 164-410,6-63 234,-19 312-154,32-344 467,4-1 0,18 130 0,-14-136 99,2 9 622,-8-82-711,0-1-1,0 1 1,0-1-1,0 1 1,-1 4-1,-1 10 450,4 3-1572,-2-8-138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54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0 3136,'-18'0'1029,"18"0"-1015,0 0-1,0 0 0,0 0 1,-1 0-1,1 0 0,0 0 1,0 0-1,0 0 0,-1 0 1,1 0-1,0 0 0,0 0 1,-1 0-1,1 1 0,0-1 1,0 0-1,0 0 0,0 0 1,-1 0-1,1 0 0,0 0 1,0 0-1,0 1 0,0-1 1,-1 0-1,1 0 0,0 0 1,0 0-1,0 1 0,-48 64 4649,-14 17-812,48-66-3239,1-1 1,-32 26 0,2-10-38,-76 40 1,24-16-2439,84-45 787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57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1065 2144,'5'-5'4464,"-24"5"-571,17 0-3826,0 0 0,0 0 0,0 1-1,0-1 1,0 1 0,0 0 0,0 0 0,0-1 0,0 1 0,0 1-1,-3 1 1,-20 18 676,20-17-613,-2 3 47,0-1-1,1 1 1,-1 0 0,1 0 0,-7 13 0,11-18-142,1 0 0,0 1-1,0-1 1,0 0 0,1 0 0,-1 1 0,0-1 0,1 1 0,0-1-1,-1 0 1,1 1 0,0-1 0,0 1 0,0-1 0,1 1 0,-1-1-1,1 0 1,-1 1 0,1-1 0,0 0 0,-1 1 0,1-1 0,1 0-1,-1 0 1,0 0 0,0 0 0,4 4 0,-2-3 36,1 0 0,-1 0 0,1 0 0,0 0 0,0 0 0,0-1 0,0 0 0,1 0 0,-1 0 0,1 0 0,-1-1 0,1 0 0,8 2 0,-1-2 129,0 1 0,1-2 0,-1 0 0,15-1 1,-22 0-140,0 1 1,0-1 0,1-1 0,-1 1-1,0-1 1,0 0 0,-1 0 0,1 0-1,0 0 1,-1-1 0,1 0 0,5-5-1,-8 7-44,-1-1 0,0 1-1,1-1 1,-1 0 0,0 1 0,0-1-1,0 0 1,0 0 0,0 0-1,0 0 1,0 0 0,-1 0-1,1 0 1,-1 0 0,0 0 0,1 0-1,-1 0 1,0 0 0,0 0-1,0 0 1,-1-1 0,1 1-1,0 0 1,-1 0 0,1 0 0,-1 0-1,0 0 1,0 0 0,0 0-1,0 1 1,0-1 0,0 0-1,-1-1 1,-2-3-70,0 1-1,0 1 1,-1-1 0,1 0-1,-1 1 1,0 0-1,0 0 1,0 1-1,-1-1 1,1 1 0,-10-4-1,6 4 14,0-1 0,-1 2 1,1-1-1,0 2 0,-1-1 0,0 1 0,-10 0 0,20 1 19,-1 0-1,0 0 1,0 0 0,0 0-1,1 0 1,-1 0 0,0 0-1,0-1 1,0 1 0,1 0-1,-1-1 1,0 1 0,0 0-1,1-1 1,-1 1 0,0-1-1,1 1 1,-1-1 0,0 1 0,1-1-1,-1 0 1,46-2-16,-33 2 91,-1-1 1,1-1 0,0 0 0,-1 0 0,18-8-1,53-32 135,-48 21-84,-1-2-1,54-51 1,6-5 61,54-23-6,-106 78-54,-1-1 1,56-50-1,-81 62-91,0-1-1,-1-1 0,0 0 0,-1-1 1,-1 0-1,-1-1 0,0 0 1,10-26-1,-19 40-18,29-83-643,-51 128-723,-68 153 1167,66-143 197,-37 94 65,57-139-57,-33 116 229,31-104-214,0 0-1,2-1 0,0 1 1,2 35-1,0-50 27,0 0 0,0 0 0,1-1 0,0 1 0,-1 0-1,1 0 1,0-1 0,0 1 0,1 0 0,-1-1 0,1 1 0,-1-1 0,3 3 0,-3-4-25,0 0 0,0 0 1,0-1-1,0 1 0,0 0 0,0 0 1,1-1-1,-1 1 0,0 0 0,1-1 0,-1 0 1,0 1-1,1-1 0,-1 0 0,1 0 1,-1 1-1,0-1 0,1 0 0,-1 0 1,1-1-1,-1 1 0,0 0 0,1 0 0,-1-1 1,1 1-1,1-2 0,3 0 32,0-1 0,-1 0 1,1-1-1,-1 1 0,0-1 0,0 0 0,0 0 0,-1-1 0,1 1 1,3-6-1,5-8 159,19-32 1,14-40 70,-12 22-214,48-69 40,6-12-57,48-135-287,-61 121-292,-71 156 422,5-12-178,-8 19 280,-1-1-1,0 1 1,0 0-1,0 0 1,1-1 0,-1 1-1,0 0 1,0 0-1,0-1 1,0 1 0,0 0-1,1-1 1,-1 1 0,0 0-1,0 0 1,0-1-1,0 1 1,0 0 0,0-1-1,0 1 1,0 0 0,0-1-1,0 1 1,0 0-1,0 0 1,0-1 0,-1 1-1,1 0 1,0-1-1,0 1 1,0 0 0,0 0-1,0-1 1,-1 1 0,1 0-1,-9 11-4,0 0 104,1 1 0,0 0 0,1 0 0,-10 25-1,-17 58 423,25-68-384,-91 238 315,65-175-231,8-12-45,-24 120 0,23-77 114,16-83 62,10-35-128,1-4-20,3-19-11,13-37-213,-5 19-44,-4 15 73,10-25 1,-13 41-42,0 0 1,0 0-1,1 0 1,0 1-1,0-1 1,1 1 0,9-10-1,-14 15 20,1 0-1,0 1 1,0-1-1,-1 0 1,1 1-1,0-1 1,0 0 0,0 1-1,0-1 1,0 1-1,0-1 1,0 1 0,0 0-1,0-1 1,0 1-1,0 0 1,0 0-1,0 0 1,0-1 0,0 1-1,0 1 1,0-1-1,2 0 1,-2 1 6,1-1 1,-1 1 0,0 0-1,0 0 1,0 0 0,0 0-1,0 0 1,0 0 0,0 0-1,0 0 1,0 0 0,0 0-1,-1 0 1,1 1 0,1 1-1,1 7 8,0 0-1,0 0 1,3 19-1,-5-20-4,4 18-39,22 93-64,-23-108 167,0 0 1,1 0-1,0 0 1,1-1-1,1 0 0,0 0 1,11 14-1,-14-21-38,0 1-1,1-1 0,0 0 1,0 0-1,0-1 1,0 1-1,1-1 1,0 0-1,-1-1 0,1 0 1,0 1-1,0-2 1,0 1-1,0-1 1,0 0-1,1 0 1,-1 0-1,0-1 0,1 0 1,-1-1-1,0 1 1,0-1-1,9-2 1,-5 0-7,0 0 1,0 0 0,-1-1-1,1 0 1,-1-1 0,0 0-1,0 0 1,0-1 0,-1 0-1,0 0 1,0-1 0,-1 0-1,11-13 1,-5 1 20,-2 0 0,1-1-1,-2 0 1,-1-1 0,-1 0 0,0 0 0,-2-1 0,5-23-1,-10 40-47,0 0-1,-1 0 1,1 0-1,-1 0 1,0 0-1,-1-1 1,1 1-1,-1 0 1,0 0-1,0 0 1,-1 0-1,1 0 1,-4-6-1,5 11 8,0-1-1,-1 1 1,1-1-1,-1 1 1,1-1-1,-1 1 1,1-1 0,-1 1-1,1 0 1,-1-1-1,1 1 1,-1 0-1,1 0 1,-1-1 0,1 1-1,-1 0 1,0 0-1,1 0 1,-1 0-1,1-1 1,-1 1 0,0 0-1,1 0 1,-1 0-1,0 0 1,1 1-1,-1-1 1,1 0-1,-1 0 1,0 0 0,1 0-1,-1 1 1,1-1-1,-1 0 1,1 0-1,-1 1 1,1-1 0,-1 1-1,1-1 1,-1 0-1,1 1 1,-1 0-1,-3 2-19,1 0 0,0 1 0,0-1 0,0 1 0,-2 4 0,-10 15-25,2 1 0,1 1-1,1-1 1,1 2 0,-10 42 0,19-61 69,0 0 1,1 0-1,0 0 1,0 0-1,0 0 0,1 0 1,0-1-1,0 1 0,1 0 1,0 0-1,0 0 0,1-1 1,0 0-1,6 11 1,-7-14 4,0 0 0,0 1 0,0-2 0,0 1 0,1 0 0,0 0 0,-1-1 1,1 1-1,0-1 0,0 0 0,0 0 0,0 0 0,1 0 0,-1-1 0,0 1 1,1-1-1,-1 0 0,1 0 0,0 0 0,-1 0 0,1-1 0,0 1 0,-1-1 1,1 0-1,0 0 0,-1 0 0,1-1 0,0 1 0,5-3 0,-3 1-6,0 0-1,0-1 0,-1 0 1,1 0-1,-1-1 0,1 1 0,-1-1 1,0 0-1,-1-1 0,1 1 0,-1-1 1,6-7-1,4-8 188,22-42 0,-18 30-141,26-52-162,-26 47 0,42-61 0,-58 95 83,0 1 0,0-1 0,0 1-1,0 0 1,0 0 0,1 0 0,-1 0 0,1 0 0,0 0 0,-1 1 0,1-1 0,0 1 0,5-2 0,-7 3 15,1-1-1,0 1 1,-1 0 0,1 0 0,-1 0-1,1 0 1,-1 1 0,1-1 0,-1 0 0,1 1-1,-1-1 1,1 1 0,-1-1 0,1 1 0,-1 0-1,0-1 1,1 1 0,-1 0 0,0 0-1,0 0 1,1 0 0,-1 0 0,0 0 0,0 0-1,0 1 1,0-1 0,-1 0 0,1 1 0,0-1-1,0 2 1,3 6 19,-1 0 0,0 0 0,-1 0 0,0 0 0,0 0 0,-1 1 0,1 9 0,1 9-126,2 20 20,-3-25 127,1 0 0,1 0 0,1 0 0,1 0 0,13 33-1,-18-54-10,0 1 0,1-1 0,-1 0 0,0 0 0,1 0 0,-1 0 0,1 0 0,0 0 0,4 3 0,-5-5-6,0 1 1,0 0-1,0-1 0,0 1 1,0-1-1,1 0 0,-1 1 1,0-1-1,0 0 0,0 0 1,1 1-1,-1-1 0,0 0 1,1 0-1,-1 0 0,0-1 1,0 1-1,1 0 0,-1 0 1,0-1-1,0 1 0,2-2 1,7-2 26,-1-2 0,0 1 0,0-1 1,0-1-1,-1 0 0,1 0 0,13-16 0,44-67-77,-42 55 28,-9 14 29,-10 11-37,1 1-1,1 0 1,0 1-1,0-1 1,0 1-1,1 1 1,9-7-1,-16 13-2,0 0 1,0 1-1,0-1 0,0 1 0,0-1 0,0 1 0,0-1 0,0 1 0,0 0 0,0-1 1,0 1-1,0 0 0,0 0 0,1 0 0,-1 0 0,1 0 0,-2 0 6,1 0 1,0 1-1,-1-1 0,1 0 0,-1 1 0,1-1 1,-1 0-1,1 1 0,-1-1 0,1 1 0,-1-1 1,0 0-1,1 1 0,-1-1 0,0 1 0,1-1 1,-1 1-1,0-1 0,1 1 0,-1 1 0,1 2-13,0 1-1,0 0 0,-1-1 0,1 1 0,-2 8 0,1-7 38,-6 133 183,2-91-16,2-33-66,-2-3-52,4-12-64,-1 0-1,1 1 0,0-1 0,0 0 0,0 0 1,0 0-1,-1 0 0,1 1 0,0-1 0,0 0 1,0 0-1,0 0 0,0 1 0,0-1 0,0 0 1,0 0-1,0 0 0,0 1 0,0-1 0,-1 0 1,1 0-1,0 1 0,1-1 0,-1 0 0,0 0 1,0 1-1,0-1 0,0 0 0,0 0 0,0 0 0,0 1 1,0-1-1,0 0 0,0 0 0,0 0 0,1 1 1,-1-1-1,0 0 0,0 0 0,0 0 0,0 0 1,1 1-1,-1-1 0,0 0 0,0 0 0,0 0 1,0 0-1,1 0 0,-1 0 0,0 0 0,0 0 1,1 1-1,0-2 13,0 0 0,-1 0 0,1 0 1,0 0-1,0 0 0,-1 0 0,1 0 1,-1 0-1,1 0 0,0-2 0,2-2 83,10-16 17,0 0-1,12-30 1,-12 24-101,18-29 0,-28 52-15,1-4-36,1 1-1,0 0 0,0 0 0,0 1 0,1-1 0,0 1 0,0 1 1,0-1-1,1 1 0,11-7 0,-18 11 39,1 1 0,-1 0 0,1 0 0,-1-1 0,1 1 0,-1 0 0,1 0-1,-1 0 1,1 0 0,-1-1 0,1 1 0,0 0 0,-1 0 0,1 0 0,-1 0 0,1 0 0,-1 0 0,1 0 0,-1 1 0,1-1 0,-1 0-1,1 0 1,0 0 0,-1 1 0,1-1 0,0 0 0,-1 1-3,1 0 0,-1 0 0,1 0 0,-1-1 0,1 1 0,-1 0 0,1 0 0,-1 0 0,0 0 0,1 0 0,-1 0-1,0 0 1,0 0 0,0 1 0,0 6-25,0 0-1,0 1 1,-2 8 0,0-8 22,1 12 3,0-8 5,0-1-1,-5 21 1,4-27-19,0 1 0,0 0 0,1 0 1,0 0-1,0 1 0,1-1 0,0 0 0,1 9 0,-1-7 187,3 5 64,-3-13-228,0-1-1,0 0 1,1 0-1,-1 1 0,0-1 1,0 0-1,1 0 1,-1 1-1,0-1 1,1 0-1,-1 0 1,0 0-1,0 0 0,1 0 1,-1 1-1,0-1 1,1 0-1,-1 0 1,1 0-1,-1 0 1,0 0-1,1 0 0,-1 0 1,0 0-1,1 0 1,-1 0-1,0 0 1,1-1-1,-1 1 1,0 0-1,1 0 0,-1 0 1,0 0-1,1 0 1,-1-1-1,1 1 1,5-3 25,0-1 0,-1 1-1,1-1 1,-1 0 0,0-1 0,0 1 0,5-7 0,31-41 91,-17 21-151,-6 8-18,111-126-89,-129 149 136,0 0-1,0 0 1,0 0-1,0 0 1,0 0-1,0-1 1,0 1-1,0 0 1,0 0-1,1 0 1,-1 0-1,0 0 1,0 0-1,0 0 1,0 0 0,0 0-1,0 0 1,0 0-1,1 0 1,-1 0-1,0 0 1,0 0-1,0 0 1,0 0-1,0 0 1,0 0-1,0 0 1,1 0-1,-1 0 1,0 1 0,0-1-1,0 0 1,0 0-1,0 0 1,0 0-1,0 0 1,0 0-1,0 0 1,0 0-1,1 0 1,-1 0-1,0 0 1,0 1-1,0-1 1,0 0 0,0 0-1,0 0 1,0 0-1,0 0 1,0 0-1,0 0 1,0 1-1,0-1 1,0 0-1,0 0 1,0 0-1,0 0 1,0 0-1,2 14-66,-3 17-52,-2 0 66,1 0 0,4 47 0,-1-62 97,4 32-45,-4-44 10,0-1 1,0 1-1,0-1 0,0 1 0,0-1 0,1 0 0,-1 1 0,1-1 0,0 0 0,3 4 0,-3-5 16,0 0 0,1 0 1,-1 0-1,0 0 0,0 0 0,1-1 1,0 1-1,-1-1 0,1 1 0,0-1 0,4 1 1,-5-1-5,0-1 0,0 0 0,-1 0 0,1 0-1,0 0 1,0 0 0,0 0 0,0-1 0,-1 1 0,1-1 0,0 1 0,0-1 0,-1 1 0,1-1 0,0 0 0,-1 0 0,1 0 0,-1 0 0,1 0 0,1-2 0,5-5-20,0 0 0,-1-1-1,0 0 1,0 0-1,8-15 1,25-56 106,-15 26 17,-20 44-70,35-73-328,-38 78 252,4-14-288,-18 98 120,9-57 203,-4 31 79,-1 71 1,8-79 96,0-45-177,0 1 0,0 0 0,0 0 0,0 0 0,0 0 0,0 0 1,0 0-1,1 0 0,-1-1 0,0 1 0,1 0 0,-1 0 0,1 0 1,-1-1-1,1 1 0,-1 0 0,1 0 0,0-1 0,-1 1 0,1-1 1,0 1-1,-1 0 0,1-1 0,0 1 0,0-1 0,-1 0 0,1 1 0,0-1 1,0 0-1,0 1 0,0-1 0,0 0 0,-1 0 0,3 0 0,0 1 28,0-1 0,-1 0 1,1-1-1,0 1 0,0 0 0,0-1 0,-1 1 0,1-1 0,0 0 0,3-1 0,14-10-33,0 0 0,29-24 0,-17 12 44,50-37 141,81-55-273,-154 109 64,18-15 0,-13 9 19,0-3-135,-13 8-45,-1 8 173,0-1 0,0 1-1,-1 0 1,1 0 0,0-1 0,-1 1 0,1 0 0,0 0 0,-1 0-1,1 0 1,0-1 0,-1 1 0,1 0 0,-1 0 0,1 0-1,0 0 1,-1 0 0,1 0 0,-1 0 0,1 0 0,0 0 0,-1 0-1,1 0 1,0 0 0,-1 1 0,-6 0-3,1 1 1,0 0-1,0 0 0,0 0 1,1 1-1,-1 0 0,1 0 1,-1 1-1,-7 5 0,-3 5 35,-23 25-1,31-31-1,1 1-1,0 1 1,1-1 0,-6 12-1,9-15 8,0 1 0,0-1 0,1 0 1,0 1-1,0-1 0,1 1 0,-1-1 0,1 11 0,1-14-13,0 1 1,0-1-1,1 0 1,-1 1-1,1-1 0,0 1 1,0-1-1,0 0 1,1 0-1,-1 1 1,1-1-1,0 0 0,-1-1 1,5 6-1,-2-4 2,0 0-1,0-1 0,1 1 0,-1-1 1,1 1-1,0-1 0,0-1 0,6 4 1,3-1 27,0 0 0,1-1 1,-1-1-1,1 0 1,28 1-1,-33-4-393,0 0 0,0 0-1,0-1 1,0-1 0,0 1 0,-1-2 0,19-6 0,-25 8-146,0 0 0,0 0 0,0-1 0,0 1 0,0-1 0,0 0 1,-1 0-1,1 0 0,-1 0 0,1 0 0,-1-1 0,0 1 0,0-1 0,0 1 1,0-1-1,0 0 0,-1 0 0,1 0 0,-1 0 0,0 0 0,1 0 1,-2 0-1,1 0 0,0-1 0,-1 1 0,1-4 0,-1-14-2552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58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15 6976,'-57'-11'3168,"39"14"-2752,10-3 544,3 0-608,-3-3-64,3-1-1440,10 8 640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0:5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56 4640,'-8'-8'2112,"26"8"-1824,-1-4 1952,4 4-1280,36-8 1632,10 3-1472,25-1 224,-9 1-800,14-3-416,-9 8-96,12-8 96,-3 8-64,-1-3-2432,-9 3 1312,-7 0-5504,-10 8 3648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1:01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82 490 2720,'-3'-5'1290,"4"6"-1237,-1-1-1,1 0 1,-1 0-1,0 0 1,1 1-1,-1-1 1,1 0-1,-1 0 1,1 0-1,-1 0 1,1 0-1,-1 0 1,1 0-1,-1 0 1,0 0 0,1 0-1,-1 0 1,1 0-1,-1 0 1,1-1-1,-1 1 1,0 0-1,1 0 1,-1 0-1,1-1 1,30-23 2132,-14 9-1618,-3 3-284,-1 0 1,0-2-1,-1 1 1,-1-2-1,18-27 1,36-81 111,-53 98-212,-1 0 0,10-35 0,-20 59-167,-1-1 0,0 1 1,0 0-1,0-1 0,0 1 0,0-1 0,0 1 0,0-1 1,0 1-1,0 0 0,-1-3 0,-4 1 199,-3 9 85,1 5-96,0 0 1,1 0-1,-9 19 0,5-8-29,-72 180 1439,28-64-737,35-89-413,-22 80 0,13-15 38,-19 84 233,45-186-550,2-10-134,0-1 0,0 1 0,0 0 0,-1 0 0,1-1 0,-1 1 0,1-1 1,-1 1-1,0 0 0,0 1 0,-1-3 241,1-4-78,3-11 48,3-6-281,27-87 11,-24 85-59,1 0-1,20-34 0,-21 43 51,1 0 0,0 1 0,2 0 0,21-21 0,-24 27-40,0 0 0,1 1-1,0 0 1,0 0 0,1 1-1,0 0 1,20-7-1,-29 11 46,0 1 0,0-1-1,1 1 1,-1-1 0,1 1-1,-1 0 1,0 0 0,1 0-1,-1 0 1,1 0 0,-1 0-1,0 0 1,1 0 0,-1 0-1,1 1 1,-1-1 0,0 0-1,1 1 1,-1-1 0,0 1-1,1 0 1,-1-1 0,0 1-1,0 0 1,0 0 0,2 1-1,-2 0 12,0 0 0,1 0-1,-1 0 1,0 1 0,0-1-1,-1 0 1,1 0 0,0 1-1,-1-1 1,1 1 0,-1-1-1,0 0 1,0 5-1,-1 15 60,-8 41 0,-1 10 129,9-65-190,1 0 1,1 0-1,-1 0 1,1 0-1,0-1 1,1 1 0,2 8-1,-1-8 31,0-1 0,0 0 0,0 1 0,1-1-1,7 11 1,-8-15-5,-1-1 1,0 1-1,1-1 0,0 0 0,-1 0 1,1 0-1,0 0 0,0-1 0,0 1 0,0-1 1,1 0-1,-1 0 0,0 0 0,0 0 1,7 1-1,-1-2 8,-1 1 0,1-2-1,-1 1 1,1-1 0,-1 0 0,1-1 0,-1 0 0,0 0 0,0-1 0,0 0 0,0 0 0,0-1-1,-1 0 1,1 0 0,12-11 0,3-4-21,0-1 0,-1-2-1,20-24 1,-31 33 20,-1 0 0,-1-1 0,0 0 0,0-1 0,-2 0 0,0 0 0,7-22 0,-14 37-48,0-1 1,1 0-1,-1 1 0,0-1 0,0 0 1,1 0-1,-1 1 0,0-1 0,0 0 1,0 0-1,0 1 0,0-1 0,0 0 1,0 0-1,0 1 0,0-1 0,-1 0 1,1 0-1,0 1 0,0-1 0,-1-1 1,0 2-3,1-1 1,-1 1-1,1 0 1,-1 0-1,1-1 1,-1 1-1,1 0 1,-1 0 0,1-1-1,-1 1 1,0 0-1,1 0 1,-1 0-1,1 0 1,-1 0-1,1 0 1,-1 0 0,0 0-1,1 0 1,-2 0-1,-1 1-16,0 0 0,0 0-1,0 0 1,0 0 0,1 0 0,-1 1-1,0-1 1,-4 4 0,0 3 20,0-1 0,0 1-1,1 0 1,1 0 0,-1 1 0,1 0 0,-5 13 0,0 2 11,-10 40 0,18-57 28,0 0 0,1 0 0,0 1 0,1-1-1,0 0 1,0 0 0,0 0 0,1 0 0,0 0 0,0 0-1,3 7 1,-3-11 0,0 0 0,0-1 0,0 1 0,0-1 0,1 1 0,-1-1 0,1 0 0,-1 1 0,1-1 0,0 0 0,0 0 0,0 0 0,0 0 0,0-1 0,1 1 0,-1 0 0,0-1 0,1 0 0,0 1 0,-1-1 0,1 0 0,-1 0 0,1-1 0,0 1 0,0 0 0,-1-1 0,1 0 0,0 0 0,0 0 0,3 0 0,3-1 6,0 0-1,-1-1 1,1 0 0,-1-1 0,1 0 0,-1 0 0,11-6 0,54-36 245,-33 19-267,321-192 3,-342 207 31,-1 0 0,25-22 0,-35 22-210,-9 9 45,-6 3 54,-7 6 118,1 1-1,0 0 0,0 1 0,1 0 1,0 1-1,-13 14 0,3 0 54,-37 53 1,50-64-64,1 2 0,0-1 0,1 1 0,0 0 0,2 0 0,0 1 0,-5 23 0,10-37-25,-1 0-1,1-1 1,0 1 0,0 0 0,-1-1 0,2 1-1,-1 0 1,0 0 0,0-1 0,0 1 0,1 0-1,-1 0 1,1-1 0,-1 1 0,1-1 0,0 1 0,1 1-1,-1-2 10,-1 0 0,1 0-1,0-1 1,0 1-1,0 0 1,0-1 0,0 1-1,0-1 1,0 1-1,0-1 1,0 1 0,0-1-1,0 0 1,0 0-1,0 0 1,1 1 0,-1-1-1,0 0 1,2-1-1,2 1 18,-1-1 0,1 0-1,-1 0 1,1-1 0,-1 0-1,0 1 1,1-1 0,-1-1-1,0 1 1,6-6 0,7-8-21,-1-1 0,0 0-1,-2-2 1,0 1 0,14-28 0,7-8 40,23-38-235,-46 72-238,-15 26 379,0 0 0,1 1 1,0-1-1,0 1 0,0-1 0,1 1 0,0 0 0,0-1 1,0 9-1,1 3 29,1 0 0,4 24 0,-4-38 19,-1 0-1,2 1 0,-1-1 0,0 0 1,1 0-1,0 0 0,0 0 0,2 4 1,-3-6-2,0-1-1,0 0 1,1 1 0,-1-1 0,0 0-1,0 0 1,1 0 0,-1 1 0,0-2 0,1 1-1,-1 0 1,1 0 0,-1 0 0,1-1-1,0 1 1,-1-1 0,1 1 0,0-1-1,-1 1 1,1-1 0,0 0 0,-1 0 0,4 0-1,-1-1 24,1 0 0,-1 0 0,0 0-1,1-1 1,-1 0 0,0 0 0,5-3-1,29-21 29,-27 19-69,171-131 205,-159 122-177,-2 0-1,-1-2 1,0 0 0,-1-1-1,-1-1 1,-1-1-1,0-1 1,16-29-1,-11 8-56,31-84 0,0-50 90,-47 151-138,0-1-1,2-31 1,-8 57 62,0-1 0,1 1 0,-1-1 0,0 1-1,0-1 1,0 1 0,0-1 0,0 1 0,0-1 0,-1 1 0,1-1 0,0 1 0,-1-1-1,0 1 1,1 0 0,-1-1 0,-1-2 0,1 4 14,1 0 0,-1-1 1,1 1-1,-1 0 0,0-1 0,1 1 0,-1 0 0,0 0 1,1 0-1,-1 0 0,0 0 0,1 0 0,-1 0 0,0 0 1,1 0-1,-1 0 0,0 0 0,1 0 0,-1 0 0,1 0 1,-1 0-1,0 1 0,1-1 0,-1 0 0,0 1 0,1-1 1,-1 0-1,1 1 0,-1-1 0,1 1 0,-1-1 0,1 1 1,-1-1-1,0 1 0,1 0-13,-4 2 15,1 0-1,0 1 1,0-1-1,0 1 0,1 0 1,0-1-1,-1 1 1,1 0-1,0 1 0,-2 6 1,0-1 10,-15 43-17,2 1-1,-12 68 1,20-81 52,-2 13 75,2 0 0,2 1 0,3 1 0,5 88 0,3-100-6,3-1 0,2-1-1,22 69 1,-23-95-470,-8-15 292,0-1-1,0 0 0,0 1 0,0-1 1,0 0-1,0 1 0,0-1 1,1 0-1,-1 0 0,0 1 0,0-1 1,0 0-1,0 0 0,1 1 1,-1-1-1,0 0 0,0 0 0,1 0 1,-1 1-1,0-1 0,0 0 1,1 0-1,-1 0 0,0 0 0,0 0 1,1 1-1,-1-1 0,0 0 1,1 0-1,-1 0 0,0 0 0,1 0 1,-1 0-1,0 0 0,0 0 1,1 0-1,-1 0 0,0 0 0,1 0 1,-1 0-1,0-1 0,1 1 0,-1 0 1,0 0-1,0 0 0,1 0 1,-1 0-1,0-1 0,0 1 0,1 0 1,6-13-2262,-7 13 2036,3-7-814,-1 0 1,0 0-1,0 0 1,1-12 0,1-14-1082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1:01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10 106 7552,'-9'-8'3424,"18"8"-2976,4-3 1536,9 3-1184,26-8 864,9 0-961,17-7-159,-2 7-352,2-3-64,-4 2-64,-8-2-64,-10 3 32,-4-3-2239,-9 6 1215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1:02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262 587 2496,'2'-4'374,"1"-6"1540,-3 10-1814,-1-1 0,1 1 0,0-1 0,-1 1 1,1 0-1,0-1 0,-1 1 0,1-1 0,0 1 0,-1 0 1,1-1-1,-1 1 0,1 0 0,-1 0 0,1-1 0,-1 1 1,1 0-1,-1 0 0,1 0 0,-1-1 0,1 1 0,-1 0 0,1 0 1,-1 0-1,0 0 0,-16-1 1034,5 1-829,-1 2 0,0-1-1,1 2 1,-1-1 0,1 2 0,0 0-1,0 0 1,1 1 0,-1 1-1,-11 6 1,16-8-202,1 1 0,-1-1 0,1 1 0,0 0 0,0 0 0,0 1 1,1 0-1,-1 0 0,1 0 0,1 1 0,-1-1 0,1 1 0,1 0 0,-1 0 0,1 1 0,-4 14 0,6-19-66,1-1-1,-1 1 0,1-1 0,0 0 1,0 1-1,0-1 0,0 1 1,0-1-1,1 1 0,-1-1 1,1 0-1,0 1 0,-1-1 1,1 0-1,0 1 0,0-1 0,0 0 1,1 0-1,-1 0 0,2 2 1,-1-2 2,0-1 1,-1 0-1,1 0 0,0 0 1,0 0-1,0 0 1,0 0-1,0 0 1,0 0-1,0-1 0,0 1 1,0-1-1,1 0 1,-1 1-1,0-1 1,0 0-1,0 0 0,0 0 1,1-1-1,-1 1 1,0 0-1,3-2 1,4-1-5,-1 0 0,0-1 1,1 1-1,-2-2 1,14-8-1,35-31 346,-47 36-324,-4 4-28,6-5 57,0 0 0,-1-1 0,15-17 0,-23 24-99,0 0 0,0 0 1,0-1-1,0 1 0,-1 0 1,1-1-1,-1 1 0,0-1 0,0 1 1,0-1-1,-1 0 0,1 0 1,-1 1-1,0-1 0,0 0 1,0 0-1,-1-6 0,0 9-12,1 0 0,0 1 1,0-1-1,0 0 0,0 0 0,-1 1 0,1-1 0,0 0 1,-1 1-1,1-1 0,0 0 0,-1 1 0,1-1 0,-1 0 1,1 1-1,-1-1 0,1 1 0,-1-1 0,0 1 0,1 0 1,-1-1-1,1 1 0,-1-1 0,0 1 0,0 0 0,1 0 1,-1-1-1,0 1 0,1 0 0,-1 0 0,0 0 0,0 0 0,1 0 1,-1 0-1,0 0 0,0 0 0,0 0 0,1 0 0,-2 0 1,0 1 5,1-1 1,0 1 0,0-1-1,0 0 1,0 1 0,0 0-1,0-1 1,-1 1-1,1 0 1,0-1 0,1 1-1,-1 0 1,0 0 0,0 0-1,0 0 1,0 0 0,1 0-1,-1 0 1,0 0 0,1 0-1,-1 2 1,0-2 15,1 0 0,0 0 0,0 0 0,-1 0 0,1 0 0,0 0 0,0 0 0,0 0 0,0 0 0,0 0 0,0 0 0,1 0 0,-1 0 0,0 0 0,0 0 0,1 0 0,-1 0 1,0-1-1,1 1 0,-1 0 0,1 0 0,0 1 0,1-1 31,-1 0 0,0-1-1,1 1 1,-1-1 0,1 1 0,-1-1 0,1 0 0,-1 1 0,1-1 0,-1 0 0,1 0 0,0 0 0,-1 0 0,1 0 0,1-1 0,12-1 200,-1-1 0,0-1 0,1 0 1,-1-1-1,-1-1 0,1 0 0,-1-1 1,0 0-1,23-17 0,-25 16-185,-1-1 1,0 0-1,0 0 0,-1-1 1,0-1-1,13-19 0,-4 0 38,18-41-1,24-75 6,-31 70-71,-20 53-26,-2 6-99,0-1-1,-1 1 1,4-22-1,-9 27-148,-3 17 12,-6 22 150,-6 37 111,-7 70-1,9-46-8,-63 370-15,56-353 278,-5-1 1,-51 140-1,75-244-267,-4 11 161,-1 0 0,-9 17 0,13-26-121,0 0-1,0-1 0,0 1 1,-1 0-1,1-1 1,0 1-1,-1-1 0,1 1 1,-1-1-1,0 0 1,1 1-1,-1-1 0,0 0 1,0 0-1,0 0 1,0-1-1,0 1 0,0 0 1,0-1-1,0 1 1,-3 0-1,4-1-22,-1-1 1,1 1-1,-1 0 0,1 0 0,0 0 0,-1-1 1,1 1-1,0-1 0,-1 1 0,1-1 0,0 1 1,0-1-1,-1 0 0,1 0 0,0 1 1,0-1-1,0 0 0,0 0 0,0 0 0,0 0 1,0-1-1,0 1 0,1 0 0,-1 0 1,0 0-1,1-1 0,-1 1 0,1 0 0,-1-2 1,0-1-10,0 1 1,1 0 0,-1 0-1,1 0 1,0-1 0,0 1-1,0 0 1,1 0-1,-1-1 1,1 1 0,-1 0-1,3-5 1,3-6 114,1 0 0,1 0-1,15-20 1,33-36 384,52-39-92,-84 88-416,1 2 0,49-31 0,-66 46-178,29-16-446,-11 10-3198,-13 8 1753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1:04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1080 2304,'-6'10'1025,"6"-10"-988,0 0 0,0 0 0,0 0 0,0 0 0,1 1 0,-1-1 0,0 0-1,0 0 1,0 0 0,1 0 0,-1 0 0,0 0 0,0 1 0,0-1 0,1 0 0,-1 0 0,0 0 0,0 0-1,0 0 1,1 0 0,-1 0 0,0 0 0,0 0 0,0 0 0,1 0 0,-1 0 0,0 0 0,1 0 0,22-6 1685,-20 5-1519,29-9 829,-1-2 1,35-19-1,-58 27-908,15-8 91,0-1 0,0-1 0,-1-1 0,-1 0-1,0-2 1,-2-1 0,0 0 0,0-2-1,-2 0 1,20-30 0,89-157 598,-50 76-522,-48 90-222,-18 26-38,0-1 0,0 0-1,11-28 1,-21 43-39,1 1 1,-1-1-1,0 1 1,1-1-1,-1 1 0,0-1 1,0 1-1,0-1 1,1 0-1,-1 1 1,0-1-1,0 1 0,0-1 1,0 0-1,0 1 1,0-1-1,0 1 1,0-1-1,-1 1 0,1-1 1,0 0-1,0 1 1,-1-1-1,1 0 5,-1 1 1,1 0-1,-1 0 0,1 0 1,-1 0-1,1 0 0,-1 1 1,1-1-1,-1 0 0,1 0 0,-1 0 1,1 0-1,-1 1 0,1-1 1,-1 0-1,1 0 0,-1 1 1,1-1-1,-1 1 0,-24 20 138,20-15-92,0 0 1,0 0-1,1 1 1,0-1-1,0 1 1,1 0-1,0 0 1,-5 15-1,6-14-8,-47 147 449,1-4 371,40-129-710,-28 89 525,29-86-403,1 0 0,-3 37 0,9-59-176,-1 1 0,1-1 0,0 0 0,1 1 0,-1-1 0,0 0 0,1 1 0,0-1 0,2 5 0,-3-7-67,1 0 0,-1 0-1,1 0 1,-1 0-1,1-1 1,0 1-1,-1 0 1,1-1 0,0 1-1,0 0 1,-1-1-1,1 1 1,0-1-1,0 1 1,0-1 0,0 1-1,0-1 1,0 0-1,0 1 1,0-1-1,0 0 1,0 0 0,0 0-1,0 1 1,0-1-1,0 0 1,0-1-1,0 1 1,0 0-1,0 0 1,0 0 0,0 0-1,1-2 1,7-1 48,0-1 1,-1-1-1,0 0 0,0 0 1,0-1-1,-1 1 0,0-2 1,9-8-1,-9 8-30,15-15 22,-2 0 0,22-30 0,-33 39-48,240-305 16,-202 257-74,56-93 1,-81 114-29,-1 0 0,-2-2 0,22-71 0,-13 21-228,-26 86 125,-2 11 92,-4 15 68,-6 14 107,-1-1 1,-26 53-1,-41 59 396,-15 34-163,53-97-190,9-20-54,-100 175 346,81-158 94,49-78-513,1 0 0,-1-1 1,1 1 0,0-1-1,-1 1 1,1-1 0,0 1 0,-1-1-1,1 0 1,-1 1 0,1-1-1,0 0 1,-1 1 0,1-1-1,-1 0 1,1 1 0,-1-1 0,1 0-1,-1 0 1,0 0 0,1 0-1,-1 1 1,1-1 0,-1 0 0,1 0-1,-2 0 1,2-1-1,0 1-1,0 0 0,0 0 1,0 0-1,0-1 1,0 1-1,0 0 1,0 0-1,0 0 1,0-1-1,0 1 1,0 0-1,0 0 1,0-1-1,0 1 1,0 0-1,0 0 1,0-1-1,0 1 1,0 0-1,0 0 1,0 0-1,0-1 1,0 1-1,0 0 0,1 0 1,-1 0-1,0 0 1,0-1-1,0 1 1,0 0-1,1 0 1,-1 0-1,0-1 1,9-9 31,23-16 136,-19 16-148,21-16 0,7 0-17,-10 4-82,1 3 1,2 0-1,36-14 0,-67 32 55,0-1-1,1 1 0,-1 0 1,1 1-1,-1-1 1,1 1-1,-1-1 0,5 1 1,-7 0 2,1 1 1,-1-1-1,0 0 1,1 1-1,-1-1 1,1 1-1,-1-1 1,0 1-1,1 0 1,-1 0-1,0 0 1,0-1-1,0 1 0,0 0 1,0 0-1,0 1 1,0-1-1,0 0 1,0 0-1,0 0 1,0 2-1,2 4 1,0 0 0,-1-1 0,0 1 0,-1 1 0,0-1-1,0 0 1,0 0 0,-1 0 0,0 1 0,-1 7 0,1-6 17,0 0 0,0 0 0,1 0 0,0 0-1,3 14 1,-3-21 15,0 1 0,1 0 0,-1 0-1,1-1 1,-1 1 0,1-1 0,0 1 0,0-1-1,0 0 1,0 0 0,0 0 0,0 0-1,1 0 1,-1 0 0,1 0 0,-1-1-1,1 1 1,-1-1 0,1 0 0,0 0-1,3 1 1,-2-1 24,1 0 0,-1 0 0,0-1 0,1 0 0,-1 1 0,0-1 0,1-1 0,-1 1 0,0-1 0,1 1 0,-1-1 0,0-1 0,0 1 0,0-1 0,0 1 0,7-5 0,-5 3-27,-1-1-1,1 0 0,-1 0 1,1 0-1,-1-1 0,-1 0 1,1 0-1,-1 0 0,0-1 1,5-8-1,0-3 26,-1 0 0,0 0 0,8-33 0,-13 39-78,-1 0-1,0 0 1,0 0 0,-1-1-1,-1 1 1,0 0 0,-2-20-1,-4 16-192,5 14 224,1 1 0,0 0 0,0-1 0,0 1-1,-1 0 1,1 0 0,0-1 0,0 1 0,-1 0 0,1 0 0,0 0 0,0-1 0,-1 1-1,1 0 1,0 0 0,-1 0 0,1 0 0,0 0 0,-1 0 0,1 0 0,0-1 0,-1 1-1,1 0 1,0 0 0,-1 0 0,1 0 0,0 0 0,-1 1 0,1-1 0,0 0 0,-1 0-1,1 0 1,0 0 0,-1 0 0,1 0 0,0 1 0,-1-1 0,1 0 0,0 0-1,0 0 1,-1 1 0,1-1 0,0 0 0,0 0 0,-1 1 0,1-1 0,0 0 0,0 0-1,0 1 1,-1 0 0,-8 16-81,5-3 66,0-1 0,1 1-1,0-1 1,1 1 0,1 0-1,0 14 1,1-23 26,0 1 1,1-1-1,-1 0 0,1 1 1,0-1-1,1 0 0,0 0 1,-1 0-1,1 0 1,1 0-1,-1 0 0,1 0 1,0-1-1,0 1 1,0-1-1,1 0 0,-1 0 1,9 7-1,-1-4 17,0 0 0,0-1 0,1 0 0,0-1 0,0 0 0,21 5 0,1-2-688,43 4 1,-70-11-250,-1-1 0,1 1 0,0-1 0,0 0 0,-1-1-1,1 0 1,0 0 0,-1 0 0,9-3 0,-2 0-1587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1:04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80 289 4992,'-61'-13'2240,"43"10"-256,23 3-1280,12-12 992,5 4-992,18-15 416,4-1-640,34-15 0,6 8-288,12-8-32,-9 12-96,-3-1-1376,-9 9 704,-18 3-2720,-9 9 1856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1:08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1097 2080,'0'0'36,"0"0"1,0 0-1,1 0 1,-1 0-1,0 0 1,0 0-1,0 0 1,0 0-1,1 0 1,-1 0-1,0 0 1,0 0-1,0 0 1,0 0-1,0 0 1,1 0-1,-1 0 1,0 0-1,0 1 1,0-1-1,0 0 1,0 0-1,0 0 1,1 0-1,-1 0 1,0 1-1,0-1 1,0 0-1,0 0 0,0 0 1,0 0-1,0 0 1,0 1-1,0-1 1,0 0-1,0 0 1,0 0-1,0 0 1,0 1-1,0-1 1,0 0-1,0 0 1,0 0-1,0 0 1,0 1-1,0-1 1,0 0-1,0 0 1,0 0-1,0 0 1,0 0-1,-1 1 1,1-1-1,0 0 1,0 0-1,0 0 1,0 0-1,0 0 1,0 0-1,-1 1 1,17-2 1427,-6-1-1137,-1 0-1,0-2 0,0 1 0,0-1 1,0 0-1,0-1 0,-1 0 0,0 0 0,0-1 1,0 0-1,10-10 0,1-6 84,-1 0 1,26-43-1,27-60 343,-23 39-337,-1 6-20,50-87 516,-78 129-676,-2 0 0,19-60 0,-34 91-213,-2 7-29,1-1 0,-1 1 1,1-1-1,-1 0 0,0 1 0,0-1 1,1 0-1,-1 1 0,0-1 1,0 0-1,0 0 0,0 1 0,0-1 1,0 0-1,0 0 0,0 1 1,0-1-1,0 0 0,0 1 0,0-1 1,0 0-1,-1 0 0,1 1 1,0-1-1,0 0 0,-1 1 0,1-1 1,-1 1-1,1-1 0,0 0 1,-2 0-1,2 1 2,0 0 1,0 0-1,0 0 0,-1 0 1,1 0-1,0 0 0,0-1 1,-1 1-1,1 0 0,0 0 1,0 0-1,-1 0 0,1 0 1,0 0-1,0 0 0,-1 0 1,1 1-1,0-1 0,0 0 1,-1 0-1,1 0 0,0 0 1,0 0-1,-1 0 0,1 0 1,0 0-1,0 1 0,0-1 1,-1 0-1,1 0 0,0 1 1,-8 6 21,1 0 0,1 1 0,-1 0 0,1 0 1,0 1-1,-5 12 0,4-9 9,-33 62 261,-51 138 1,91-211-284,-33 81 461,-65 113 1,-76 81 514,133-216-754,22-31-22,-1-1 0,-26 28 1,44-54-174,0 0 0,0 0 0,-1 0 0,1 0 0,-1 0 0,0-1 0,1 1 0,-1-1 0,-3 1 0,6-1-25,-1-1 0,1 0 0,-1 0 0,1 0 0,0 0 0,-1 0 0,1 0 0,0 0 1,-1 0-1,1 0 0,0 0 0,-1 0 0,1 0 0,-1 0 0,1 0 0,0 0 1,-1-1-1,1 1 0,0 0 0,-1 0 0,1 0 0,0 0 0,-1-1 0,1 1 0,0 0 1,0 0-1,-1-1 0,1 1 0,-1-2 2,1 1-1,0 0 1,-1 0 0,1 0-1,0 0 1,0-1 0,0 1-1,0 0 1,0 0 0,0 0-1,0 0 1,1-1-1,-1 1 1,1-2 0,0-1-3,1-1 0,0 1 1,0 0-1,0 0 0,1 0 0,-1 0 1,1 0-1,4-5 0,29-26 10,-27 27-14,6-5 1,1 1 0,0 1-1,28-15 1,57-22 118,-13 6-290,268-170 55,-345 206 111,222-143-232,-232 149 225,11-7-122,-12 7 130,0 0 0,0 0 0,0 0 0,1 0 0,-1 0 0,0 0 0,0-1-1,0 1 1,0 0 0,0 0 0,1 0 0,-1 0 0,0 0 0,0 0 0,0 0 0,0 0 0,1 0 0,-1 0 0,0 0-1,0 0 1,0 0 0,0 0 0,1 0 0,-1 0 0,0 0 0,0 0 0,0 0 0,1 0 0,-1 0 0,0 0 0,0 0 0,0 0-1,0 0 1,1 0 0,-1 0 0,0 0 0,0 0 0,0 1 0,0-1 0,0 0 0,1 0 0,-1 0 0,0 0 0,0 0-1,0 1 1,0-1 0,0 0 0,0 0 0,0 0 0,0 0 0,0 0 0,0 1 0,1-1 0,-1 0 0,0 0 0,0 0-1,0 1 1,0-1 0,0 0 0,0 0 0,0 0 0,0 0 0,0 1 0,-1-1 0,0 6-29,-2 0-1,1 0 1,-1 0 0,0-1 0,0 1-1,-5 7 1,-28 30 26,11-14-1,1 4-58,-35 58 0,58-89 67,0 0-1,0 0 0,0 0 1,0 1-1,0-1 0,0 0 1,1 1-1,-1-1 0,1 0 0,0 1 1,0-1-1,0 1 0,0-1 1,0 1-1,0-1 0,1 5 0,0-5 17,0 0-1,0 0 1,0 0-1,0-1 1,0 1-1,0 0 1,1-1-1,-1 1 1,0-1-1,1 0 0,-1 1 1,1-1-1,0 0 1,-1 0-1,1 0 1,0 0-1,0 0 1,0 0-1,0 0 1,2 0-1,0 0 26,0 0 1,0-1-1,0 1 0,0-1 1,0 0-1,1 0 0,-1 0 0,0-1 1,0 1-1,0-1 0,0 0 1,6-2-1,2-2 43,-1 0 0,19-11 0,-26 14-81,0-1-1,0 0 1,-1 0-1,1 0 1,-1 0-1,0-1 0,0 1 1,0-1-1,0 0 1,0 0-1,-1 0 0,0 0 1,0 0-1,0 0 1,0-1-1,-1 1 1,1-1-1,-1 1 0,0-1 1,-1 1-1,1-1 1,-1 0-1,0-5 0,-1-5-60,-1 0 0,0 1-1,-1-1 1,0 0-1,-10-25 1,10 32 64,-1 1-1,0 0 1,1 0 0,-7-7-1,7 9-78,3 4 64,0 1 0,-1 0 0,1-1 0,0 1-1,0 0 1,0-1 0,0 1 0,-1-1 0,1 1 0,0 0 0,0-1 0,0 1-1,0-1 1,0 1 0,0 0 0,0-1 0,0 1 0,0-1 0,0 1 0,0-1-1,0 1 1,1 0 0,-1-1 0,0 1 0,0-1 0,0 1 0,1 0 0,-1-1-1,0 1 1,0 0 0,1-1 0,-1 1 0,0 0 0,0-1 0,1 1-1,-1 0 1,0 0 0,1 0 0,-1-1 0,1 1 0,0 0 0,20-8-1,-13 5-12,96-35 88,-35 14 1,-43 15-65,48-11 0,-64 18-21,1 0 0,-1 1 1,1 0-1,-1 1 0,1 0 0,-1 1 0,21 4 0,-29-5 13,0 1 1,0 0-1,0 0 1,0 0-1,0 0 1,0 0-1,0 0 1,0 1-1,0-1 1,0 1-1,-1-1 0,1 1 1,-1 0-1,1 0 1,-1-1-1,0 1 1,1 0-1,-1 0 1,0 0-1,0 1 1,-1-1-1,1 0 1,0 0-1,-1 0 1,1 1-1,-1-1 1,0 0-1,1 1 1,-1-1-1,-1 3 1,1 6 30,-1-1 0,0 1 0,-1-1 0,-1 1 0,-3 12 0,-24 51 365,4-13-66,14-34-169,9-21-122,1-1 1,-1 1-1,1-1 0,0 1 0,0 0 1,1 0-1,-2 9 0,3-15-31,0 0 0,0 1-1,0-1 1,0 0 0,0 0-1,0 0 1,0 1 0,0-1-1,0 0 1,0 0 0,0 1-1,0-1 1,0 0-1,0 0 1,0 0 0,1 1-1,-1-1 1,0 0 0,0 0-1,0 0 1,0 1 0,0-1-1,0 0 1,1 0 0,-1 0-1,0 0 1,0 1-1,0-1 1,0 0 0,1 0-1,-1 0 1,0 0 0,0 0-1,0 0 1,1 0 0,-1 0-1,0 0 1,0 0 0,1 0-1,-1 1 1,0-1-1,0 0 1,0 0 0,1 0-1,-1-1 1,0 1 0,0 0-1,1 0 1,-1 0 0,0 0-1,0 0 1,0 0 0,1 0-1,11-7 133,-10 5-87,13-9-2,-1 0-1,-1-1 1,0-1 0,16-19 0,-11 11-10,143-151-6,-155 164-82,13-12-95,-17 19 135,-1 0 0,0 0 0,1 0 0,-1 0 0,1 0 0,-1 0 0,1 1-1,-1-1 1,1 0 0,-1 1 0,1-1 0,0 1 0,3 0 0,-5 0 8,1 0 0,0 0 0,-1 0-1,1 0 1,-1 0 0,1 0 0,0 0 0,-1 1 0,1-1-1,-1 0 1,1 1 0,-1-1 0,1 0 0,-1 1 0,1-1-1,-1 0 1,1 1 0,-1-1 0,0 1 0,1-1 0,-1 1 0,1 0-1,5 17-64,-4 24-160,-2-37 171,0 20 25,1 0 0,9 46 0,-8-61 87,0 0 1,1-1-1,1 1 0,0 0 0,0-1 1,1 0-1,0 0 0,0 0 0,11 12 0,-15-20-46,-1-1-1,1 1 0,-1 0 1,1-1-1,-1 1 0,1-1 0,0 1 1,-1-1-1,1 1 0,0-1 1,-1 0-1,1 1 0,0-1 0,0 0 1,-1 0-1,1 1 0,0-1 1,0 0-1,0 0 0,-1 0 1,1 0-1,0 0 0,0 0 0,0 0 1,-1 0-1,1 0 0,0 0 1,0-1-1,0 1 0,-1 0 0,1-1 1,0 1-1,0 0 0,-1-1 1,1 1-1,0-1 0,-1 1 0,1-1 1,-1 1-1,1-1 0,0-1 1,3-1 2,-1-1 0,-1 0 0,1 0 1,0 0-1,1-5 0,1-2 24,0-1 0,-1-1-1,0 1 1,-1 0-1,3-22 1,-2-62-106,-5 57 114,-8-44-1,6 56-140,2 20 89,0 1-1,1-1 1,1-11 0,-1 16-2,0 0-1,1 1 0,-1-1 1,0 0-1,1 1 0,-1-1 1,1 0-1,0 1 0,-1-1 1,1 1-1,0-1 0,0 1 1,0-1-1,0 1 1,0-1-1,1 1 0,-1 0 1,0 0-1,0 0 0,3-2 1,6-1 1,1 0 0,0 0 0,0 1 1,18-3-1,47-3-129,206 9 210,-127 4-325,-160-2 285,0 0 0,0 0 0,0 0 1,-5 4-1,7-4-28,-49 32-57,25-18 39,1 2-1,-46 39 1,58-44-5,0 1 1,1 1-1,1 0 1,0 1-1,-17 30 0,26-41 22,1 1 0,-1-1-1,1 0 1,0 1-1,1 0 1,0-1-1,-2 12 1,3-15 6,0-1 0,0 1-1,0 0 1,0-1 0,0 1 0,1 0 0,-1-1 0,0 1 0,1 0-1,0-1 1,-1 1 0,1-1 0,0 1 0,0-1 0,-1 1 0,1-1-1,0 1 1,1-1 0,-1 0 0,0 0 0,0 0 0,0 1 0,1-1 0,-1 0-1,1-1 1,-1 1 0,1 0 0,-1 0 0,1-1 0,-1 1 0,3 0-1,0 0 14,0-1 0,-1 1 0,1-1-1,0 0 1,0 0 0,0-1 0,-1 1-1,1-1 1,0 0 0,-1 0-1,1 0 1,0 0 0,4-3 0,5-2 42,-1-1-1,15-10 1,-14 7-28,-1 0-1,0 0 0,-1-2 1,0 1-1,-1-2 1,0 1-1,14-25 0,-2-4 85,24-59 0,-38 75-239,-7 16-158,-1 9 265,0 0-1,0 0 0,-1 0 0,1 0 1,0 0-1,0 0 0,0 0 0,-1 0 1,1 0-1,0 0 0,0 0 0,0 0 1,-1 0-1,1 0 0,0 0 0,0 0 1,0 0-1,0 0 0,-1 0 0,1 1 1,0-1-1,0 0 0,0 0 1,0 0-1,-1 0 0,1 0 0,0 1 1,0-1-1,0 0 0,0 0 0,0 0 1,0 0-1,0 1 0,0-1 0,-1 0 1,1 0-1,0 1 0,-6 8-6,0 0 0,0 0 0,1 1-1,0-1 1,1 1 0,0 1 0,1-1 0,-3 12-1,2-5 62,1-1 0,1 1 0,1 0 0,0 28 0,2-36-5,0 0-1,1 0 0,0 0 0,0 0 1,1 0-1,6 13 0,-8-19-16,1 0 0,-1 1 0,1-1 0,0 0 0,1 0 0,-1 0 0,0 0 0,1 0 1,0-1-1,-1 1 0,1-1 0,0 0 0,0 0 0,1 0 0,-1 0 0,0 0 0,1-1 0,4 3 0,-5-4 0,0 0-1,0 1 1,0-1-1,0 0 0,1-1 1,-1 1-1,0 0 1,0-1-1,-1 0 1,1 0-1,0 0 1,0 0-1,0 0 1,0 0-1,-1-1 1,1 1-1,-1-1 1,4-2-1,5-5 24,-1-1 0,16-18 0,-21 22-30,81-104 111,-14 15-200,-65 87 111,0 0-42,0 0 0,0 0 0,-1 0 0,-1-1 0,1 0 0,-1 0 0,7-20 0,-12 28-3,1 0 0,-1 0 0,0 1-1,1-1 1,-1 0 0,0 0 0,0 0 0,0 0 0,0 0 0,0 0 0,0 0 0,0 0 0,0 0 0,-1 0 0,1 0 0,0 0 0,0 0 0,-1 0 0,1 0 0,-1 0 0,1 0 0,-1 1 0,1-1-1,-1 0 1,-1-1 0,27 8 93,-14-4-98,1 1 0,16 6 0,-22-6 5,0 0 1,0 1 0,0 0 0,-1 0 0,1 0-1,-1 1 1,0 0 0,0 0 0,-1 0 0,1 0-1,-1 1 1,0 0 0,-1 0 0,1 0 0,-1 0-1,3 11 1,0 3 31,0 1 0,-2-1-1,0 1 1,1 24 0,-5-43-10,0 0 0,0 1 1,0-1-1,1 0 1,-1 0-1,1 0 0,-1-1 1,1 1-1,0 0 1,0 0-1,0 0 0,0 0 1,0-1-1,0 1 1,0 0-1,1-1 0,2 3 1,-2-3-9,-1 0 1,1 0 0,-1-1-1,1 1 1,-1-1 0,1 1-1,0-1 1,-1 0 0,1 0-1,0 0 1,0 0 0,-1 0-1,1 0 1,0 0-1,-1 0 1,1 0 0,0-1-1,-1 1 1,1-1 0,-1 0-1,3 0 1,24-13 29,-1-2 1,0 0-1,-1-2 1,30-26-1,42-28 114,3 15-516,-120 75 314,0 1 0,2 1-1,0 0 1,1 2 0,-22 38 0,29-43 28,-35 70-20,39-75 70,0 1 0,0-1 0,2 1 0,-5 26 0,7-36-5,1 0 1,0 0-1,0-1 1,0 1 0,0 0-1,1 0 1,-1 0-1,1 0 1,2 5 0,-3-7-14,0 0 0,1 0 0,-1-1 0,1 1 0,0 0 0,-1 0 0,1-1 0,0 1 0,-1 0 0,1-1 0,0 1 0,0-1 0,-1 1 0,1-1 0,0 1 0,0-1 0,0 1 0,0-1 0,0 0 0,0 0 1,0 1-1,0-1 0,-1 0 0,1 0 0,0 0 0,0 0 0,0 0 0,0 0 0,0 0 0,0 0 0,1-1 0,2 0 16,-1 0 0,0 0 0,0-1 0,0 1 0,0-1 0,0 1 0,0-1 0,0 0 0,0 0 0,-1-1 0,4-2 0,23-30 54,-23 26-64,110-149-87,-99 135 85,109-150 322,-99 128-344,-3-2 0,-1 0 0,24-73 0,-35 83-99,-2-1 0,-1 0 1,6-64-1,-14 97 83,-1 1 0,0 0 0,0 0 0,0 0 0,-1 0 0,1 0-1,-1 0 1,-1-5 0,1 8 19,1 1 0,0-1-1,-1 0 1,1 0 0,-1 1-1,1-1 1,0 0 0,-1 1-1,0-1 1,1 1 0,-1-1-1,1 0 1,-1 1 0,0-1-1,1 1 1,-1 0 0,0-1 0,-1 0-1,1 1 1,-1 0-1,1 0 1,0 0-1,-1 0 1,1 0-1,0 0 1,-1 0-1,1 1 1,0-1 0,0 0-1,-1 1 1,1-1-1,0 1 1,0-1-1,-2 2 1,-4 3-23,0 0 1,0 0-1,0 0 0,1 1 1,0 0-1,0 1 1,-8 11-1,-2 5-26,-15 30 1,-30 81-13,55-118 101,0-1 0,2 1 0,-1-1 0,2 1 0,0 1 0,2-1 0,-1 0 0,2 0 0,0 1 0,3 18 0,-2-25-52,1 0 0,0 0 0,1-1 0,0 1 0,1-1 0,0 0 0,0 0 0,1 0 0,0 0 0,0-1 0,1 0 0,0 0 0,1 0 0,-1-1 0,2 0 0,-1 0 0,13 8 0,-8-8-798,0-1 0,1 0 0,0-1 0,-1 0 0,2-1 0,-1 0-1,0-1 1,1-1 0,-1 0 0,1-1 0,20-1 0,32 0-2210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09.81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28 1568,'5'-3'704,"21"3"-608,-9-5 1088,1 5-672,8-3 480,5-2-544,0-2 224,5 7-384,-6-5-352,1 10 0,-5-5-640,0 7 416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1:11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1141 2400,'10'-11'2576,"29"-18"304,-17 5-2043,0-1-1,29-46 1,28-62 341,-4 8-104,-40 80-472,-24 31-236,14-21 0,-25 47-260,-17 163 466,16-137-142,1-1 0,10 66 0,-8-93-304,0 0 1,0-1-1,1 1 1,0-1 0,7 14-1,-8-20-69,-1 0-1,1 0 0,0 0 0,0 0 0,0-1 0,1 1 0,-1-1 0,1 1 1,-1-1-1,1 0 0,0 0 0,0 0 0,0 0 0,0 0 0,0-1 1,0 1-1,0-1 0,1 0 0,5 1 0,2-1 16,-1 0-1,1-1 1,0 0 0,0-1-1,-1 0 1,1-1 0,0 0-1,11-5 1,-1 0-86,-1-1-1,0-1 0,19-11 1,-23 10 63,-1 0 0,-1-1 0,0-1 0,0 0 0,-1-1 0,12-16 0,-4 3-21,-2-1 0,23-43-1,-34 58-42,-2-1-1,0-1 1,7-20-1,-12 30 3,0 0 1,0 0-1,0 1 0,-1-1 0,0 0 1,0 0-1,0 0 0,0 0 1,0 0-1,-1 0 0,0 1 0,1-1 1,-1 0-1,-1 0 0,1 1 1,-1-1-1,1 1 0,-4-6 0,4 7-2,0 1-1,0 0 0,-1 0 0,1 0 1,0 0-1,0 0 0,0 0 0,-1 0 0,1 0 1,-1 0-1,1 0 0,-1 1 0,1-1 0,-1 0 1,1 1-1,-1 0 0,1-1 0,-1 1 1,0 0-1,1 0 0,-1 0 0,1 0 0,-1 0 1,0 0-1,1 0 0,-1 0 0,0 1 0,1-1 1,-3 2-1,-2 0 9,1 0 0,0 1 0,0-1 1,0 1-1,0 1 0,1-1 0,-6 6 0,1 0-1,1 0 0,0 1 0,0 0 0,1 0 0,0 1 0,1 0-1,1 0 1,-1 1 0,2 0 0,0 0 0,0 0 0,1 0-1,0 0 1,1 1 0,1-1 0,0 19 0,1-26 11,1 0 0,0 1 1,0-1-1,0 0 0,1 1 0,-1-1 1,1 0-1,1 0 0,-1 0 1,1-1-1,0 1 0,5 6 0,-3-5 15,1 0-1,0 0 1,0-1-1,0 0 1,1 0 0,0-1-1,13 7 1,-6-4 40,1-2 1,1 1-1,-1-2 1,1 0-1,0-1 1,0-1-1,0 0 1,16 0-1,-7-4-5,0 0 1,0-1-1,0-1 1,-1-2-1,45-16 0,110-59-74,-144 63 82,0-2 0,-1-1 1,60-52-1,-92 71-66,1 0 0,-1 0 1,0 0-1,0 0 0,0-1 0,0 1 0,-1-1 1,1 1-1,1-4 0,-3 5 3,0 1 1,0 0-1,0 0 0,1 0 0,-1 0 0,0 0 1,0-1-1,0 1 0,0 0 0,0 0 1,0 0-1,0 0 0,-1 0 0,1-1 1,0 1-1,0 0 0,0 0 0,0 0 1,0 0-1,0 0 0,0-1 0,0 1 0,0 0 1,0 0-1,0 0 0,0 0 0,-1 0 1,1 0-1,0 0 0,0-1 0,0 1 1,0 0-1,0 0 0,0 0 0,-1 0 1,1 0-1,0 0 0,0 0 0,0 0 0,0 0 1,0 0-1,-1 0 0,1 0 0,0 0 1,0 0-1,0 0 0,0 0 0,0 0 1,-1 0-1,1 0 0,-9 1-9,1 2-46,1-1-1,0 1 1,0 0 0,0 1 0,-13 8 0,-32 27-128,34-24 227,7-7-33,-100 86 70,95-79-41,1 1 0,0 0 0,1 2 0,-18 29 0,32-46-39,-3 4 45,0 0 0,0 1 0,1-1 0,-3 9 0,4-13-29,1 0-1,0 0 1,0-1 0,0 1 0,-1 0 0,1 0 0,0-1 0,0 1 0,0 0 0,0 0 0,0 0 0,0-1 0,0 1 0,1 0 0,-1 0 0,0-1 0,0 1 0,1 0 0,-1 0 0,0-1 0,1 1 0,-1 0-1,1-1 1,-1 1 0,1-1 0,-1 1 0,1 0 0,-1-1 0,1 1 0,-1-1 0,1 1 0,0-1 0,-1 0 0,1 1 0,0-1 0,-1 0 0,1 1 0,0-1 0,0 0 0,-1 0 0,1 0 0,0 1 0,0-1-1,0 0 1,0 0 0,7 0 52,1 0 0,-1-1-1,0 0 1,0 0 0,0-1 0,0 0-1,0 0 1,0-1 0,8-4-1,2-2-44,-1 0-1,29-21 0,-26 13 42,37-37 0,4-6-333,-52 55 180,-9 5 88,0 0 0,0 0-1,1 0 1,-1 0-1,0 0 1,0 1-1,0-1 1,0 0 0,0 0-1,1 0 1,-1 0-1,0 0 1,0 0 0,0 0-1,0 0 1,0 0-1,0 0 1,1 0 0,-1 0-1,0 1 1,0-1-1,0 0 1,0 0 0,0 0-1,0 0 1,0 0-1,0 0 1,0 0 0,0 1-1,0-1 1,1 0-1,-1 0 1,0 0-1,0 1 1,-3 17-91,-13 29-8,9-32 124,2 1 0,0 1-1,-6 32 1,11-46-14,0 0 0,0 0 0,0-1 0,0 1-1,0 0 1,0-1 0,1 1 0,-1 0 0,1-1 0,0 1 0,0-1 0,0 1 0,0-1 0,0 1 0,0-1 0,1 0 0,-1 0 0,3 4 0,-1-4 18,-1 0 0,1 0 0,-1-1 1,1 1-1,0 0 0,0-1 0,0 0 0,0 1 0,0-1 1,0 0-1,0-1 0,0 1 0,5 0 0,3-1 19,0 1-1,-1-2 1,1 0-1,0 0 1,0-1-1,-1 0 1,1-1-1,10-4 1,133-65 40,-49 21-258,-86 42 190,33-14-43,95-30 0,-146 52 27,0 1 0,0-1 0,0 1 0,0 0 0,0 0 0,0-1 0,0 1 0,1 0 0,-1 0 0,0 0 0,0 0 0,0 0 0,0 0 1,1 1-1,-1-1 0,0 0 0,0 0 0,1 1 0,-1 0-5,-1-1 0,0 1 0,0-1 0,0 1 0,0-1 0,0 1 0,0 0 0,0-1 0,0 1 0,0-1 0,0 1 0,0-1 0,0 1 0,0-1 0,0 1 0,0-1 0,-1 1 0,1-1 0,0 1 0,0-1 0,-1 1 0,1-1 0,0 0 0,-1 1 0,1-1 0,-1 1 0,-4 5-57,0 0 0,-1 0 0,-10 10 0,-69 42 88,-8 6-14,75-50 48,-14 12-194,30-24 137,0 0 1,1-1-1,-1 1 0,0 0 1,1 0-1,0 0 1,-1 0-1,1 1 1,0-1-1,0 0 0,0 0 1,-1 4-1,2-5-1,0-1-1,0 0 0,0 1 1,0-1-1,0 1 0,0-1 1,0 0-1,1 1 0,-1-1 1,0 0-1,0 1 0,0-1 0,0 0 1,0 1-1,0-1 0,1 0 1,-1 1-1,0-1 0,0 0 1,1 0-1,-1 1 0,0-1 1,0 0-1,1 0 0,-1 1 1,0-1-1,1 0 0,-1 0 1,0 0-1,1 1 0,-1-1 0,0 0 1,1 0-1,15 2 82,10-1-39,1-2 0,0-1 0,0-1 1,-1-1-1,0-1 0,0-2 0,0 0 0,40-19 1,-43 14-17,0 0 1,-2-2-1,1 0 1,22-22-1,72-75 89,-21 19-150,-28 34 14,54-50 137,-99 85-144,0 0-1,-2-1 1,20-32-1,-13 10-51,-2-1 0,28-74-1,22-108-110,-71 215 157,-1 5-25,0 0-1,0 0 0,-1-1 1,-1 1-1,0-1 1,0 1-1,-1-18 0,0 27 49,0-1 0,0 1-1,0-1 1,0 1-1,0-1 1,0 1 0,0-1-1,-1 1 1,1 0-1,0-1 1,0 1-1,0-1 1,0 1 0,-1-1-1,1 1 1,0-1-1,-1 1 1,1 0 0,0-1-1,-1 1 1,1 0-1,0-1 1,-1 1 0,1 0-1,-1-1 1,1 1-1,0 0 1,-1 0-1,1-1 1,-1 1 0,1 0-1,-1 0 1,1 0-1,-1 0 1,1 0 0,-1 0-1,1 0 1,-1 0-1,1 0 1,-1 0 0,1 0-1,-2 0 1,0 1 0,0 0 0,0 0 0,0 0 0,1 0 0,-1 0 0,0 0 0,0 0 0,1 1 1,-1-1-1,-1 3 0,-7 8-71,1 1-1,1 0 1,0 0 0,-10 23 0,14-27 74,-62 122 21,-23 51-55,69-140 72,3 0 1,2 1 0,1 1-1,3 0 1,1 1 0,3 0-1,-4 84 1,11-119 16,0 1 0,1-1-1,0 1 1,6 19 0,-7-28-35,1 1-1,-1-1 1,1 0 0,0 1-1,0-1 1,0 0 0,1 0-1,-1 0 1,0 0 0,1 0-1,0 0 1,-1 0 0,1-1 0,0 1-1,0-1 1,0 1 0,0-1-1,0 0 1,0 1 0,0-1-1,0 0 1,0 0 0,1-1-1,-1 1 1,0 0 0,5 0-1,-3-1 10,1 0 0,-1-1 0,0 1 0,1-1-1,-1 0 1,0 0 0,0 0 0,1-1 0,-1 1 0,0-1-1,0 0 1,6-4 0,4-4 33,24-22 1,-29 25-29,26-28-19,43-51 0,4-6-17,-66 80-124,-10 10-60,-6 2 183,0 0 0,0 0-1,1 0 1,-1 1 0,0-1-1,0 0 1,0 0 0,0 0-1,0 1 1,0-1-1,0 0 1,0 0 0,0 0-1,0 1 1,0-1 0,0 0-1,0 0 1,0 1 0,0-1-1,0 0 1,0 0 0,0 0-1,0 1 1,0-1 0,0 0-1,0 0 1,0 0-1,-1 1 1,1-1 0,0 0-1,0 0 1,-17 43-48,3 0 1,1 1-1,-12 78 0,25-121 50,-1 4 27,1 1 0,0 0 0,-1 0 1,2-1-1,0 9 0,-1-13-11,0 0 1,1 0-1,-1 0 1,0 0-1,1 0 1,-1 0 0,0 0-1,1 0 1,0 0-1,-1 0 1,1 0-1,-1 0 1,1 0-1,0 0 1,0-1-1,0 1 1,-1 0 0,1 0-1,0-1 1,0 1-1,0-1 1,0 1-1,0-1 1,0 1-1,0-1 1,0 0 0,0 1-1,0-1 1,0 0-1,0 0 1,0 0-1,1 0 1,-1 0-1,0 0 1,0 0-1,2-1 1,1 1 18,0-2-1,1 1 1,-1 0 0,0-1-1,0 0 1,0 0 0,-1 0-1,1 0 1,0-1-1,4-3 1,35-35 121,-24 21-164,164-146-142,-171 155 107,-12 11 44,0 0-1,0 0 1,0 0-1,0 0 1,-1 0-1,1 0 1,0 0-1,0 0 1,0 0-1,0 0 1,0 0-1,0 0 1,0 0-1,0 0 1,0 0-1,0 0 1,0 0-1,0 0 1,0 0-1,0 0 1,0 0-1,0 0 1,0-1-1,0 1 1,0 0-1,0 0 1,0 0-1,0 0 1,0 0-1,0 0 1,0 0-1,0 0 1,0 0-1,0 0 1,0 0-1,0 0 1,0 0-1,0 0 1,0 0-1,0 0 1,0 0-1,0 0 1,0 0-1,0 0 1,0 0-1,0 0 1,0-1-1,0 1 1,0 0-1,0 0 1,0 0-1,0 0 1,0 0-1,0 0 1,0 0-1,0 0 1,1 0-1,-1 0 1,-6 3-118,-9 8-3,2 4 116,1 0 0,1 1 0,0 0 0,2 0 0,0 1 0,0 1 0,2-1 0,0 1 0,-4 19 0,9-32 21,2 0 1,-1 0-1,0 1 0,1-1 1,0 0-1,0 0 1,2 10-1,-1-13-6,0 1 0,-1 0 0,1-1-1,0 1 1,0 0 0,1-1 0,-1 1-1,0-1 1,1 0 0,0 1 0,-1-1-1,1 0 1,0 0 0,0 0 0,0 0-1,5 2 1,-2-1 23,1 0-1,1 0 1,-1 0 0,0-1-1,1 0 1,-1 0 0,1-1-1,0 0 1,-1 0 0,1 0-1,0-1 1,0 0 0,-1 0-1,1-1 1,0 0 0,-1 0-1,1-1 1,10-3 0,-9 2-15,-1 0 1,1-1 0,-1 1-1,0-1 1,0-1-1,-1 1 1,1-1 0,-1 0-1,0-1 1,-1 1 0,1-1-1,-1-1 1,0 1-1,0-1 1,4-9 0,-5 9-9,-1-1 0,0 0 0,0 1 0,-1-1 0,0 0 0,0 0 0,-1 0 0,0-1 0,0-9 0,-1 15-21,0 0 0,0 1 0,-1-1 0,1 0 0,-1 1 0,0-1 0,1 1 0,-1-1-1,0 1 1,-1-1 0,1 1 0,0 0 0,-1-1 0,1 1 0,-1 0 0,0 0 0,1 0 0,-1 0 0,0 0 0,0 1-1,-1-1 1,1 1 0,0-1 0,0 1 0,-1 0 0,1 0 0,-1 0 0,1 0 0,-1 0 0,1 0 0,-1 1-1,-3-1 1,-3 1 18,0 0-1,1 0 1,-1 1 0,0 0-1,0 0 1,1 1-1,-1 0 1,-11 5-1,-8 2-131,14-4 111,26-8 126,79-26-19,134-25 0,-220 53-80,66-11 133,-63 11-116,-1 0 1,1 1-1,-1 0 0,1 1 0,-1 0 1,1 0-1,8 3 0,-13-4-22,-1 1 1,0 1-1,0-1 1,0 0-1,0 0 1,0 1-1,0-1 1,0 1-1,0 0 1,0 0-1,-1-1 1,1 1-1,-1 0 1,1 0-1,-1 0 1,0 1-1,0-1 1,0 0-1,0 0 1,0 1-1,0-1 0,-1 1 1,1-1-1,-1 0 1,0 1-1,1-1 1,-1 1-1,0-1 1,-1 5-1,0 2 57,0 1 0,-1-1 0,0 1 0,-1-1-1,1 0 1,-7 12 0,2-4 41,4-8-9,-1 0 1,0-1-1,0 1 0,-1-1 0,0 0 1,0 0-1,-12 12 0,22-32 286,4-7-337,2 1 0,0 0 0,15-18 1,-20 29-53,0 0 1,1 0-1,0 0 1,0 1-1,0 0 1,1 1 0,0 0-1,0 0 1,14-6-1,-20 10-3,0 0-1,1 0 0,-1 1 1,1-1-1,-1 1 0,0 0 1,1-1-1,-1 1 0,1 0 1,-1 0-1,1 1 0,-1-1 1,1 0-1,-1 1 0,0-1 1,4 2-1,-3 0 4,0 0 0,0-1 0,0 1-1,0 1 1,0-1 0,0 0 0,-1 1 0,1-1 0,-1 1 0,3 3 0,3 6 69,-1 1-1,0 0 1,-1 1 0,7 18 0,-13-30-42,13 32 190,2 0-1,31 53 0,-35-71-146,16 22 0,-7-18-2409,-50-97-18056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1:11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4640,'14'-14'1728,"-10"9"-1344,9 5-96,-4-3 608,-1 3-544,5 0-64,0 0-192,2 3-448,-7 2 224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1:12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33 6656,'-10'-8'2464,"28"5"-1920,8-6-160,5 9 1344,39-4-1024,35 0 416,10-1-640,12 5-288,14 0-128,-2 0-1984,-11 9 1056,-22-5-4000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1:33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11 2400,'-22'-11'9354,"21"11"-9315,1 0-1,0 0 0,0 0 1,0 0-1,0 0 0,0 0 0,0 0 1,-1 0-1,1 0 0,0 0 1,0 0-1,0 0 0,0 0 1,0 0-1,0 1 0,-1-1 0,1 0 1,0 0-1,0 0 0,0 0 1,0 0-1,0 0 0,0 0 1,0 0-1,0 1 0,0-1 0,0 0 1,-1 0-1,1 0 0,0 0 1,0 0-1,0 0 0,0 1 1,0-1-1,0 0 0,0 0 0,0 0 1,0 0-1,0 0 0,0 0 1,0 1-1,0-1 0,0 0 1,-1 17 184,0-15-218,1 1 0,0 0 0,-1 0-1,1 0 1,1 0 0,-1 0 0,0 0 0,1-1 0,-1 1 0,2 4 0,8 15 109,0 0 0,22 34 0,7 11 45,92 163 1255,-123-218-1286,-1 1 0,0 1 1,-1-1-1,-1 1 1,0 0-1,0 0 0,-2 1 1,0-1-1,0 1 1,-2 0-1,1 18 1,-3-11 101,-1 1 0,0 0 0,-2 0 0,0-1 0,-2 0 0,-13 33 0,9-29-83,-2-2-1,-1 1 0,0-2 0,-2 0 0,-1-1 0,-1 0 0,0-1 0,-2-1 1,-21 18-1,-123 122 253,120-113-540,-59 84 0,24-8-840,73-114 385,0 0 0,0 0 0,1 1 0,-5 18 0,8-23 127,1-1 0,-1 1 1,1-1-1,0 1 1,0 0-1,0-1 1,1 1-1,-1-1 0,1 1 1,0-1-1,1 1 1,2 7-1,-1-5-209,1 0-1,0-1 1,0 1 0,5 6-1,-3-6-640,1-1 1,10 9-1,-17-14 1302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2:02.2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111 267 736,'9'1'3242,"-5"10"-3172,-1-5 29,-1 1 0,0-1 1,0 1-1,0-1 0,-1 1 1,1 13-1,-2 42 492,-1-28-443,-14 201 1112,9-168-957,-21 239-84,-22-33 673,45-257-814,1-2-33,0-2-35,1 0 0,0 0 1,-1 16-1,3-15 19,-2 1 0,-4 23-1,3-24-1,0 1-1,0 24 0,-2 13 123,29-49-116,-19-1-28,0-1 0,1 0 1,-1 0-1,0 0 0,1 0 0,8-3 1,32-10 11,-18 4-7,35-5 0,120-16-10,90-3 256,-208 24-346,51-4 36,-60 9 151,34-3 60,112 6 0,-150 4-171,-20-2 26,42 7 0,274 28 69,-96-15-178,-216-16 161,-1-1 0,0-2 0,1-2 0,57-6 0,-38-2 44,-28 6-56,-1-2 0,-1-1 0,1-1 0,39-15 0,-54 17 72,-7 3-59,-1 0-1,0 0 0,0 0 1,0-1-1,0 1 1,0-1-1,0 0 0,0 0 1,0 0-1,3-3 0,-6 4-47,0 1-1,0-1 0,0 0 1,0 1-1,0-1 0,0 0 1,0 1-1,0-1 0,0 0 1,-1 1-1,1-1 0,0 0 1,0 1-1,-1-1 0,1 0 1,0 1-1,-1-1 0,0 0 1,-9-16 219,5 12-345,-4-10 95,1-1 1,1 0 0,0 0 0,0 0-1,2-1 1,0 0 0,-4-26-1,-6-127 17,14 134 74,-3-22-119,-1-28 44,9-142 1,1 178-149,25-171-7,-10 103 121,-5 25 53,-12 77 3,-2 9-81,0 0 0,1 0 1,0-1-1,0 1 0,0 0 1,7-13-1,-6 17-10,-1-1 0,1 0-1,0 1 1,4-6 0,-1 1 291,-5 7-224,0-1 1,1 1-1,-1-1 1,0 1-1,0-1 1,1 1-1,-1 0 1,0 0-1,1 0 1,1-2-1,83-36-197,-80 36 244,-1-1 0,-1 1 1,1-1-1,0 0 0,-1 0 0,8-9 1,-12 13-52,0 0 1,0 0 0,0 0 0,0-1 0,1 1-1,-1 0 1,0 0 0,0 0 0,0 0-1,0-1 1,0 1 0,0 0 0,0 0 0,0 0-1,0-1 1,0 1 0,0 0 0,0 0 0,1-1-1,-1 1 1,0 0 0,-1 0 0,1 0-1,0-1 1,0 1 0,0 0 0,0 0 0,0 0-1,0-1 1,0 1 0,0 0 0,0 0-1,0 0 1,0 0 0,-1-1 0,1 1 0,0 0-1,0 0 1,0 0 0,0 0 0,0-1-1,-1 1 1,1 0 0,0 0 0,0 0 0,0 0-1,-1 0 1,1 0 0,0 0 0,0 0-1,0 0 1,-1-1 0,-9 3-136,7-2 145,0 1 1,0 0-1,0-1 0,0 0 0,0 0 0,0 0 0,0 0 0,-5-1 0,-4 0 153,-31 1 96,11-1-253,-1 1 0,-53 9 0,51-4-77,-20 5 49,-2 3 92,-1-3 0,-95 4 1,4-1-16,110-7-60,-84 10 168,-129 1 1,-2-9 102,111-2-268,133-6-15,-267 6 116,192-6-60,-84 12 0,134-7-195,1 1 0,0 1 0,-38 14 0,62-19 100,10-2 58,0-1-1,-1 1 1,1 0 0,0 0-1,-1 1 1,1-1-1,0 0 1,-1 0-1,1 0 1,0 0 0,-1 0-1,1 0 1,0 0-1,-1 0 1,1 1-1,0-1 1,-1 0 0,1 0-1,0 0 1,0 1-1,-1-1 1,1 0-1,0 0 1,0 1 0,-1-1-1,1 0 1,0 1-1,0-1 1,0 0-1,0 1 1,0-1 0,-1 0-1,1 1 1,0-1-1,0 0 1,0 1-1,0-1 1,0 0 0,0 1-1,0-1 1,0 0-1,0 1 1,0-1-1,0 0 1,0 1 0,1-1-1,-1 1 1,5 109 280,-1-50-274,2 33-100,2 60 144,-8-143-56,-3 124 215,1-102-28,-2-1 0,-9 38 0,9-61 33,3-14-69,1-15-87,4-4-115,1 1-1,1 0 1,2 0 0,0 0 0,1 1-1,2 0 1,0 1 0,23-33 0,-29 47 19,0 1 0,1 0 0,-1 0 0,1 1 0,1 0 0,-1 0 0,1 1 0,0-1 0,1 1 0,-1 1 0,1-1 0,0 2 0,8-4 0,-14 6 28,0 0 1,0 1-1,0 0 1,0-1-1,0 1 1,0 0-1,0 0 1,0 0 0,0 0-1,0 0 1,0 1-1,0-1 1,0 0-1,0 1 1,3 1-1,-4-1 20,0-1 0,1 1 0,-1 0 0,0 0 0,0 0 0,0 0 0,0 0 0,0 0 0,-1 0 0,1 0 0,0 0 0,0 0 0,-1 1 0,1-1 0,-1 0 0,1 1 0,-1-1 0,1 0 0,-1 1 0,0-1 0,1 0 0,-1 1 0,0-1 0,0 3 0,-1 7 74,0 1 1,-1-1 0,0 1-1,-7 21 1,-22 48 162,19-53-183,-112 276 434,119-292-552,-6 18-124,10-28 166,0 0 0,1 0-1,-1 0 1,1 1 0,0-1 0,0 0 0,0 0 0,0 0 0,0 0 0,0 0-1,1 3 1,-1-5 12,0 1 0,0-1-1,1 1 1,-1-1 0,0 1-1,0-1 1,0 0 0,1 1 0,-1-1-1,0 1 1,1-1 0,-1 0-1,0 1 1,1-1 0,-1 0-1,0 0 1,1 1 0,-1-1-1,0 0 1,1 0 0,-1 0 0,1 1-1,-1-1 1,1 0 0,-1 0-1,0 0 1,1 0 0,-1 0-1,1 0 1,-1 0 0,1 0-1,-1 0 1,1 0 0,-1 0 0,1 0-1,-1 0 1,0 0 0,1 0-1,-1-1 1,1 1 0,-1 0-1,1 0 1,-1 0 0,0-1-1,1 1 1,-1 0 0,0 0-1,1-1 1,-1 1 0,0 0 0,1-1-1,3-3-2,-1 1 1,1 0-1,-1-1 0,3-4 0,81-120 126,9-12-12,-7 34-101,-41 51-11,-47 52 6,1 1-1,0 0 1,0 0 0,0 1-1,0-1 1,1 0 0,-1 1-1,0-1 1,3 0 0,-4 2 4,-1 0 1,0 0-1,0 0 1,0 1 0,0-1-1,1 0 1,-1 0-1,0 1 1,0-1-1,0 0 1,0 0 0,0 1-1,1-1 1,-1 0-1,0 0 1,0 1-1,0-1 1,0 0 0,0 0-1,0 1 1,0-1-1,0 0 1,0 1-1,0-1 1,0 0 0,0 0-1,0 1 1,-1-1-1,1 0 1,0 1 0,0-1 7,-9 39-41,6-32 8,1 0-1,0 0 1,1 0 0,-1 1-1,2-1 1,-1 15 0,1-22 18,0 1 1,0-1 0,0 1 0,0 0 0,0-1 0,0 1 0,0 0 0,1-1-1,-1 1 1,0 0 0,0-1 0,1 1 0,-1-1 0,0 1 0,1-1-1,-1 1 1,1-1 0,-1 1 0,0-1 0,1 1 0,-1-1 0,1 1-1,-1-1 1,1 0 0,0 1 0,-1-1 0,1 0 0,-1 0 0,1 1-1,0-1 1,-1 0 0,1 0 0,-1 0 0,1 0 0,0 0 0,-1 0-1,1 0 1,0 0 0,-1 0 0,1 0 0,0 0 0,-1 0 0,1 0 0,-1 0-1,1-1 1,0 1 0,0 0 0,3-2 7,0 0 0,0 0 1,0 0-1,0-1 0,6-4 0,88-77-99,-17 15-29,124-84 1,-202 151 124,6-3 5,-1-1 0,1 1 1,1 1-1,12-5 0,-21 9-8,1-1 0,-1 1 0,1 0 0,0-1 1,-1 1-1,1 0 0,-1 0 0,1 0 0,0 0 0,-1 0 1,1 1-1,-1-1 0,1 0 0,2 2 0,-3-1 1,0-1 0,0 1 0,0 0-1,0 0 1,0 0 0,0 0 0,0 0-1,0 0 1,-1 0 0,1 0 0,0 0-1,-1 0 1,1 1 0,-1-1 0,0 0-1,1 0 1,-1 0 0,0 1 0,1-1-1,-1 0 1,0 3 0,0 2 29,0 0 0,-1 0 0,1 1 1,-1-1-1,-1 0 0,1 0 0,-1 0 0,0 0 0,0 0 0,-4 5 0,-5 12 21,-18 23 0,16-27-32,-151 231 86,209-308-91,36-24 206,42-49-476,-20-7 177,-80 107 116,-17 23-2,0 0-1,0 0 0,1 0 0,11-10 1,-18 18-34,0 0 0,1 0 1,-1 0-1,0-1 1,0 1-1,0 0 1,1 0-1,-1 0 0,0 0 1,0-1-1,1 1 1,-1 0-1,0 0 0,0 0 1,1 0-1,-1 0 1,0 0-1,0 0 1,1 0-1,-1 0 0,0 0 1,1 0-1,-1 0 1,0 0-1,0 0 0,1 0 1,-1 0-1,0 0 1,0 0-1,1 0 1,-1 0-1,0 0 0,0 1 1,1-1-1,-1 0 1,0 0-1,0 0 0,1 0 1,-1 1-1,0-1 1,0 0-1,0 0 1,0 0-1,1 1 0,-1-1 1,0 0-1,0 0 1,0 1-1,0-1 0,0 0 1,1 1-1,0 16 188,-1-5-150,-2-1 0,1 1 0,-2-1 1,1 0-1,-2 1 0,1-1 0,-8 13 1,-42 77-118,28-57 30,1 1 55,3-10 4,2 2 0,-20 55 0,38-89-27,1 0 1,-1 0 0,0-1-1,1 1 1,0 0 0,0 0-1,0 0 1,0 0 0,1 4 0,-1-6 9,0 0 0,1-1 1,-1 1-1,0 0 0,0-1 1,0 1-1,1 0 0,-1-1 1,0 1-1,1-1 0,-1 1 1,1-1-1,-1 1 0,1-1 1,-1 1-1,1-1 1,-1 1-1,1-1 0,-1 1 1,1-1-1,0 0 0,-1 1 1,1-1-1,0 0 0,-1 0 1,1 1-1,0-1 0,-1 0 1,1 0-1,0 0 0,-1 0 1,1 0-1,0 0 0,0 0 1,-1 0-1,1 0 1,0 0-1,-1 0 0,1-1 1,1 1-1,2-2-13,1-1 0,-1 1-1,0-1 1,0 0 0,0 0 0,-1 0 0,1-1-1,-1 1 1,4-6 0,4-2-24,19-20 16,91-89-40,-90 92 54,70-48 0,-91 69 8,0 2 0,19-9 1,-24 12 6,-1 1 0,0 0 0,1 0 0,-1 0 0,1 0 0,0 0 0,-1 1 0,1 0 0,6 1 0,-10-1 5,0 0 1,1 1-1,-1-1 0,0 1 1,0-1-1,0 1 1,0 0-1,1-1 1,-1 1-1,0 0 1,0 0-1,0 0 1,0 0-1,-1 0 1,1 0-1,0 0 1,0 0-1,0 0 1,-1 0-1,1 0 0,-1 0 1,1 1-1,-1-1 1,1 0-1,-1 1 1,0-1-1,0 0 1,1 0-1,-1 1 1,0-1-1,-1 2 1,2 7 22,-2-1 1,0 1 0,-2 12 0,1-13-14,-12 61 75,8-47-144,2 1-1,0-1 0,2 0 0,-1 30 0,3-50 53,1 0 0,-1 0 1,0 0-1,1 0 0,0 0 0,0 0 0,0 0 1,0 0-1,0 0 0,0-1 0,1 1 1,-1-1-1,1 1 0,2 3 0,-2-5-1,-1 0 0,1 0 0,-1 0 0,1 0 1,-1 0-1,1 0 0,0 0 0,0 0 0,-1-1 0,1 1 0,0 0 0,0-1 0,0 0 0,-1 1 0,1-1 0,0 0 0,0 0 0,0 0 0,0 0 0,0-1 0,-1 1 0,1 0 1,3-2-1,11-4-19,-1 0 1,0-1 0,0-1-1,-1 0 1,16-13 0,9-4-7,-17 11 18,1 1 1,0 1 0,30-10-1,-52 21 6,0 1-1,0 0 1,0-1 0,1 1-1,-1 0 1,0-1-1,0 1 1,0 0-1,0 0 1,0 0 0,0 0-1,1 0 1,-1 0-1,0 1 1,0-1-1,0 0 1,0 0 0,0 1-1,0-1 1,0 1-1,0-1 1,0 1-1,0-1 1,0 1 0,0 0-1,0-1 1,0 1-1,0 0 1,-1 0 0,1 0-1,0-1 1,-1 1-1,1 0 1,0 0-1,-1 0 1,1 0 0,-1 0-1,1 0 1,-1 1-1,0-1 1,1 1-1,0 6 9,0-1-1,0 1 0,0 0 0,-2 15 0,1-11-3,-1 5 10,1-12 3,-1 0 0,1 0 0,1 1 1,-1-1-1,2 5 0,1-5 111,1-9-85,5-17-87,-8 17 29,11-31-3,-2-1 0,-2 1 0,8-70 0,-12 39 395,-5-87 1,1 129-170,1 17-222,-1 0 0,0 0 0,-1 1 0,-1-8 0,2 14 10,1 0-1,-1 0 1,0 0-1,0 0 1,0-1-1,0 1 1,0 0-1,0 0 1,0 0-1,0 0 1,-1 0-1,1 0 1,0-1-1,0 1 0,0 0 1,0 0-1,0 0 1,0 0-1,0 0 1,0 0-1,0 0 1,0 0-1,0-1 1,0 1-1,0 0 1,0 0-1,-1 0 1,1 0-1,0 0 1,0 0-1,0 0 1,0 0-1,0 0 1,0 0-1,0 0 1,-1 0-1,1 0 1,0 0-1,0 0 1,0 0-1,0 0 1,0 0-1,0 0 0,0 0 1,-1 0-1,-3 6-112,-1 10 5,-4 68-357,8-76 440,0 0 0,1 0 0,0 0 0,0 0 1,1 0-1,0 0 0,1 0 0,0 0 0,3 9 1,-5-17 24,0 1 0,0-1 0,0 1 0,0-1 0,0 1 1,0-1-1,1 0 0,-1 1 0,0-1 0,0 0 0,0 1 1,1-1-1,-1 1 0,0-1 0,0 0 0,1 1 0,-1-1 1,0 0-1,0 0 0,1 1 0,-1-1 0,0 0 0,1 0 1,-1 1-1,1-1 0,-1 0 0,0 0 0,1 0 0,-1 0 1,1 0-1,-1 1 0,0-1 0,1 0 0,-1 0 0,1 0 1,-1 0-1,1 0 0,-1 0 0,0 0 0,1-1 0,-1 1 1,1 0-1,0 0 0,17-15 21,-11 9 71,0-2-41,0 0 0,0-1 0,-1 0 0,0 0 1,-1 0-1,0-1 0,7-19 0,7-11-51,-16 32-42,2-1-32,-5 15 37,-1 2 66,-1 0 1,0-1 0,0 1 0,-1-1 0,0 0 0,-1 0-1,1 0 1,-1 0 0,-1-1 0,-7 11 0,5-10 20,0 1 1,0-1-1,-1 0 1,1-1-1,-2 0 1,1 0-1,-17 8 1,3-4 31,0-2 1,0-1 0,-41 8-1,-72 4 52,103-16-84,-479 16 623,137-13-730,266-2-182,-47 4-4,146-8 222,-30 2-260,31-5 123,10-2 11,15-6-28,-14 9 175,67-37-158,110-45-1,-74 44 139,231-85-85,-333 124 108,91-28-104,-86 27 94,0 1 1,0-1 0,0 2 0,0-1 0,0 1 0,0 0 0,0 1-1,13 3 1,-19-4 20,-1 1 0,1 0 0,-1 0 0,0-1 0,1 2 0,-1-1-1,0 0 1,1 0 0,-1 1 0,0-1 0,0 1 0,0 0 0,0-1 0,-1 1-1,1 0 1,0 0 0,-1 0 0,0 0 0,3 4 0,-3-2 11,0-1 1,0 1-1,0-1 1,-1 1-1,0 0 1,1-1-1,-1 1 1,0-1-1,-1 1 1,1 0-1,0-1 1,-2 6-1,-2 4 13,-1-1 0,0 0 0,0 1 0,-1-2 0,-1 1 0,-12 16 0,2-6-6,-2-1 0,0-1 1,-28 23-1,-71 47 62,82-64-80,-71 56 5,6-5 279,-115 67 0,106-93-167,45-22-259,43-14-535,22-15 662,0 0 0,0 0-1,-1 0 1,1 0 0,0 0 0,0 0 0,0 0 0,0 0-1,0 0 1,0 0 0,0 0 0,0 0 0,0 0 0,0 0-1,0 0 1,0 0 0,0 1 0,0-1 0,0 0 0,0 0-1,0 0 1,0 0 0,0 0 0,0 0 0,0 0 0,0 0-1,0 0 1,0 0 0,0 0 0,0 0 0,0 1 0,0-1-1,0 0 1,0 0 0,0 0 0,0 0 0,0 0 0,0 0-1,0 0 1,0 0 0,0 0 0,0 0 0,0 0 0,0 0-1,0 0 1,0 0 0,0 1 0,0-1 0,0 0 0,0 0-1,0 0 1,0 0 0,0 0 0,1 0 0,-1 0 0,0 0-1,0 0 1,0 0 0,0 0 0,0 0 0,0 0 0,0 0-1,0 0 1,7 5-45,-1 0 0,1-1 0,0 0 1,0 0-1,1-1 0,8 4 0,53 13 35,-55-16-37,21 4 72,-1-2 0,1-1 0,45 0 0,106-10 279,-99-4-166,0-3 1,-1-4-1,97-32 0,-162 42-108,68-24 158,-75 22 193,-14 6-77,-9 1-328,-122 1 199,119-2-649,24 5-242,30 9 561,1-2 0,75 9 0,90-11 614,-135-8-193,-73 1-222,0 0 1,0-1 0,0 1-1,-1 0 1,1 0-1,0-1 1,-1 1 0,1 0-1,-1-1 1,1 1-1,-1-1 1,1 1-1,-1 0 1,1-1 0,-1 1-1,1-1 1,-1 0-1,0 1 1,-7 3 7,0-1 1,0 0-1,0 0 0,0-1 1,-1 0-1,1 0 1,-11 0-1,-5 1-10,-86 10 162,20-4-366,214-19-1044,-17 1 1307,-70 6-12,1 0 58,71-14 0,-95 14-221,5-3 775,-22 5-266,-14 0-181,-6-1-244,-1-1 1,1-1-1,0-1 0,-43-16 0,64 20-4,-12-3 8,0-1 0,1-1 0,0 0 0,0-1 1,1-1-1,0 0 0,0 0 0,1-1 0,0-1 0,-10-10 0,14 11-34,0 1-1,1-1 1,0 0 0,0-1-1,1 1 1,0-1-1,1 0 1,0 0-1,1-1 1,0 1-1,0-1 1,1 0-1,-1-21 1,3 15-68,0 0 1,1 0-1,1 0 1,6-19-1,21-66-7,4-11 66,-18 0 271,-12 74-273,11-47 0,-12 79-19,0 0 1,1-1-1,0 2 0,0-1 1,1 0-1,0 1 0,0-1 1,1 1-1,-1 0 0,1 0 1,0 1-1,1 0 0,0-1 1,-1 2-1,2-1 0,-1 1 1,0 0-1,1 0 0,0 1 1,13-5-1,-3 2 15,-1 1 0,1 1 0,0 1-1,1 0 1,-1 1 0,0 1 0,1 1 0,19 1 0,-31 0 39,0 0 0,0 1 0,10 3 1,-11-3 99,-5-2-89,0 0 0,1 0 0,-1 0 0,0 0 1,0 1-1,0-1 0,0 0 0,0 0 0,1 0 1,-1 0-1,0 1 0,0-1 0,0 0 1,0 0-1,0 1 0,0-1 0,0 0 0,0 0 1,0 0-1,0 1 0,0-1 0,0 0 0,0 0 1,0 1-1,0-1 0,0 0 0,0 0 0,0 1 1,0-1-1,0 0 0,0 0 0,0 0 1,0 1-1,-1-1 0,1 0 0,0 0 0,0 0 1,0 0-1,0 1 0,0-1 0,-1 0 0,1 0 1,0 0-1,0 0 0,-1 1 0,-6 6 129,2-3-85,0-1 1,0 0-1,0 0 0,0-1 1,0 1-1,-1-1 1,1 0-1,-12 2 1,-5 2-12,-75 22-95,-81 29-61,143-43 97,-2 0-24,0 2 0,1 1 0,-42 27 0,73-40 40,-65 49-266,64-48 64,0 0 0,0 1-1,1 0 1,0 0 0,0 1 0,0-1 0,1 1-1,-5 9 1,8-14-30,0 0 0,1 0 0,-1-1 0,1 1 0,-1 0 0,1 0 0,0 0 0,0 0 0,-1 0 0,1 0 0,1 0 0,-1 0 0,0-1 0,0 1 0,1 0 0,-1 0 0,1 0 0,-1 0 0,3 2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2:23.1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8 2144,'-6'-7'3179,"-2"6"-1807,-9 3 3250,17 0-4567,0 0 1,0 0-1,0 0 1,0 0-1,1 0 0,-1-1 1,1 1-1,0 0 0,0 0 1,-1 0-1,1 0 1,2 2-1,11 15 86,2 0 1,0-1-1,1-1 0,0 0 1,2-1-1,0-1 0,0-1 1,1-1-1,1 0 0,1-2 1,29 12-1,3 1-106,15 6 97,109 32 0,-115-42-890,-60-18 166,-11 7-3098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2:24.3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51 172 1728,'-1'-7'1059,"0"1"1,0-1-1,0 0 0,1-9 1,1 5 0,-1 10-978,-1 1 0,1-1 0,0 0 1,0 0-1,0 0 0,-1 0 0,1 0 0,0 0 0,-1 1 0,1-1 0,-1 0 0,1 0 1,-2 0-1,2 0-68,0 1-1,0 0 1,0 0 0,0 0 0,-1 0 0,1 0 0,0-1-1,0 1 1,0 0 0,0 0 0,0 0 0,-1 0 0,1-1 0,0 1-1,0 0 1,0 0 0,0 0 0,0-1 0,0 1 0,0 0-1,0 0 1,0 0 0,0-1 0,0 1 0,0 0 0,0 0 0,0-1-1,0 1 1,0 0 0,0 0 0,0 0 0,0-1 0,0 1 0,0 0-1,0 0 1,0 0 0,1-1 0,-1 1 0,0 0 0,0 0-1,0 0 1,0 0 0,0-1 0,1 1 0,-1 0 0,1-5 529,-1 11-580,-13 135 1349,4-60-1008,4-42-201,-1 26 189,1-42-40,1-13 925,4-15-995,1 1-1,0 0 1,1 0-1,-1 0 1,3-4 0,6-20-34,12-96 33,-16 82-163,-1-1-1,-2-62 1,2 28-444,-4 68-671,1 10 576,5 17 458,0-1 74,12 9 66,1-1 0,2-2-1,43 39 1,10 10 0,-67-65-31,-7-6-6,0 0-1,1 0 1,-1 0-1,0 0 0,0 0 1,0 0-1,0 0 0,0 1 1,0-1-1,0 0 0,0 1 1,-1-1-1,2 3 1,-18 7 125,11-8-146,0 1-1,-1-1 1,1 0 0,-1 0 0,0 0-1,-8 2 1,-14 6-955,0 4-1992,19-7 1568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2:26.1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220 14 1472,'5'-10'4176,"2"6"-2379,-9 8-372,-4 15-669,0 6-377,0 0 0,-2 0 0,0 0 0,-16 28-1,-54 89 543,30-60-344,39-66-470,1 0 0,1 0-1,0 0 1,-6 26 0,13-41-86,-1 1 1,1 0 0,0-1 0,-1 1 0,1-1-1,0 1 1,0 0 0,0-1 0,0 1 0,1 0 0,-1-1-1,0 1 1,1 0 0,-1-1 0,1 1 0,-1-1-1,1 1 1,0-1 0,0 1 0,0-1 0,-1 1-1,2-1 1,-1 0 0,0 0 0,0 1 0,0-1 0,0 0-1,1 0 1,-1 0 0,0 0 0,1 0 0,-1-1-1,1 1 1,-1 0 0,1-1 0,0 1 0,-1-1-1,1 0 1,0 1 0,1-1 0,5 1 36,0 0 0,0-1 1,0 0-1,0-1 0,0 1 0,0-2 0,10-2 1,-13 3-44,47-12 30,70-10 1,-106 22-338,-13 2 389,1-2 0,-1 1 0,0 0 0,1-1 0,5-1-1,-8 2-298,0-1 0,0 1 1,-1-1-1,1 1 0,0 0 0,-1-1 0,1 0 0,-1 1 0,1-1 0,0 1 0,-1-1 0,1 0 0,-1 1 0,0-1 0,1 0 0,-1 1 0,1-1 0,-1 0 1,0 0-1,0 0 0,1 1 0,-1-1 0,0 0 0,0 0 0,0 0 0,0 1 0,0-3 0,0-1-1227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2:26.5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9 2656,'-12'-8'5376,"153"16"-86,-35 0-4152,1-1-393,-91-5-806,0-2 1,19-1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2:28.5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316 208 2816,'4'-5'3594,"-6"5"-3256,0 1-1,1-1 0,-1 0 0,-1 1 1,1-1-1,0 0 0,0 0 0,0 0 1,-2-1-1,-12 1 226,-1 4-365,-1 1-1,1 1 0,0 0 1,0 1-1,1 1 0,-1 0 1,2 1-1,-1 1 0,2 1 1,-1 0-1,1 0 0,1 2 1,0 0-1,1 0 0,0 1 1,-11 19-1,20-29-172,1 0 0,0 0 0,1 0 0,-1 0 0,1 0 0,0 0 0,0 0 0,0 1 0,0-1 0,1 8 0,0-11-2,0 1 1,0-1 0,0 0-1,0 1 1,0-1 0,1 0-1,-1 0 1,1 0 0,-1 1-1,1-1 1,-1 0 0,1 0-1,0 0 1,-1 0 0,1 0-1,0 0 1,0 0 0,0 0-1,0 0 1,0 0 0,0-1-1,0 1 1,0 0 0,0 0-1,0-1 1,0 1 0,0-1-1,0 1 1,1-1 0,-1 0-1,0 1 1,0-1 0,1 0-1,-1 0 1,0 0 0,1 0-1,-1 0 1,0 0 0,3-1-1,0 1 30,1-1-1,0 0 0,-1 0 1,1-1-1,-1 0 0,1 0 1,-1 0-1,0 0 0,5-3 1,2-2 47,15-9 47,0-1-1,-2-1 1,23-22 0,-39 33-126,7-7 48,17-21 0,-20 21-626,22-20 0,-34 34 545,0 0-1,0 0 1,1 0 0,-1 0-1,0 0 1,0 0 0,0 0-1,0-1 1,0 1 0,0 0-1,0 0 1,0 0-1,1 0 1,-1 0 0,0 0-1,0 0 1,0 0 0,0 0-1,0 0 1,0 0-1,1 0 1,-1 0 0,0 0-1,0 0 1,0 0 0,0 0-1,0 0 1,0 0 0,0 0-1,1 0 1,-1 0-1,0 1 1,0-1 0,0 0-1,0 0 1,0 0 0,0 0-1,0 0 1,0 0-1,1 0 1,-1 0 0,0 0-1,0 0 1,0 1 0,0-1-1,0 0 1,0 0 0,0 0-1,0 0 1,0 0-1,0 0 1,0 0 0,0 1-1,0-1 1,0 0 0,0 0-1,0 0 1,0 0-1,0 0 1,0 0 0,0 1-1,0-1 1,0 10-219,0-8 223,-1 38-10,0-13 53,3 41-1,-1-62 31,-1 1 1,2-1-1,-1 1 1,1-1-1,0 0 1,0 0-1,0 0 1,1 0-1,0 0 1,0-1-1,7 10 1,-9-14-44,0 0-1,0-1 1,-1 1 0,1 0 0,0 0-1,0-1 1,0 1 0,0 0 0,0-1-1,0 1 1,0-1 0,0 0-1,0 1 1,0-1 0,0 0 0,1 1-1,-1-1 1,0 0 0,0 0 0,1 0-1,0 0 5,0-1 0,0 1 0,0-1-1,0 1 1,0-1 0,-1 0 0,1 0-1,0 1 1,-1-1 0,1-1 0,1 0-1,5-5 67,-1 0 0,0 0-1,11-15 1,-11 12-13,35-49 39,-28 38-116,25-28 0,-39 47-59,1 1-1,0 0 1,0 0 0,0 0-1,0 0 1,0 0-1,0 0 1,0 1-1,0-1 1,0 0 0,3-1-1,-4 3 30,1 0-1,-1-1 0,0 1 0,0 0 1,0-1-1,0 1 0,0 0 1,0 0-1,0-1 0,0 1 0,0 0 1,0-1-1,-1 1 0,1 0 1,0 0-1,-3 16 79,2-5-81,-1 2 11,1-1 0,1 0 0,2 24 0,-2-33 42,1 0 1,0 0-1,0 0 1,1 0-1,-1 0 1,1 0-1,0 0 1,0-1-1,0 1 1,0 0-1,1-1 1,0 0-1,-1 0 1,1 0-1,0 0 1,4 3 0,-2-3 13,0 0 0,-1-1 0,2 1 0,-1-1 0,0 0 0,0-1 0,1 1 0,-1-1 0,0 0 0,1 0 0,0-1 0,-1 1 0,11-2 0,0 0 31,0-1 0,0-1 1,22-7-1,-16 2-26,0-1 0,0-1 0,-1-1 0,26-18 0,-18 12-38,11-10 87,67-56 1,-103 80-82,0-1 1,0 1-1,-1-1 0,1 0 1,-1 0-1,0 0 0,5-9 1,-8 13-18,0 0 0,0 0 0,0-1 0,1 1 0,-1 0 0,0 0 0,0-1 0,0 1 0,0 0 0,0 0 0,0-1 0,0 1 0,1 0 0,-1-1 0,0 1 0,0 0 0,0 0 0,0-1 0,0 1 0,0 0 0,0-1 0,0 1 0,0 0 0,-1-1 0,1 1 0,0 0 0,0 0 0,0-1 0,0 1 0,0 0 0,0 0 0,-1-1 0,1 1 0,0 0 0,0 0 0,0-1 0,-1 1 0,1 0 0,0 0 0,0 0 0,-1 0 0,1-1 0,0 1 0,0 0 0,-1 0 0,1 0 0,0 0 0,0 0 0,-1 0 0,1 0 0,0 0 0,-1 0 0,1 0 0,0 0 0,-1 0 0,-1 0-42,0 0-1,0 0 1,0 0-1,0 1 1,0-1 0,0 1-1,0-1 1,-2 2 0,-5 3 18,1 1 1,-1 1-1,1-1 1,1 1 0,-1 0-1,-9 13 1,-1 0 27,5-7 3,0 2 1,1 0-1,-16 26 1,24-34 23,1-1 0,-1 1 0,1 0 0,1 0 0,-1 0 0,1 0 0,0 0 1,1 0-1,0 0 0,0 1 0,1-1 0,0 11 0,0-16-2,0 0 0,1 0 0,-1 0 0,1 0 0,-1-1 0,1 1 0,0 0 0,0 0 0,0 0 0,0-1 0,0 1 0,0 0 0,1-1 0,-1 1-1,0-1 1,1 1 0,-1-1 0,1 0 0,0 0 0,-1 1 0,1-1 0,0 0 0,0-1 0,0 1 0,-1 0 0,1 0 0,0-1 0,0 1 0,0-1 0,0 0 0,0 0 0,0 1 0,0-1 0,0 0-1,0-1 1,0 1 0,0 0 0,0-1 0,0 1 0,0-1 0,3-1 0,2-2-16,-1 0-1,0 0 1,0-1 0,-1 0-1,1 0 1,-1 0-1,8-12 1,1-3-54,12-23-1,-11 16 48,-11 22-245,-3 12 56,-1-3 171,-2 35-6,-1 0 0,-2 0 1,-1 0-1,-23 72 1,23-94 58,-1 0 1,0-1 0,-14 23 0,17-32 18,0 0 1,-1-1-1,0 1 1,0-1 0,-1 0-1,0-1 1,0 1 0,0-1-1,-13 8 1,15-12-18,1 1 0,-1-1 0,1 0 0,-1 0 0,0 0 0,0-1 0,1 1 1,-1-1-1,0 0 0,0 0 0,1 0 0,-1-1 0,0 1 0,0-1 0,1 0 0,-1 0 0,1 0 1,-1-1-1,1 1 0,-1-1 0,-5-3 0,4 2-61,1 0 1,0 0-1,0-1 1,0 1-1,0-1 0,0 0 1,1 0-1,0 0 1,-1 0-1,2-1 0,-1 1 1,0-1-1,1 0 1,0 0-1,-2-5 0,4 9 16,0-1-1,-1 1 0,1 0 0,0 0 0,0 0 0,0 0 0,0 0 0,0 0 0,0-1 0,1 1 0,-1 0 0,0 0 1,0 0-1,1 0 0,-1 0 0,1 0 0,-1 0 0,1 0 0,-1 0 0,1 0 0,0 0 0,-1 0 0,1 0 0,0 1 0,0-1 1,0 0-1,0 0 0,-1 1 0,1-1 0,0 0 0,0 1 0,0-1 0,0 1 0,1 0 0,-1-1 0,0 1 0,0 0 1,1-1-1,4 0-26,0 0 0,1 0 1,-1 1-1,0-1 1,10 2-1,90 3 192,-92-5-152,0 0-1,0-1 1,1-1 0,-1 0-1,-1-1 1,1 0 0,0-1-1,-1-1 1,0 0 0,0-1-1,-1 0 1,15-11 0,-5 0 53,0 0 1,-2-1-1,0-1 0,-1-1 1,21-29-1,-18 18 6,31-64 1,-45 80-28,6-18-124,-12 17-112,-2 16 188,0 1-1,0-1 1,0 1 0,0-1 0,0 1-1,0-1 1,-1 1 0,1-1 0,0 1-1,0-1 1,0 1 0,-1-1 0,1 1 0,0 0-1,-1-1 1,1 1 0,0-1 0,-1 1-1,1 0 1,-1-1 0,1 1 0,0 0-1,-1-1 1,-1 1-5,1-1 0,-1 1-1,1 0 1,-1 0 0,0 0-1,1 0 1,-1 0 0,1 0-1,-1 0 1,1 0 0,-1 1-1,1-1 1,-1 0 0,1 1-1,-1-1 1,1 1 0,0 0-1,-1 0 1,1-1 0,-3 3-1,-23 21-65,20-17 75,1 1 1,0 1 0,0-1-1,1 1 1,0 0 0,0 0-1,1 1 1,1-1-1,0 1 1,0 0 0,0 0-1,1 0 1,-1 17 0,4-22 29,-1 0 1,1-1-1,-1 1 1,2 0-1,-1-1 1,0 1-1,1-1 1,0 1-1,0-1 1,0 0 0,0 0-1,1 0 1,0 0-1,0 0 1,0 0-1,0-1 1,0 1-1,1-1 1,0 0-1,-1 0 1,1-1 0,0 1-1,1-1 1,4 3-1,-1-2 33,1 0 0,-1-1-1,1 0 1,0 0 0,-1-1-1,1 0 1,0-1 0,0 0 0,0 0-1,-1-1 1,1 0 0,0 0-1,0-1 1,-1 0 0,1-1 0,15-7-1,-10 3 0,-1-1-1,1 0 1,-2-1 0,1-1-1,-1 0 1,0-1 0,-1 0-1,15-20 1,10-15-2,-3-1 1,-2-1-1,-1-2 1,-4-1 0,30-76-1,-50 111-9,-2 4-47,1-1 0,-2 1 0,3-17-1,-6 22-141,-4 9-11,-3 11-1,-7 22 91,-16 66-1,27-92 110,-7 40-4,2 0-1,-3 60 1,9-86-8,-1 45-459,3 1 0,12 102-1,-10-162-999,4-25-5230,-6 0 4911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11.22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315 1 1728,'-21'20'560,"11"-8"-331,-13 32 190,-22 63 0,-70 197 1245,114-303-1621,-1 3 143,1 0 1,0 0-1,-1 0 1,1 1 0,0 6-1,2-10-137,0-1 1,0 0-1,0 0 0,1 0 0,-1 0 0,0 0 0,0 0 1,1 0-1,-1-1 0,0 1 0,0 0 0,2-1 1,-1 0-2,5-1-38,0-1 1,0 0-1,0-1 0,0 1 1,0-1-1,9-8 0,4-2 78,8-4-129,-1 0 0,27-25 0,-41 30-267,-13 11 160,-8 6 162,5-2-27,-30 19 89,0-2-1,-1-1 0,-42 15 0,67-30-72,0 0 1,1 1-1,0 0 0,-1 0 1,2 1-1,-1 0 1,0 1-1,1-1 0,0 1 1,-8 10-1,11-12 41,-15 20-276,18-23 242,0 0 0,1 0 1,-1 0-1,1 0 0,-1 0 0,1 0 0,0 0 0,-1 0 0,1 0 0,0 0 0,0 0 0,0 0 0,0 1 0,0-1 0,0 0 0,0 0 0,0 0 0,0 0 0,0 0 0,0 0 0,1 0 0,-1 0 0,2 3 347,0-9 198,4 1-486,-1 0 0,0 0 0,0 0 1,-1-1-1,1 0 0,-1 0 0,0 0 1,0-1-1,3-6 0,5-11-112,10-26 0,-6 9 50,-5 17 109,9-24-279,3 1 0,45-69 0,-65 111 83,0 0-1,1 0 1,-1 0 0,1 1 0,0-1-1,0 1 1,7-5 0,-10 8 74,0-1-1,0 0 1,0 1 0,0 0 0,0-1-1,0 1 1,0-1 0,0 1 0,0 0-1,1 0 1,-1 0 0,0 0 0,0 0-1,0 0 1,0 0 0,1 0 0,-1 0 0,0 0-1,0 0 1,0 1 0,0-1 0,0 1-1,0-1 1,0 1 0,0-1 0,0 1-1,0-1 1,0 1 0,0 0 0,0 0-1,0-1 1,0 1 0,-1 0 0,1 0-1,0 0 1,-1 0 0,1 0 0,0 1-1,5 9 37,1 0 0,0-1 0,1 0 0,-1 0 0,13 10 0,-16-17 8,0 0 0,0 1 0,0-2 0,1 1 1,0 0-1,-1-1 0,1 0 0,0 0 0,0 0 0,0-1 0,0 0 0,0 0 0,1 0 1,-1-1-1,6 1 0,2-2 56,1 0 0,-1-1 0,0 0 0,0-1 0,-1 0 0,25-10 0,69-41-989,-86 43 1,14-7-327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2:28.9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28 6560,'-5'-8'2976,"31"4"-2592,-8 1 1056,5 6-864,11-6 416,1 3-608,9-5-192,0 5-128,10-3 0,-3 3-32,6-5-864,-3 5 448,-11 0-3296,-4 8 2048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2:36.53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40 103 1728,'-5'-7'533,"0"0"-1,1 0 1,0-1 0,0 1 0,0-1-1,1 0 1,0 0 0,-3-17-1,5 14-128,2 5 227,0 6-582,0 1 0,1 0-1,-1 0 1,0 0 0,0 1-1,0-1 1,0 0 0,0 0-1,0 1 1,0-1 0,0 0 0,0 1-1,-1-1 1,2 3 0,4 22 56,-2-1 1,-1 1-1,0 0 1,-3 33-1,1-17 8,2 248 327,3 99-16,-6-337-63,-1-36 219,1 0 0,3 26 0,10-168 487,12-33-694,1-17-224,-20 140-211,15-126 44,-12-92-499,-9 240 331,0 1 1,-1-1-1,-1 1 1,-4-21-1,6 33 170,0 1 1,0 0-1,0-1 0,-1 1 1,1-1-1,0 1 0,0 0 1,0-1-1,0 1 0,-1 0 1,1-1-1,0 1 0,0 0 0,-1-1 1,1 1-1,0 0 0,0 0 1,-1-1-1,1 1 0,0 0 1,-1 0-1,1 0 0,0-1 1,-1 1-1,1 0 0,0 0 1,-1 0-1,1 0 0,-1 0 1,1 0-1,0 0 0,-1 0 1,1 0-1,-1 0 0,1 0 1,0 0-1,-1 0 0,1 0 1,0 0-1,-1 0 0,1 0 1,-1 0-1,1 1 0,0-1 1,-1 0-1,1 0 0,0 0 1,-1 1-1,1-1 0,0 0 0,0 0 1,-1 1-1,1-1 0,0 0 1,0 1-1,-1-1 0,1 0 1,0 1-1,0-1 0,0 0 1,0 1-1,-1-1 0,1 0 1,0 1-1,0 0 0,-1 0 5,1 1-1,-1 0 1,1 0-1,0-1 0,-1 1 1,1 0-1,0 0 1,0-1-1,0 1 1,0 0-1,0 0 0,1 0 1,-1-1-1,1 1 1,-1 0-1,1 0 0,-1-1 1,1 1-1,0-1 1,0 1-1,0-1 1,0 1-1,0-1 0,0 1 1,0-1-1,0 0 1,1 1-1,-1-1 0,0 0 1,1 0-1,-1 0 1,1 0-1,0 0 1,2 0-1,4 2 48,0 0 0,0-1-1,0 0 1,0-1 0,1 0 0,14 0 0,52-6 99,-56 3-105,387-29 50,-201 18 357,-161 13-437,-19 1 118,-25-1-114,0 0 1,0 0 0,1 1 0,-1-1 0,0 0-1,0 0 1,0 1 0,1-1 0,-1 0 0,0 0-1,0 1 1,0-1 0,0 0 0,0 1 0,1-1-1,-1 0 1,0 0 0,0 1 0,0-1 0,0 0-1,0 1 1,0-1 0,0 0 0,0 1 0,0-1-1,0 0 1,0 1 0,0-1 0,0 0 0,-1 0-1,1 1 1,0-1 0,0 0 0,0 1 0,0-1-1,-6 18 146,5-14-136,-5 20-42,1 0 0,-4 39 0,1 2 0,-8 33 182,4 1 1,2 185 0,12-226-168,-1-13 60,2-1 0,8 47 0,-8-57 106,-2-26-84,-1 0 1,1-1 0,2 10 0,-3-17-47,0 1 1,0-1 0,0 0 0,0 1-1,0-1 1,0 1 0,0-1 0,0 0-1,0 1 1,0-1 0,-1 0 0,1 1 0,0-1-1,0 0 1,0 1 0,0-1 0,-1 0-1,1 1 1,0-1 0,0 0 0,-1 0-1,1 1 1,0-1 0,0 0 0,-1 0-1,1 1 1,0-1 0,-1 0 0,1 0 0,0 0-1,-1 0 1,1 1 0,-1-1 0,1 0-1,0 0 1,-1 0 0,1 0 0,0 0-1,-1 0 1,1 0 0,0 0 0,-1 0-1,1 0 1,-1 0 0,1 0 0,0-1-1,-1 1 1,-24-3-218,19 2 314,-46-3-140,0 2-1,-59 6 1,-104 19 9,130-12 19,-55 16-114,109-20 90,86-77 752,38-77-403,-8 14-448,26-27-210,-108 155 194,0 2-204,-8 14 54,-83 230-12,62-168 698,25-72-361,1 1-1,-1-1 1,0 1-1,0-1 1,1 1 0,-1-1-1,0 0 1,0 1-1,-2 0 1,3-2-33,0 0-1,0 0 1,-1 0 0,1 0 0,0 0 0,0 0-1,0 0 1,0 0 0,0 0 0,0 0 0,0 0 0,-1 0-1,1 0 1,0 0 0,0 0 0,0 0 0,0 0-1,0 0 1,0 0 0,0 0 0,0 0 0,-1-1 0,1 1-1,0 0 1,0 0 0,0 0 0,0 0 0,0 0-1,0 0 1,0 0 0,0 0 0,0-1 0,0 1-1,0 0 1,0 0 0,0 0 0,0 0 0,0 0 0,0 0-1,0-1 1,0 1 0,0 0 0,0 0 0,0-17 363,4-17-234,1 1 1,2-1-1,19-54 1,-7 35-377,42-76 0,-59 125 163,1-3-142,1 0 0,0 1 0,8-11 0,-12 17 196,0-1-1,0 1 1,1 0 0,-1-1-1,0 1 1,0 0 0,0 0-1,1-1 1,-1 1 0,0 0 0,0 0-1,1 0 1,-1-1 0,0 1-1,1 0 1,-1 0 0,0 0-1,0 0 1,1 0 0,-1 0 0,0-1-1,1 1 1,-1 0 0,0 0-1,1 0 1,-1 0 0,0 0-1,1 0 1,0 0 0,1 10-137,-6 14 155,2-18-4,-1 0 1,0-1-1,-1 1 0,1-1 1,-1 1-1,0-1 0,-6 5 1,-2 4 73,11-13-62,-2 4 21,0-1-1,0 0 1,-1-1 0,1 1-1,-1 0 1,0-1 0,0 0-1,0 0 1,0 0 0,-1-1 0,1 1-1,-1-1 1,-8 3 0,5-3 53,-1-1 1,0 0-1,1-1 1,-1 1 0,0-2-1,1 1 1,-1-1-1,-11-3 1,-68-20 231,85 23-294,-154-54-120,116 40-352,36 11 96,9 2 127,13 3 31,-15-1 185,42 0-7,0-2 1,74-13-1,-85 10 40,80-9 82,48-9 214,-152 22-264,-6 1-31,1 0 0,-1-1-1,0 1 1,1-1-1,-1 0 1,0 0-1,0 0 1,0 0-1,0-1 1,0 1 0,0-1-1,0 0 1,3-2-1,-6 4-19,0 0 0,0 0 0,0-1 0,0 1 0,0 0 0,1 0 0,-1 0 0,0-1 0,0 1 0,0 0 0,0 0 0,0 0 0,0-1 0,0 1 0,0 0 0,0 0 0,0-1 0,0 1 0,0 0 0,0 0 0,0-1 0,0 1 0,0 0 0,0 0 0,0 0 0,0-1 0,0 1 0,0 0 0,-1 0 0,1 0 0,0-1 0,0 1 0,0 0 0,0 0 0,0 0 0,-1-1 0,1 1 0,0 0 0,-1 0 0,-12-5-103,-16 2-146,12 6 136,-1 0-1,1 1 0,-1 1 1,-29 12-1,18-3-74,-49 29 0,65-33 169,0 1 0,0 0 0,1 0-1,-15 20 1,-17 9 809,45-44-770,1 0 0,-1 1 0,1-1 0,0 1 0,0-1 0,0 1 1,0 0-1,6-5 0,2-1-121,0 1 1,1 1-1,0 0 1,0 1-1,1 0 0,0 0 1,0 1-1,0 1 1,14-3-1,-18 5 45,0 1 0,-1-1-1,1 2 1,0-1 0,0 1-1,0 0 1,0 1 0,0 0 0,0 0-1,0 1 1,0 0 0,-1 0-1,1 0 1,-1 1 0,1 1 0,6 4-1,5 5-307,0 2-1,-2 0 0,0 2 1,20 23-1,-14-15-366,-23-24 691,24 21-997,-22-21 889,-1 1 1,1-1-1,0 0 0,0 0 0,0-1 1,0 1-1,0 0 0,0-1 0,0 1 1,0-1-1,0 1 0,4-1 0,11 0-678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2:54.1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107 15 1472,'-1'-4'166,"-1"-3"30,2 7-184,0 0 0,0 0-1,0-1 1,-1 1 0,1 0-1,0 0 1,0 0 0,0 0 0,0 0-1,0 0 1,0-1 0,0 1-1,1 0 1,-1 0 0,0 0 0,0 0-1,0 0 1,0 0 0,0 0 0,0-1-1,0 1 1,0 0 0,0 0-1,0 0 1,0 0 0,0 0 0,0 0-1,0 0 1,1 0 0,-1 0-1,0-1 1,0 1 0,0 0 0,0 0-1,0 0 1,0 0 0,0 0-1,1 0 1,0 0 748,2 29 1426,-43 274 1542,28-215-3341,-4 33 69,14-85-300,1-9 32,-1 0 0,-7 35 0,7-53-64,0 0 0,1 0 0,0 14 0,1-23-80,0 1 0,-1-1-1,1 0 1,0 1 0,0-1 0,0 0 0,-1 1 0,1-1 0,0 0 0,-1 1 0,1-1 0,0 0 0,-1 1 0,1-1-1,0 0 1,-1 0 0,1 1 0,-1-1 0,1 0 0,0 0 0,-1 0 0,1 0 0,-1 0 0,1 0 0,-1 0 0,1 0 0,0 0-1,-1 0 1,1 0 0,-1 0 0,1 0 0,-1 0 0,0 0 0,1 0-36,0 0 1,-1 0-1,1 0 1,0 0-1,-1 0 0,1-1 1,-1 1-1,1 0 1,0 0-1,-1 0 0,1 0 1,0-1-1,0 1 1,-1 0-1,1 0 0,0-1 1,0 1-1,-1 0 0,1 0 1,0-1-1,0 1 1,-1 0-1,1-1 0,0 1 1,0 0-1,0-1 1,0 1-1,0 0 0,0-1 1,-1 0-1,1-17 202,8-25 27,-7 38-224,-1 4-15,7-30-144,15-39 0,-18 60 98,0 0-1,1 0 0,0 1 1,1-1-1,0 1 0,0 1 1,14-15-1,-11 15-48,0-1 0,20-13 0,-27 20 65,1 0-1,-1 1 1,1-1 0,-1 1-1,1 0 1,-1 0-1,1 0 1,0 0 0,0 0-1,-1 1 1,1-1-1,0 1 1,0 0 0,0 0-1,-1 0 1,1 0-1,0 0 1,5 2 0,-6-1 39,0 0 1,-1 0 0,1 0-1,0 1 1,0-1 0,-1 0-1,1 1 1,0 0 0,-1-1-1,0 1 1,1 0-1,-1 0 1,0 0 0,0 0-1,0 0 1,0 0 0,0 0-1,-1 0 1,1 0 0,-1 0-1,1 1 1,-1 1 0,2 6 28,-1 0 0,-1 0 0,-1 16 0,0-2 139,-2 0 0,-1 1 0,-8 30 1,8-43-129,-1 1 0,0-1 0,0 0 0,-1 0 0,-1-1 0,0 0 0,-15 18 0,19-25 36,-1 0 0,0 0 0,0 0 0,-1 0-1,1-1 1,-1 0 0,1 0 0,-1 0 0,0-1 0,-8 4 0,11-6-33,-1 1 0,1-1 0,0 0 0,0 0 0,-1 0-1,1 0 1,0 0 0,-1 0 0,1 0 0,0-1 0,0 1 0,-1-1 0,-2-1 0,1 0-30,-1-1 1,1 1-1,0-1 1,0 0-1,1 0 1,-6-6 0,9 9-34,0 0 1,0 0 0,0 0 0,0 0-1,-1 0 1,1 0 0,0-1 0,0 1-1,0 0 1,0 0 0,0 0 0,-1 0-1,1 0 1,0-1 0,0 1 0,0 0-1,0 0 1,0 0 0,0-1 0,0 1-1,0 0 1,0 0 0,0 0 0,0-1-1,0 1 1,0 0 0,0 0 0,0 0-1,0 0 1,0-1 0,0 1 0,0 0-1,0 0 1,0 0 0,0-1 0,0 1-1,0 0 1,0 0 0,1 0 0,-1 0-1,0-1 1,0 1 0,0 0 0,0 0-1,0 0 1,1 0 0,-1 0 0,0 0-1,0-1 1,0 1 0,0 0 0,0 0-1,1 0 1,-1 0 0,0 0 0,0 0-1,0 0 1,1 0 0,-1 0 0,0 0-1,0 0 1,0 0 0,1 0 0,-1 0-1,0 0 1,0 0 0,1 0 0,20 0-215,-14 0 167,30 3-135,-28-2 191,1 0 1,-1-1-1,1 0 0,15-2 0,-1-2 125,0-2 0,-1-1 0,29-13 0,65-36 115,-101 47-295,19-14-1,-5 2 249,-30 21-197,0 0 0,0 0 0,0 0 0,0-1 0,0 1 1,0 0-1,0 0 0,0 0 0,1 0 0,-1 0 1,0 0-1,0 0 0,0 0 0,0 0 0,0 0 1,0 0-1,0 0 0,0 0 0,1 0 0,-1 0 0,0-1 1,0 1-1,0 0 0,0 0 0,0 0 0,0 0 1,0 0-1,1 0 0,-1 0 0,0 0 0,0 1 0,0-1 1,0 0-1,0 0 0,0 0 0,0 0 0,1 0 1,-1 0-1,0 0 0,0 0 0,0 0 0,0 0 0,0 0 1,0 0-1,0 0 0,0 0 0,0 0 0,0 1 1,1-1-1,-1 0 0,0 0 0,-3 9-228,-12 24 122,0-2 220,13-26-132,0 1 0,1 0 0,-1 0 0,1 0-1,0 0 1,0 8 0,1-12 29,0 0-1,0 0 1,0 0 0,1 0-1,-1 0 1,1 0 0,-1-1-1,1 1 1,0 0-1,-1 0 1,1-1 0,0 1-1,0 0 1,0-1-1,0 1 1,1-1 0,-1 1-1,0-1 1,1 0 0,-1 1-1,1-1 1,-1 0-1,1 0 1,2 1 0,-1 0 40,0-1 0,0 0 0,1 0 0,-1 0 0,0 0 0,0-1 0,1 1 0,-1-1 1,1 0-1,-1 0 0,0 0 0,1 0 0,-1-1 0,0 1 0,1-1 0,-1 0 0,0 0 1,0 0-1,0-1 0,0 1 0,0-1 0,0 1 0,0-1 0,0 0 0,0 0 0,-1 0 1,1-1-1,-1 1 0,0-1 0,1 1 0,-1-1 0,-1 0 0,1 1 0,0-1 0,2-6 1,-2 4-37,-1-1 0,1 0 0,-1 0 0,0 0 0,-1-1 1,1 1-1,-1 0 0,-1 0 0,1 0 0,-1 0 1,0 0-1,0 0 0,-1 0 0,0 0 0,0 0 0,0 1 1,-1-1-1,1 1 0,-1-1 0,-1 1 0,1 0 0,-1 0 1,0 0-1,0 1 0,-9-8 0,8 8-136,0 0 0,0 0-1,0 0 1,-1 1 0,0 0-1,0 0 1,-9-2 0,15 4 124,0 1 1,0 0-1,0 0 1,0 0-1,0 0 1,0 0 0,0 0-1,0-1 1,0 1-1,0 0 1,0 0 0,0 0-1,0 0 1,0 0-1,0 0 1,0-1-1,1 1 1,-1 0 0,0 0-1,0 0 1,0 0-1,0 0 1,0 0-1,0 0 1,0 0 0,0-1-1,0 1 1,1 0-1,-1 0 1,0 0 0,0 0-1,0 0 1,0 0-1,0 0 1,0 0-1,0 0 1,1 0 0,-1 0-1,0 0 1,0 0-1,0 0 1,0 0-1,0 0 1,1 0 0,-1 0-1,0 0 1,0 0-1,0 0 1,17-5 68,22-4 131,10 3-404,-27 2 175,29 0 0,-48 4 35,0 0 0,0 0 1,1 0-1,-1 1 0,0-1 0,0 1 1,0 0-1,0 0 0,1 0 0,-1 0 1,0 1-1,-1-1 0,1 1 0,5 3 0,-6-3 0,0 0 0,0 1 0,0-1 0,-1 1 0,1-1 0,0 1 0,-1 0 0,0 0 0,0-1-1,0 1 1,0 0 0,0 0 0,0 0 0,0 5 0,1 6 89,0 0-1,-2 0 1,1 0-1,-3 20 1,1-27-41,1-3 15,-1 1 0,1-1 0,-1 1 0,0-1 0,-1 0-1,1 1 1,-1-1 0,-2 5 0,4-11-33,0-1 1,0 1 0,0 0-1,0-1 1,1 1 0,-1-1-1,1 1 1,-1 0-1,1 0 1,0-1 0,0 1-1,0 0 1,2-3 0,13-14-40,25-41 1,-32 46 6,2-4-20,-6 10-25,0 1 1,0-1-1,9-9 1,-14 16 40,0 1 1,1 0 0,-1 0-1,0 0 1,0 0-1,0-1 1,0 1 0,0 0-1,1 0 1,-1 0-1,0 0 1,0 0 0,0-1-1,1 1 1,-1 0-1,0 0 1,0 0 0,0 0-1,1 0 1,-1 0-1,0 0 1,0 0 0,1 0-1,-1 0 1,0 0-1,0 0 1,1 0 0,-1 0-1,0 0 1,0 0-1,0 0 1,1 0 0,-1 0-1,0 1 1,4 7 13,-3 13 12,-1-20-41,0 24 13,-1 0 0,-7 36 0,7-40 251,4-18 7,2-10 86,4-7-334,21-26 0,-13 19 76,-17 20-82,10-12-37,18-18 0,-24 27 16,0 0 0,1 0 0,-1 1 0,1 0 0,0 0 0,0 0 0,0 0 0,7-2 0,-11 5 13,-1 0 0,0 0 0,1 0 0,-1 0-1,0 0 1,1 0 0,-1 0 0,1 0 0,-1 0 0,0 0 0,1 0-1,-1 0 1,0 0 0,1 0 0,-1 1 0,0-1 0,1 0 0,-1 0-1,0 0 1,0 0 0,1 1 0,-1-1 0,0 0 0,0 0 0,1 1-1,-1-1 1,0 0 0,0 1 0,1-1 0,-1 0 0,0 0-1,0 1 1,0-1 0,0 0 0,0 1 0,0-1 0,1 0 0,-1 1-1,3 17 5,-2-11 7,0-1 5,-1 0 1,1 0 0,-1 0 0,-1 1 0,1-1 0,-2 7 0,1-3-5,-2 28-105,3-24 169,-1-1 0,-4 16 0,5-25-57,-1 0 1,1 0-1,0 0 0,0 0 1,0 0-1,2 7 1,-2-9-9,0-1 0,1 1 1,-1 0-1,1 0 0,-1-1 0,1 1 1,0 0-1,0-1 0,-1 1 1,1-1-1,0 1 0,1-1 1,-1 0-1,0 1 0,0-1 1,2 2-1,-2-3 91,2 0-77,-1 1 1,0-1 0,0 1 0,1-1 0,-1 1 0,0-1-1,3 3 1,-3-2 2,1 0-1,-1 0 1,1-1-1,-1 1 1,1 0-1,-1-1 1,5 1-1,-1-2 3,0 1-1,0-1 0,-1 0 1,1-1-1,0 1 1,-1-1-1,1 0 0,-1 0 1,0-1-1,0 0 1,9-6-1,-4 2 9,-1 0 0,-1-1 1,1 0-1,-1-1 0,9-11 0,8-16 1,-2-1 0,-1 0-1,-2-2 1,-2-1 0,-1 0 0,-2-1-1,-2 0 1,-2-1 0,10-76-1,-20 114-95,-1-1 0,0 1 1,1-1-1,-2 1 0,1-1 0,0 1 0,-3-8 0,2 11-201,-2 5 103,-3 12 13,3-8 90,-1 6 58,0 1 1,1-1-1,0 0 1,0 16 0,0 58-65,4-34 145,2 1 0,2-1-1,2-1 1,16 54 0,-23-105-38,0-1 0,1 0 0,-1 0 0,0 0 0,1 1 0,-1-1 0,1 0 0,0 0 0,-1 0 0,1 0 0,0 0 0,1 2 0,3-4 335,0-10-243,0-11-65,-1 0 0,-1-1 0,0-27 1,2-13-50,-4 8-943,0 57 921,-1 0 0,1 0 0,0 0 1,0 0-1,0-1 0,0 1 1,0 0-1,0-1 0,1 1 0,-1 0 1,1-1-1,-1 1 0,1-1 0,-1 0 1,1 0-1,2 2 0,5 4-51,-4-3 76,0-1 0,0 1-1,0-1 1,1 0 0,-1-1 0,1 1 0,0-1 0,0 0 0,0-1-1,0 1 1,0-1 0,0 0 0,8-1 0,8 1-22,-1-1 1,33-5-1,-26 1 41,0-1 0,0-2 1,-1 0-1,0-2 0,48-23 0,-74 32-45,25-14 131,-25 14-121,0 0 0,0-1-1,0 1 1,0-1 0,0 0-1,0 1 1,0-1 0,0 0-1,0 1 1,-1-1 0,1 0-1,0 0 1,0 0 0,-1 0-1,2-1 1,-3 2-18,0 0-1,0 1 1,1-1-1,-1 0 1,0 0-1,1 0 1,-1 1-1,0-1 1,1 0-1,-1 1 1,0-1-1,1 1 1,-1 0-1,1-1 9,-14 11-6,1 0 0,1 2-1,0-1 1,-10 16 0,6-9 15,1-1-9,0 1 0,2 1 1,0 0-1,1 1 0,1 0 0,-9 25 0,19-42 33,0 0 0,0 0-1,0-1 1,1 1 0,-1 0 0,1 0-1,0 4 1,0-7-15,0 0 1,0 0-1,0-1 0,0 1 0,1 0 1,-1 0-1,0 0 0,0-1 0,0 1 0,1 0 1,-1 0-1,0-1 0,1 1 0,-1 0 1,1-1-1,-1 1 0,1-1 0,-1 1 1,1 0-1,0-1 0,-1 1 0,1-1 1,-1 1-1,1-1 0,0 0 0,0 1 1,-1-1-1,1 0 0,0 1 0,-1-1 0,1 0 1,0 0-1,0 0 0,0 0 0,-1 1 1,1-1-1,0 0 0,0 0 0,0-1 1,0 1-1,2 0-1,0-1 0,0 0 0,-1 0 0,1 0 0,0 0-1,-1-1 1,1 1 0,-1-1 0,1 1 0,-1-1 0,0 0 0,0 0 0,0 0 0,4-4 0,1-3 14,-1 0 1,8-14-1,-11 18 10,10-19 31,-1-1 0,-1-1 1,13-44-1,-18 54-57,-5 12-62,1 0 1,-1 0-1,0 0 0,0 1 0,0-8 0,-6 30-410,4-6 437,1-1 0,0 0 0,1 0-1,0 1 1,1-1 0,0 0 0,5 13-1,-5-17 47,1 0-1,0 0 0,1 0 0,0 0 0,0-1 0,0 0 1,1 0-1,0 0 0,1 0 0,0-1 0,8 8 1,-11-12 4,0 1 1,1-1 0,0 0 0,-1 0 0,1 0 0,0 0 0,0-1 0,4 2 0,-6-3-9,1 1 0,-1-1 0,0 0 0,0 0 0,0 1 0,1-1 0,-1-1 0,0 1 0,0 0-1,0-1 1,1 1 0,-1-1 0,0 1 0,0-1 0,0 0 0,3-2 0,3-2-2,-1-1 0,0-1 1,0 0-1,0 0 0,-1 0 1,0-1-1,0 1 0,-1-2 1,0 1-1,-1 0 0,1-1 1,-2 0-1,6-16 0,-5 6-13,0 0 0,-2-1 0,1-32 0,-3 50-7,1 1 0,-1 0 0,1 0 0,-1-1 0,1 1 0,0 0 0,-1 0 0,1-1 0,0 1 0,0 0 0,0 0 0,0 0 0,0 0 0,0 0 0,0 1 0,0-1 0,2-1 0,1 0-6,-1 0 1,0 0 0,1 0-1,-1 0 1,1 1 0,3-1-1,-5 1-1,-1 1-1,0 0 1,1 0 0,-1 0-1,1 0 1,-1 0-1,1 0 1,-1 0 0,0 0-1,1 1 1,-1-1-1,1 0 1,-1 1 0,0-1-1,0 1 1,1 0-1,-1-1 1,0 1 0,2 1-1,-1 0 12,0 0 0,0 0 0,0 0 0,-1 0 0,1 1 0,-1-1 0,1 1 0,-1-1 0,2 4 0,0 4-14,0 0-1,-1 1 1,1-1-1,0 13 1,-3-5 58,-1 30 0,0-33-33,1 0 0,2 26 0,-1-22-12,-1-15 16,0-1 0,0 0 0,1 0 0,-1 1 0,1-1 0,-1 0 0,3 4-1,-3-6-5,1 0 0,0 0-1,-1 0 1,1 0-1,0 0 1,0 0-1,0 0 1,0 0-1,0-1 1,0 1 0,0 0-1,0-1 1,0 1-1,0 0 1,1-1-1,-1 1 1,0-1-1,0 0 1,1 1 0,-1-1-1,0 0 1,3 0-1,2 1 4,0-1 1,1 0-1,-1-1 0,0 0 1,0 1-1,1-2 0,-1 1 1,0-1-1,0 0 0,6-3 0,6-4 22,31-20 0,-24 13-30,-12 8 11,0 0 0,-1 0 0,0-2 0,-1 1 0,0-1 0,0-1-1,-1 0 1,10-15 0,-18 24-15,-1 0 1,0 0-1,0 0 1,0 0-1,0 0 0,-1 0 1,1 0-1,-1 0 0,1 0 1,-1 0-1,1-3 0,-1 4 1,0 1-1,0 0 0,0 0 0,0 0 1,0 0-1,0-1 0,0 1 1,0 0-1,0 0 0,-1 0 0,1 0 1,0-1-1,0 1 0,0 0 0,0 0 1,0 0-1,0 0 0,0-1 1,-1 1-1,1 0 0,0 0 0,0 0 1,0 0-1,0 0 0,0 0 1,-1 0-1,1 0 0,0-1 0,0 1 1,0 0-1,0 0 0,-1 0 0,1 0 1,0 0-1,0 0 0,0 0 1,-1 0-1,1 0 0,0 0 0,-1 1-15,-1-1-1,1 1 0,0-1 0,0 1 1,0-1-1,-1 1 0,1 0 1,0 0-1,0 0 0,-1 1 1,-7 6-8,1 1 0,0 0 1,1 1-1,0 0 1,-7 12-1,1 2-31,-12 31 1,23-52 59,1 1 1,-1 0-1,1 0 1,0 0-1,1 0 1,-1 0-1,0 0 1,1 0-1,0 0 1,0 0-1,1 4 1,-1-6 6,1 0 0,-1 0 1,1 0-1,0-1 0,0 1 0,0 0 1,0 0-1,0-1 0,0 1 0,0-1 1,1 1-1,-1-1 0,0 1 0,1-1 1,-1 0-1,1 0 0,0 1 0,-1-1 1,1-1-1,0 1 0,0 0 0,-1 0 1,5 1-1,-2-1-7,0 0 1,1 0-1,-1 0 1,0-1 0,1 1-1,-1-1 1,1 0-1,-1 0 1,0-1-1,1 1 1,-1-1-1,0 0 1,1 0 0,4-2-1,-3 0 20,-1 0 0,1 0 0,-1 0 0,0-1 0,0 0 0,0 0 0,0 0 0,-1 0 0,5-6 0,1-4 17,0 0 1,-1 0-1,-1-1 0,0-1 1,-1 1-1,8-28 0,12-74-60,-17 68-125,-3 19 37,-2 1-1,-1-1 1,-1 0 0,-2 1 0,-1-1 0,-4-34 0,3 57-10,0-1 1,-1 1 0,0 0-1,-4-8 1,6 14 103,-1 0 0,1 0 0,0 0 0,0 1 0,-1-1 0,1 0-1,-1 0 1,1 1 0,-1-1 0,1 0 0,-1 0 0,1 1 0,-1-1 0,0 1 0,1-1 0,-1 1 0,0-1 0,0 1 0,1-1 0,-1 1 0,0-1 0,0 1 0,0 0 0,1 0-1,-1-1 1,0 1 0,0 0 0,0 0 0,0 0 0,0 0 0,1 0 0,-1 0 0,0 0 0,0 0 0,0 0 0,0 1 0,0-1 0,1 0 0,-1 0 0,0 1 0,0-1 0,0 1-1,1-1 1,-1 0 0,0 1 0,1 0 0,-2 0 0,-3 3-64,0 0 1,1 1-1,0-1 0,0 1 0,-5 6 1,3-1 85,0 0 0,1 0 1,0 1-1,0 0 1,1 0-1,1 0 0,0 0 1,0 1-1,1-1 0,1 1 1,0 0-1,0 0 1,1-1-1,1 1 0,0 0 1,2 12-1,3 4 23,1-1-1,1 1 1,2-2-1,0 1 0,22 38 1,-28-59-12,3 8 73,18 25 1,-22-36-48,-1 1 0,1-1 0,0 0 0,0 0 0,0-1 0,0 1 0,1-1 0,-1 1 0,1-1 0,-1 0 0,1-1 0,7 4 0,-9-5-21,-1 0 0,1 1 0,-1-1-1,1 0 1,-1 0 0,1 0 0,0 0 0,-1-1-1,1 1 1,-1 0 0,1-1 0,-1 1 0,1-1-1,-1 1 1,0-1 0,3-1 0,-1 0 11,0-1 0,0 1 1,0 0-1,0-1 1,0 0-1,3-5 0,0-1-9,0 0-1,-1 0 0,0 0 1,4-12-1,-1 0-10,2-3-28,11-45 0,-20 58-199,-3 12-123,-5 22 40,6-18 268,-9 113 90,10-106-61,1-1 0,0 0 0,0 1 0,1-1-1,0 0 1,1 0 0,0 0 0,7 15 0,-8-23 66,0 1 0,0-1-1,0 0 1,1 0 0,4 5 0,-6-7-44,-1 0 0,1 0 0,0 0 0,1-1 0,-1 1-1,0 0 1,0 0 0,0-1 0,0 1 0,1-1 0,-1 1 0,0-1 0,0 1 0,1-1 0,-1 0 0,0 0-1,1 0 1,-1 0 0,3 0 0,2-1 30,0-1 0,0 0 0,0 0 1,-1-1-1,1 0 0,0 0 0,-1 0 0,0-1 0,9-7 0,3-5 4,21-24 0,-17 16-32,0 1-31,-10 10-89,0 1-1,20-17 1,-30 29 82,0-1 1,-1 0 0,1 1-1,0-1 1,0 1 0,0-1-1,0 1 1,0-1 0,0 1-1,0 0 1,-1-1 0,1 1-1,0 0 1,0 0 0,0 0-1,0 0 1,0 0-1,0 0 1,0 0 0,0 0-1,0 0 1,0 0 0,0 1-1,0-1 1,0 0 0,1 1-1,-1 0 5,0 0 0,0 0-1,0-1 1,0 1 0,0 0-1,0 0 1,-1 0 0,1 0-1,0 1 1,-1-1 0,1 0-1,-1 0 1,1 0 0,-1 0-1,1 1 1,-1-1 0,0 0-1,0 0 1,1 2-1,4 155 398,-5-157-380,0 0 0,0 1 1,0-1-1,0 1 0,0-1 0,0 0 1,0 1-1,1-1 0,-1 0 0,0 1 0,1-1 1,-1 0-1,1 1 0,0-1 0,-1 0 1,1 0-1,1 2 0,-1-3 16,0 1-1,0-1 0,0 0 1,0 1-1,0-1 1,0 0-1,0 0 1,0 0-1,0 0 0,0 0 1,0 0-1,0 0 1,0 0-1,0 0 1,0 0-1,0 0 0,0-1 1,0 1-1,0 0 1,0-1-1,0 1 1,0-1-1,1 0 0,7-5 13,0 0 0,0-1 0,-1 0 0,0 0-1,0-1 1,-1 0 0,10-12 0,0 0-79,-7 8 12,-5 6-6,0 0 0,0 1 0,0-1 0,1 1 0,0 0 0,0 1-1,7-5 1,-12 9 25,-1-1-1,1 1 0,-1 0 0,0-1 0,1 1 0,-1 0 0,1-1 0,-1 1 0,1 0 0,-1 0 0,1 0 0,-1 0 1,1-1-1,0 1 0,-1 0 0,1 0 0,-1 0 0,1 0 0,-1 0 0,1 0 0,-1 1 0,1-1 0,-1 0 1,1 0-1,0 0 0,-1 0 0,1 1 0,-1-1 0,1 0 0,-1 0 0,0 1 0,1-1 0,-1 0 0,1 1 0,-1-1 1,0 0-1,1 1 0,-1-1 0,1 1 0,-1-1 0,0 1 0,0-1 0,1 1 0,-1-1 0,0 1 0,0-1 1,0 1-1,0-1 0,1 1 0,-1-1 0,0 1 0,0-1 0,0 1 0,0 0 0,0 6-21,0-1-1,-1 1 1,-2 11 0,2-9 68,0 1-11,0-1-1,0 0 1,1 0-1,1 0 0,1 12 1,-2-19-8,1 0 1,0 0-1,-1 0 1,1 0-1,0 0 1,0 0-1,0 0 1,0 0-1,0 0 1,0 0-1,4 2 1,-4-3-3,0 0 1,0 0-1,0 0 1,1 0-1,-1-1 1,0 1-1,1-1 1,-1 1-1,1-1 1,-1 1-1,1-1 1,-1 0-1,1 0 1,-1 1-1,1-1 1,-1 0-1,1-1 1,-1 1-1,3 0 1,5-2 14,-1-1 0,1 0 0,0 0 0,-1-1 0,1 0 0,-1 0 0,0-1 1,-1 0-1,1 0 0,12-13 0,2-3 63,37-47 0,-51 58-87,-2 3-20,1-1 0,-1 0 0,-1 0 0,1-1 0,-1 0 0,-1 0 0,6-13-1,-10 9-155,0 13 162,0 0 0,0 0 0,0 0 0,0 0 0,0-1 0,0 1 0,-1 0 0,1 0 0,0 0 0,0 0 0,0 0 0,0 0 0,-1 0 0,1 0 0,0 0 0,0 0 0,0 0 0,0 0 0,0 0 0,-1 0 0,1 0 0,0 0 0,0 0 0,0 0 0,0 0 0,-1 0 0,1 0 0,0 0 0,0 0 0,0 0 0,0 0 0,-1 0 0,1 1 0,0-1 0,0 0 0,0 0 0,-3 2-32,1 0-1,0 0 1,0 0-1,0 0 1,-4 5-1,2-2 26,-7 10-55,0 1 1,1 0-1,-15 32 1,17-30 71,3-7 20,1 0 0,0 0 0,0 0 0,-1 13 0,4-21 7,-1 16 131,3-15 55,4-12 175,11-17-64,-12 20-346,-1 0 1,1 0-1,-1 0 1,0-1-1,3-8 0,-3 7-255,-1 13 24,-2 19-92,0-21 306,-2 36-12,-2-2-1,-14 57 1,0 3 85,10-35-5,-13 85-31,15-113 118,-3-1-1,-14 41 1,20-67-47,0-1 0,0 0-1,-1 0 1,1 0 0,-2 0 0,-9 12 0,13-18-57,0 0 1,0 1-1,0-1 0,0 0 1,0 0-1,-1 0 0,1-1 1,0 1-1,0 0 1,-1 0-1,1-1 0,-1 1 1,1-1-1,-1 1 0,1-1 1,-1 1-1,1-1 1,-1 0-1,1 0 0,-1 0 1,1 0-1,-1 0 1,1 0-1,-1 0 0,1-1 1,-1 1-1,1 0 0,-3-2 1,1 1 7,0-1 0,0 0 0,0 0 1,0 0-1,0 0 0,1-1 0,-1 1 0,1-1 1,-1 1-1,-2-6 0,0 0-4,0-1 0,0 0 0,1 0 0,0 0 0,1 0 0,-4-16 0,-7-57 4,13 75-21,-1-16 60,0-1 0,1-33 0,1 49-64,1 0-1,0 0 1,1 0-1,0 0 1,0 1-1,0-1 1,1 0-1,1 1 1,-1 0-1,8-12 0,-6 11-12,1 1-1,1 0 1,-1 0-1,1 0 0,0 1 1,0 0-1,1 0 1,9-5-1,27-12-653,77-28-1,-32 15-7054,-76 32 5661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2:54.54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109 52 5312,'-56'-36'2400,"30"28"-2080,16 5 544,7 3-544,-7-5-576,7 5 128,3 5-480,8 3 352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2:58.1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1 781 2912,'3'-3'2152,"6"-5"-1252,0-1 1,14-18-1,-8-1-641,0 1 1,-3-2-1,12-34 0,2-4 101,-13 40-194,-10 21-151,1-1 0,-1 1 0,-1-1 0,1 1 0,2-12 0,-6 27 158,0 1 0,-4 14 0,1-2-57,-10 71 191,-17 101 207,16-123-96,-16 99 652,31-166-1034,-2 18 464,-1-1 0,-7 24 0,9-42 293,3-11-284,2-11-291,0 2-175,0-1-1,1 1 1,11-27-1,-2 9-20,20-60-120,82-158-1,-101 228 22,2 1 0,0 0 0,2 2 1,30-31-1,-45 50 52,0-1 0,-1 1-1,2 0 1,-1 0 0,0 0 0,1 1 0,-1 0 0,1-1 0,0 2 0,-1-1-1,1 0 1,0 1 0,8-1 0,-11 2 9,1 0 1,-1 0 0,0 0-1,1 0 1,-1 1-1,0-1 1,1 1-1,-1 0 1,0-1-1,0 1 1,1 0-1,-1 0 1,0 1-1,0-1 1,0 0-1,0 1 1,0-1-1,-1 1 1,1-1-1,0 1 1,-1 0-1,1 0 1,-1 0-1,0 0 1,0 0-1,1 0 1,-1 0-1,0 0 1,-1 1-1,2 3 1,0 1 22,0 1 0,0 0 0,-1 0 0,0 0 0,0 1 1,-1-1-1,0 0 0,-1 0 0,1 0 0,-2 0 0,1 0 0,-1 0 0,0 0 1,-6 14-1,3-12 74,0 1 1,-1-1-1,0 0 1,-1-1 0,0 1-1,0-1 1,-1-1-1,0 1 1,-18 13 0,18-17-36,1 0 1,-1 0-1,0-1 1,0 0-1,-1 0 1,1-1-1,-12 3 1,6-3 29,-1-1 0,0 0 1,-25 0-1,29-3-141,16-2-126,20-2 31,35-1 151,0-2-1,-1-3 1,100-32 0,-108 22 82,-1-1 0,74-46 1,-71 38-49,65-42-39,-115 69-15,4 0 134,-8 7-88,-13 12-95,12-15 72,-25 32-61,1 0 1,1 2 0,2 0 0,-23 47 0,35-59 162,-14 28-21,23-45-19,0 0 1,0 0-1,1 0 0,-1 0 1,1 0-1,0 9 0,1-14-47,0-1 0,0 0 0,0 0-1,0 0 1,0 0 0,0 0 0,0 1 0,0-1-1,0 0 1,0 0 0,0 0 0,0 0 0,0 0-1,0 1 1,0-1 0,0 0 0,0 0 0,0 0-1,0 0 1,0 0 0,1 0 0,-1 1 0,0-1-1,0 0 1,0 0 0,0 0 0,0 0 0,0 0-1,0 0 1,1 0 0,-1 0 0,0 0 0,0 0-1,0 1 1,0-1 0,0 0 0,1 0-1,-1 0 1,0 0 0,0 0 0,0 0 0,0 0-1,0 0 1,1 0 0,8-5 175,9-11-17,-4-4-127,-1 0 0,-1 0 1,11-26-1,-3 4-25,11-25-90,-17 33-15,-14 33 74,0 1 0,0-1 0,1 1 0,-1-1 0,0 0 1,0 1-1,1-1 0,-1 1 0,0-1 0,1 1 1,-1-1-1,0 1 0,1-1 0,-1 1 0,1-1 1,-1 1-1,1-1 0,-1 1 0,1 0 0,0-1 1,2 11-158,-7 25 86,1-18 63,0-1 0,1 1 1,1-1-1,0 1 1,2 18-1,-1-30 45,1 1 1,0 0-1,0 0 1,1 0-1,0-1 1,0 1-1,0-1 1,1 1-1,-1-1 1,1 0-1,0 0 1,1 0-1,-1-1 1,1 1-1,0-1 1,0 0-1,9 8 1,-9-10 5,0-1 1,-1 1-1,1 0 1,0-1-1,0 0 1,0 0-1,0 0 1,0 0-1,0-1 1,0 1-1,0-1 1,0 0-1,0 0 0,0-1 1,0 1-1,0-1 1,0 0-1,0 0 1,0 0-1,7-4 1,0 0-3,0 0-1,-1-1 1,1 0 0,-1-1-1,18-15 1,-6 2-13,-2-1-1,0-1 1,-1 0-1,-1-2 1,14-25-1,-31 48-18,-1 0 0,0 0 0,1 0-1,-1 0 1,1 0 0,-1 0-1,1 1 1,0-1 0,-1 0-1,1 0 1,0 0 0,-1 1-1,1-1 1,0 0 0,0 1-1,-1-1 1,1 1 0,0-1 0,0 1-1,0 0 1,0-1 0,0 1-1,0 0 1,0-1 0,0 1-1,0 0 1,0 0 0,0 0-1,0 0 1,0 0 0,0 0-1,0 0 1,0 0 0,1 1 0,1 0-19,0 1 1,0 0 0,0 0 0,-1 0 0,1 0 0,-1 1 0,1-1 0,-1 1 0,3 4 0,-2-3 24,0 1 0,0 0 0,0-1 1,-1 1-1,0 0 0,0 0 0,0 1 0,0 6 1,6 47 11,-4-21 70,-2-26-90,5 30 10,-6-38 17,0-1-1,0 0 1,0 0 0,1 0 0,-1 0 0,1 0 0,0 0 0,-1 0 0,5 4 0,-5-7-8,0 1 0,0-1 0,1 0 0,-1 0 0,0 1 0,0-1 0,1 0 0,-1 0-1,0 0 1,0 0 0,1-1 0,-1 1 0,0 0 0,0 0 0,0-1 0,2 0 0,2 0 55,3-1-45,-1 0-1,0 0 0,1-1 0,-1-1 0,0 1 1,0-1-1,10-8 0,-6 5 99,12-8-41,-1-2 0,0-1 0,-1-1 0,-1-1 0,-1 0 0,21-29 0,85-145-14,-103 158-30,-7 10-23,-1 0-1,15-42 1,-25 57-42,0-1 1,-1 1-1,0-1 0,-1 0 1,0 0-1,-1 0 0,-1-1 1,-1-19-1,1 31 21,1 1 0,-1-1 1,0 1-1,0-1 0,0 1 0,0-1 0,-1 1 0,1-1 1,0 1-1,0-1 0,0 1 0,0-1 0,0 1 0,-1-1 1,1 1-1,0-1 0,0 1 0,-1-1 0,1 1 0,0 0 1,-1-1-1,1 1 0,-1 0 0,1-1 0,0 1 0,-1 0 0,1-1 1,-1 1-1,1 0 0,-1 0 0,1-1 0,-1 1 0,1 0 1,-1 0-1,1 0 0,-1 0 0,1 0 0,-1 0 0,1 0 1,-1 0-1,1 0 0,-1 0 0,1 0 0,-1 0 0,1 0 1,-1 0-1,1 0 0,-1 0 0,1 1 0,-1-1 0,1 0 0,-2 1 1,-1 1-39,0 0-1,-1 1 1,1-1 0,0 1 0,-5 5 0,-2 4-45,-14 23 0,19-28 74,-4 8 11,0 1 0,1 1 1,1-1-1,1 1 0,0 1 1,1-1-1,1 1 0,-3 25 0,4-18-8,2 0 0,0 1 0,2-1 0,1 0 0,7 36 0,-5-46 49,0-1 1,1 0-1,0 0 1,1 0-1,1 0 1,0-1-1,1 0 1,0-1-1,11 13 1,-14-20 13,-1-1-1,1 1 1,-1-1 0,1 0 0,8 6-1,-11-9-21,0 0 0,0 0-1,0 0 1,0 0 0,0-1 0,0 1-1,0 0 1,0-1 0,0 0 0,1 1-1,-1-1 1,0 0 0,0 0-1,0 0 1,1 0 0,-1-1 0,0 1-1,4-2 1,-2 0 29,1 0-1,0-1 1,-1 0-1,0 0 1,1 0-1,-1-1 1,0 0-1,-1 1 1,1-1-1,-1-1 1,6-7-1,-4 6-10,6-10 2,0-1 0,-1 0-1,-1 0 1,14-36 0,-9 7-823,-15 53 747,0 0 1,0 0-1,1 0 1,0 9-1,-2 23 35,-9 35-41,10-63 44,1 0-1,0-1 1,1 1-1,3 19 1,-4-28 19,1 0 0,-1 0 0,1 0 0,-1 0 0,1 0 0,0 0 0,0 0 0,0 0 0,0 0 0,0-1 0,0 1 0,0 0 0,1-1 0,-1 1 0,1-1 0,-1 1 0,1-1 0,-1 0 0,1 0 0,0 1 0,0-1 0,-1-1 0,1 1 0,0 0 0,0 0 0,0-1 1,0 1-1,0-1 0,0 1 0,0-1 0,0 0 0,0 0 0,0 0 0,0 0 0,1 0 0,1-1 0,7-1 61,0-1 0,0 0 0,-1-1-1,1 0 1,11-6 0,-20 9-87,185-98-127,-75 38 90,-112 61 26,1-1-1,-1 1 1,1-1-1,-1 1 1,1 0-1,0-1 1,-1 1-1,1 0 0,-1 0 1,1-1-1,0 1 1,-1 0-1,1 0 1,0 0-1,-1 0 1,1 0-1,0 0 0,1 0 1,-2 0 8,0 1-1,0-1 1,0 0 0,0 1 0,0-1-1,0 0 1,1 1 0,-1-1-1,0 0 1,0 1 0,0-1 0,0 0-1,0 1 1,0-1 0,0 0-1,0 1 1,-1-1 0,1 0 0,0 1-1,0-1 1,0 0 0,0 1-1,0-1 1,-1 1 0,-14 24-8,6-13-7,-20 22-1,19-24-27,0 1-1,-13 20 1,20-26 89,0-2-42,1 0-1,0 0 1,1 0 0,-1 0-1,0 0 1,1 0 0,0 0-1,0 1 1,0-1-1,0 0 1,0 1 0,1-1-1,-1 6 1,1-9 7,1 1 1,-1-1-1,0 1 0,0-1 0,0 0 1,1 1-1,-1-1 0,0 1 1,1-1-1,-1 1 0,0-1 0,1 0 1,-1 1-1,0-1 0,1 0 0,-1 1 1,1-1-1,-1 0 0,1 0 1,-1 1-1,0-1 0,1 0 0,-1 0 1,2 0-1,16 1 109,15-7 2,-23 3-81,0-1 0,0 0 0,0-1 1,-1 0-1,0-1 0,0 0 0,0 0 0,-1-1 0,1 0 0,9-11 1,5-9-3,34-50 0,-52 70-55,84-139 171,-75 122-137,86-163-96,-79 141 63,-2-1 0,16-60 0,-29 87-15,-3 11-28,-1 1 0,0-1 0,0 0 0,0 1 0,-1-1 0,0 0 0,-1 0 0,-1-14 0,1 23 56,0 0 0,0 0-1,0 0 1,0 0 0,0 0-1,0 0 1,0 0 0,0 0-1,0-1 1,0 1 0,0 0-1,-1 0 1,1 0 0,0 0-1,0 0 1,0 0 0,0 0-1,0 0 1,0 0 0,0 0-1,0 0 1,0 0 0,0 0-1,0 0 1,0 0 0,-1 0-1,1 0 1,0 0 0,0 0-1,0 0 1,0 0 0,0 0-1,0 0 1,0 0 0,0 0-1,0 0 1,0 0 0,-1 0-1,1 0 1,0 0 0,0 0-1,0 0 1,0 0 0,0 0-1,0 0 1,0 0 0,0 0-1,0 0 1,0 0 0,0 1-1,0-1 1,0 0 0,0 0-1,0 0 1,-1 0 0,1 0-1,0 0 1,0 0 0,0 0-1,0 0 1,0 0 0,0 1-1,-7 8-185,-7 17 31,-41 121-66,46-118 204,2 0 0,2 0 0,-4 42-1,8-49 50,1 0 0,1 1 0,1-1 0,7 32 0,-6-43 28,0 1 0,1 0 0,0-1 1,1 0-1,0 0 0,1 0 1,0-1-1,1 0 0,14 16 0,-17-21-28,1-1-1,-1 0 0,1 0 0,0 0 0,1-1 1,-1 1-1,1-1 0,-1 0 0,1-1 0,0 0 0,0 0 1,0 0-1,0 0 0,0-1 0,0 0 0,1 0 1,-1-1-1,0 0 0,12-1 0,-9 0 18,0-1-1,0 0 1,0 0-1,0-1 1,0 0-1,-1-1 1,1 0-1,-1 0 0,0-1 1,0 0-1,0-1 1,12-11-1,-9 7-36,0-1 0,-1 0 0,-1-1 0,0 1 0,0-2 0,-1 1 0,-1-1 0,8-19 0,-14 24-290,-7 14 79,-9 15 75,10-12 133,1-1-1,0 1 1,0-1 0,1 1 0,1 0-1,-1 1 1,2-1 0,-1 0-1,0 14 1,2-16 6,0 1 0,1-1 0,0 1 0,0-1 0,0 1 0,1-1 0,0 0 0,1 0 0,-1 0 0,2 0 0,-1-1 0,6 10 0,-1-5 71,0 0-1,1 0 1,1-1-1,19 17 0,-25-24-356,1 1 0,0-1 0,0 0 0,1 0 0,9 3 0,-11-5-185,-1 0 1,0 0 0,1-1 0,-1 1 0,0-1-1,1 0 1,-1 0 0,0 0 0,1 0 0,-1-1-1,4 0 1,7-4-1725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2:58.50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 3 3552,'-5'-3'1632,"13"3"-1440,-3 0-224,3 3-32,7 2-672,1-2 416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2:58.8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19 308 6304,'-18'-22'2848,"71"-22"-2464,-14 16 576,0 9-608,58-20 480,4 8-480,40-8-96,-10 12-160,23-1 128,-9 14-128,-1 1-1728,-21 9 896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3:00.29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1018 2144,'1'-2'214,"-1"1"1,1 0-1,-1 0 1,1 0-1,-1-1 1,1 1-1,0 0 1,0 0-1,0 0 1,0 0-1,0 1 1,0-1-1,0 0 1,0 0-1,0 0 1,0 1-1,0-1 1,0 1-1,0-1 1,1 1-1,-1-1 1,0 1-1,1 0 1,-1-1-1,2 1 1,4-2 365,0 1 1,0 0-1,12-1 0,64 8 1185,1 0-575,-63-6-791,1-1 0,0-1 0,31-7 0,-40 5-296,0 0 1,0 0-1,-1-1 0,0-1 0,0 0 0,0 0 0,12-10 0,155-136 952,-75 59-793,-75 68-178,-2-1 0,-1-1 0,38-51 0,-41 48-104,1-2 41,24-42 0,-24 31-140,53-100 248,-11 22-203,-62 114 90,-1 2-23,0 0 0,-1 0-1,0 0 1,0 0 0,0 0-1,-1-1 1,0 1 0,0 0-1,0-1 1,0-9 0,-1 15 12,-2-14-137,2 14 128,0 0 1,0-1 0,0 1 0,0 0-1,0-1 1,0 1 0,0 0 0,0-1-1,-1 1 1,1 0 0,0 0 0,0-1-1,0 1 1,0 0 0,0-1-1,-1 1 1,1 0 0,0 0 0,0 0-1,-1-1 1,1 1 0,0 0 0,0 0-1,-1 0 1,1-1 0,0 1 0,0 0-1,-1 0 1,1 0 0,0 0 0,-1 0-1,1 0 1,0 0 0,-1 0 0,1 0-1,0 0 1,-1 0 0,1 0 0,0 0-1,-1 0 1,1 0 0,0 0 0,0 0-1,-1 0 1,1 0 0,0 0-1,-1 0 1,1 1 0,0-1 0,-1 0-1,-6 2-1,-6 5-336,-17 19 372,-28 32 0,-14 13 109,-36 26-28,72-71 294,94-80-6,44-44-69,19-15-561,-121 112 226,1 1-1,-1-1 0,0 1 1,1 0-1,-1-1 1,0 1-1,1-1 1,-1 1-1,1 0 0,-1 0 1,0-1-1,1 1 1,-1 0-1,1 0 0,-1 0 1,1-1-1,-1 1 1,1 0-1,-1 0 1,1 0-1,-1 0 0,1 0 1,-1 0-1,1 0 1,-1 0-1,1 0 1,-1 0-1,1 0 0,0 1 1,0 0 4,-1 0 0,1 0 1,0 0-1,-1 0 0,0 0 0,1 0 1,-1 0-1,0 0 0,1 0 0,-1 2 1,2 7-6,6 24-14,5 51 0,-3-17-55,4 41 323,-6-47 201,-6-36-14,-4-15-34,2-11-383,0 1 1,0-1-1,0 0 0,0 0 1,-1 0-1,1 0 1,0 0-1,0 1 1,0-1-1,0 0 0,0 0 1,0 0-1,0 0 1,0 0-1,-1 0 0,1 0 1,0 1-1,0-1 1,0 0-1,0 0 1,0 0-1,-1 0 0,1 0 1,0 0-1,0 0 1,0 0-1,0 0 1,0 0-1,-1 0 0,1 0 1,0 0-1,0 0 1,0 0-1,0 0 0,-1 0 1,1 0-1,0 0 1,0 0-1,0 0 1,0 0-1,-1 0 0,-16-10 64,-30-23 0,30 21-115,1 0 0,-30-15 0,40 25-2,-1-2-45,0 0 0,0 1 1,-1 0-1,1 1 0,-1 0 0,0 0 1,0 0-1,0 1 0,-10-1 0,3 7-2619,14-5 2532,0 1 0,1 0 1,-1 0-1,0-1 0,1 1 0,-1 0 0,1 0 1,-1 0-1,1 0 0,-1-1 0,1 3 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3:30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295 455 2976,'0'0'1339,"-5"0"452,-2 0-1586,0 0-1,0 1 0,0 0 0,0 0 0,0 1 1,0-1-1,0 2 0,0-1 0,1 1 0,-1 0 1,1 0-1,0 0 0,-7 5 0,-8 8 68,0 0 1,0 1-1,-30 34 0,42-40-237,0-1-1,1 1 1,1 1-1,0-1 1,0 1 0,1 0-1,1 1 1,0 0-1,-4 15 1,8-25 10,1 1 1,-1 0 0,1-1-1,0 1 1,0 0 0,0 0-1,1 5 1,0-8-14,-1 0 0,0 0-1,0 0 1,0 0 0,1 0 0,-1 0-1,0 0 1,1 0 0,-1 0 0,1-1-1,-1 1 1,1 0 0,0 0 0,-1 0-1,1-1 1,0 1 0,0 0 0,-1-1-1,1 1 1,0-1 0,0 1 0,0-1-1,0 1 1,0-1 0,-1 1-1,1-1 1,0 0 0,0 1 0,0-1-1,0 0 1,2 0 0,1 0 43,1-1 0,0 0 1,-1 0-1,0 0 0,1-1 1,-1 0-1,0 1 0,0-1 0,0-1 1,0 1-1,7-6 0,0 0 33,0-2 0,13-14 0,45-53-732,-69 77 607,0-1 1,0 1-1,0 0 1,0 0-1,1 0 1,-1 0-1,0 0 1,0 0-1,0 0 1,0 0-1,0 0 1,0 0-1,1 0 1,-1 0-1,0 0 1,0 0-1,0 0 1,0 0-1,0 0 1,0 0-1,1 0 1,-1 0-1,0 0 1,0 1-1,0-1 1,0 0-1,0 0 1,0 0-1,0 0 1,1 0-1,-1 0 1,0 0-1,0 0 1,0 0-1,0 0 1,0 1-1,0-1 1,0 0-1,0 0 1,0 0-1,0 0 1,0 0-1,0 0 1,0 1-1,0-1 1,0 0-1,0 0 1,0 0-1,0 0 1,0 0-1,0 1 0,0-1 1,-3 38-739,1-29 696,1 0 0,1 0-1,-1 1 1,2 14 0,0-22 97,-1 1-1,1 0 0,0-1 1,0 1-1,-1 0 0,2-1 1,-1 0-1,0 1 0,1-1 1,-1 1-1,1-1 0,-1 0 1,1 0-1,0 0 0,0 0 1,0 0-1,0-1 0,0 1 1,1-1-1,2 3 0,0-2 34,0 0 0,0 0 0,0 0 0,1 0 0,-1-1 0,1 0 0,-1 0 0,1-1 0,-1 1 0,1-1 0,-1 0 0,1-1 0,-1 1 0,1-1-1,-1 0 1,1-1 0,4-1 0,2-1 28,0-1 0,-1-1-1,0 0 1,0 0 0,-1-1 0,14-11-1,-11 6-32,0-1-1,0-1 0,-2 0 0,1 0 1,-2-1-1,0 0 0,10-22 0,46-121 218,-59 138-256,10-25-44,-2-1 0,-2 0 0,-2-1 0,8-87 0,-17 108-12,-1 15-83,0 0 0,0 1 1,-2-1-1,1 0 1,-4-15-1,3 26-163,-1 5 128,-3 11 61,4-10 61,-5 19 110,1 1 1,1-1-1,1 1 1,2 0-1,1 29 1,18 134 599,-11-134-688,-3-22 95,1 0 1,2-1 0,2 1 0,13 33 0,-22-65-168,1 3-121,0-1 0,0 0 0,1 0 0,-1 0 0,1 0 1,0-1-1,0 1 0,0 0 0,0-1 0,4 5 0,-6-7 104,1-1-1,-1 1 1,0 0-1,1 0 1,-1 0 0,0-1-1,1 1 1,-1 0-1,0 0 1,0-1-1,1 1 1,-1 0-1,0-1 1,0 1-1,0 0 1,1-1-1,-1 1 1,0 0 0,0-1-1,0 1 1,0 0-1,0-1 1,0 1-1,0-1 1,0 1-1,0 0 1,0-1-1,0 1 1,0-1-1,1-19-2397,-6-7-667,-1-1 1024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3:31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63 4896,'-31'-12'2208,"18"4"-1920,8 5 1472,10 6-1024,3-3 640,5 0-832,10-3 352,7 3-544,9-5-224,0 2-128,18-5 288,4 0-192,14-4-992,-4 9 480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31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93 1472,'9'5'7034,"4"-14"-5055,17-21-1158,-13 10-382,-14 17-450,-1 0 1,1 0 0,-1 0 0,1 0-1,0 0 1,0 1 0,0-1-1,0 1 1,0 0 0,4-2 0,-4 3 19,-1 0 1,0 0-1,1 0 1,-1 0-1,1 1 1,-1-1-1,1 1 1,0-1 0,-1 1-1,1 0 1,-1 0-1,1 0 1,-1 0-1,1 1 1,-1-1-1,1 1 1,0-1-1,-1 1 1,0 0 0,1 0-1,-1 0 1,0 0-1,1 1 1,-1-1-1,0 1 1,0-1-1,0 1 1,0 0-1,0 0 1,-1-1 0,1 1-1,-1 0 1,1 1-1,-1-1 1,1 0-1,-1 0 1,1 4-1,2 1 61,-1 0 0,0 0 0,-1 0 0,1 0 0,-1 1 0,-1-1 0,1 1-1,-1-1 1,-1 1 0,1 0 0,-1-1 0,-1 1 0,1 0 0,-1-1 0,-1 1 0,1-1-1,-1 0 1,-4 10 0,1-6 73,0 0-1,-11 16 1,13-22-104,0-1 1,-1 1 0,0-1 0,0 0 0,0-1 0,-1 1 0,-7 5 0,12-9-41,0 0 1,0 0-1,-1 0 0,1 0 0,0 0 1,0 0-1,-1 1 0,1-1 1,0 0-1,0 0 0,0 0 1,-1 0-1,1 1 0,0-1 0,0 0 1,0 0-1,0 1 0,-1-1 1,1 0-1,0 0 0,0 1 1,0-1-1,0 0 0,0 0 0,0 1 1,0-1-1,0 0 0,0 0 1,0 1-1,0-1 0,0 1 1,7 4-55,15 2-132,-21-6 168,5 1 49,0 0-1,-1 1 1,0-1 0,1 2-1,-1-1 1,-1 0-1,1 1 1,0 0 0,-1 0-1,0 0 1,0 1-1,0 0 1,0-1 0,-1 1-1,0 0 1,0 1-1,0-1 1,-1 1 0,3 7-1,-4-10 74,-1-1-1,0 0 1,0 1-1,0-1 0,0 1 1,-1-1-1,1 0 1,-1 1-1,1-1 1,-1 0-1,0 1 0,0-1 1,0 0-1,0 0 1,0 0-1,-2 3 1,1-3 37,0 1 1,0-1 0,-1 1-1,1-1 1,-1 0 0,1 1-1,-1-1 1,1-1 0,-1 1-1,0 0 1,-3 1-1,3-2-111,1-1-1,-1 1 1,0 0-1,1-1 1,-1 0-1,0 1 1,1-1-1,-1 0 0,0-1 1,1 1-1,-1 0 1,0-1-1,1 1 1,-6-3-1,-1-1 222,0 0 1,-15-10-1,20 10-680,-1 1 1,1 0-1,-1 1 1,0-1 0,0 1-1,0 0 1,0 0-1,-1 1 1,1-1-1,-7 0 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3:33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0 954 2560,'0'0'832,"14"0"688,-8-2-1310,0-1 0,-1 0 0,1 0 1,-1-1-1,0 0 0,0 1 0,4-6 0,31-34 336,-40 42-533,48-54 302,175-199 127,-69 78-133,-105 110-1,-3-1 0,43-84-1,-80 133 154,13-33 1,-16 30-221,-6 20-240,0 0-1,0 0 0,-1 0 0,1 0 1,0 0-1,0 0 0,0 0 0,-1 0 1,1 0-1,0 0 0,-1 0 0,1 0 1,-1 1-1,0-2 0,1 1-1,0 1-1,0 0 1,-1 0 0,1-1-1,0 1 1,0 0 0,0 0-1,-1-1 1,1 1 0,0 0-1,0 0 1,-1-1 0,1 1-1,0 0 1,0 0 0,-1 0-1,1 0 1,0 0 0,-1 0-1,1-1 1,0 1 0,-1 0-1,1 0 1,0 0 0,0 0-1,-1 0 1,0 0 0,-2 1 2,-1-1 1,1 1 0,-1 0-1,1 0 1,-1 0-1,1 0 1,-1 1 0,1-1-1,0 1 1,0 0 0,0 0-1,0 0 1,-5 5-1,-4 5 89,-20 23 0,11-9 76,2 1 0,1 0-1,-23 48 1,-30 98 382,65-153-457,0 0-1,2 0 1,0 0-1,1 1 1,1-1-1,1 36 1,2-44-39,0 1 1,1-1-1,0 1 1,1-1 0,0 0-1,1 0 1,0 0-1,1 0 1,0-1 0,1 0-1,1 0 1,8 12-1,-11-18-3,0-1 0,0 1 0,1-1 0,-1 0 0,1 0 0,0-1 0,0 1 0,0-1-1,1 0 1,-1-1 0,1 1 0,10 2 0,-8-3 20,1 0 0,-1-1-1,1 0 1,-1-1 0,1 0-1,-1 0 1,1-1 0,11-2 0,-3-1 29,0-1 0,0-1 0,0 0 1,-1-2-1,0 1 0,0-2 0,-1 0 1,16-13-1,-23 16-58,-1 0 0,0 0 0,0-1 1,0 0-1,-1 0 0,0 0 0,-1-1 1,0 0-1,0 0 0,0-1 0,-1 1 0,6-18 1,-10 25-55,0-1 1,1 1-1,-1-1 1,0 1-1,0-1 1,1 1-1,-1-1 1,0 0-1,-1 1 1,1-1 0,0 1-1,0-1 1,-1 1-1,1-1 1,-1 1-1,1-1 1,-1 1-1,0-1 1,1 1 0,-1 0-1,-2-3 1,2 3-20,-1 0 1,1 0 0,-1 0 0,0 0 0,0 0-1,1 0 1,-1 0 0,0 0 0,0 1-1,0-1 1,0 1 0,0-1 0,0 1-1,-3 0 1,-4 0-18,0 0 0,0 1 0,0 0-1,1 1 1,-1 0 0,-10 3 0,8-1 73,1 1 0,-1 0 1,0 1-1,1 0 0,0 0 1,-16 15-1,22-18-15,-1 1 0,1 0-1,0 0 1,1 1 0,-1-1 0,1 1 0,0 0-1,0 0 1,0 0 0,1 0 0,0 0 0,0 1-1,0-1 1,0 1 0,-1 9 0,3-12 9,0 0 0,0 1 1,1-1-1,-1 0 0,0 0 1,1 0-1,0 1 0,0-1 0,0 0 1,0 0-1,0 0 0,1 0 0,0-1 1,1 4-1,0-2 6,1 0-1,-1-1 0,1 1 1,-1-1-1,1 0 1,0 0-1,0 0 1,7 3-1,0-1 40,0 0 0,1-1 1,0-1-1,0 1 0,0-2 0,19 3 0,-13-4-29,-1-1-1,0-1 1,1 0 0,-1-1-1,0-1 1,0-1 0,0 0-1,21-9 1,12-8 104,62-36 0,19-9-65,-101 54-83,48-27 1,-78 39 9,0 0 0,0 0 1,0 0-1,0 0 0,-1-1 1,1 1-1,0 0 1,0 0-1,0 0 0,0 0 1,0 0-1,0 0 1,0 0-1,0 0 0,-1 0 1,1 0-1,0 0 1,0 0-1,0 0 0,0 0 1,0 0-1,0 0 0,0 0 1,0-1-1,0 1 1,0 0-1,0 0 0,0 0 1,0 0-1,0 0 1,0 0-1,0 0 0,0 0 1,-1 0-1,1-1 1,0 1-1,0 0 0,0 0 1,0 0-1,0 0 1,1 0-1,-1 0 0,0 0 1,0 0-1,0-1 0,0 1 1,0 0-1,0 0 1,0 0-1,0 0 0,0 0 1,0 0-1,0 0 1,0 0-1,0 0 0,0 0 1,0-1-1,0 1 1,0 0-1,1 0 0,-1 0 1,0 0-1,0 0 1,0 0-1,0 0 0,0 0 1,0 0-1,0 0 0,0 0 1,-4 0 32,-1 1-1,0 0 1,1 0 0,-1 0-1,1 0 1,-1 1 0,-7 3-1,-1 2-45,-19 14-1,17-11 27,0 2 0,0 0 1,2 0-1,0 2 0,0-1 1,1 2-1,1 0 0,0 0 1,1 1-1,1 0 0,0 0 1,-9 28-1,16-39 9,1 0 0,0 0 0,0 0 0,0 0 0,1 0 0,0 10 1,0-14-5,0 0 0,0 0 0,0 0 0,1 0 1,-1 0-1,0 0 0,0 0 0,1 0 1,-1 0-1,0 0 0,1 0 0,-1 0 0,1 0 1,-1-1-1,1 1 0,-1 0 0,1 0 1,0-1-1,-1 1 0,1 0 0,0-1 0,0 1 1,-1 0-1,1-1 0,0 1 0,0-1 0,0 0 1,0 1-1,0-1 0,0 0 0,0 1 1,0-1-1,0 0 0,0 0 0,0 0 0,-1 0 1,1 0-1,0 0 0,0 0 0,0 0 1,0 0-1,0 0 0,0-1 0,2 0 0,7-2 10,-1-1 0,1 0-1,-1 0 1,0-1-1,0-1 1,0 1-1,13-14 1,53-53 170,-72 69-196,40-42-206,41-56-1,-84 109-157,-5 12 289,-2 6 78,0-2-17,-8 47-1,14-65 24,0 1 0,1 0 0,0 0 0,0 0 0,0-1 0,1 1 0,0 0 0,1-1 0,-1 1 0,1 0 0,1-1 0,2 7 0,-4-11 11,1 1 0,-1-1 0,0 0 1,1 0-1,-1 0 0,1 0 0,0 0 0,0 0 1,0 0-1,0 0 0,0-1 0,0 1 0,0-1 1,1 0-1,-1 1 0,0-1 0,1 0 0,-1 0 1,5 0-1,-4 0 8,0-1 0,0 0 1,0-1-1,0 1 0,0 0 1,0-1-1,0 1 0,0-1 1,0 0-1,0 0 0,-1-1 1,1 1-1,0 0 0,-1-1 1,1 1-1,4-5 0,10-9 39,-1 0-1,0-2 0,24-33 1,-20 24-92,18-27 14,-26 35-78,1 0 0,1 0 1,1 2-1,24-23 1,-19 26-226,-20 12 308,1 1 1,-1 0-1,0 0 0,1 0 1,-1-1-1,0 1 1,1 0-1,-1 0 0,0 0 1,1 0-1,-1-1 1,0 1-1,1 0 0,-1 0 1,0 0-1,1 0 1,-1 0-1,1 0 0,-1 0 1,0 0-1,1 0 1,-1 0-1,0 0 0,1 0 1,-1 1-1,1-1 1,-1 0-1,0 0 0,1 0 1,-1 0-1,0 1 1,1-1-1,-1 0 0,0 0 1,0 0-1,1 1 1,-1-1-1,0 0 0,0 1 1,1-1-1,-1 0 1,0 1-1,0-1 0,0 0 1,0 1-1,1-1 1,-1 0-1,0 1 0,0-1 1,0 0-1,0 1 1,0-1-1,0 1 0,0-1 1,0 1-1,-2 23-36,0 1-1,-9 32 1,8-43 42,-8 34 37,-3 0-1,-25 56 0,36-95-85,-8 16 468,11-25-400,0 1 0,-1-1 0,1 1-1,0-1 1,0 1 0,-1-1-1,1 1 1,0-1 0,-1 0-1,1 1 1,-1-1 0,1 0 0,0 1-1,-1-1 1,1 0 0,-1 1-1,1-1 1,-1 0 0,1 0-1,-1 0 1,1 1 0,-1-1-1,1 0 1,-1 0 0,1 0 0,-1 0-1,1 0 1,-1 0 0,1 0-1,-1 0 1,1 0 0,-1 0-1,0 0 1,0-1 0,0 0-24,1 0 0,-1 1 0,1-1 0,-1 0 0,1 0 0,-1 0 0,1 0 0,0 0 0,-1 0 0,1 0 0,0 0 0,0-1 0,-1 1 0,1 0 0,0 0 0,0 0 0,1 0 0,-1 0 0,0-1 1,0-2-14,1-4 5,0 0 1,0 0 0,0 0-1,1 0 1,0 1 0,1-1-1,0 1 1,0-1 0,0 1-1,1 0 1,0 0-1,0 1 1,1-1 0,0 1-1,0 0 1,1 0 0,-1 0-1,1 1 1,1 0 0,-1 0-1,1 1 1,7-5-1,91-31-184,21-11 200,-62 19 162,60-42-1,-114 67-145,-1-1 1,0 0-1,0-1 1,-1 0-1,0-1 0,-1 1 1,0-1-1,-1-1 0,0 1 1,8-19-1,-6 10-38,-1 0 0,-1 0 0,-1 0 0,4-28 0,-7 35 17,13-102-281,-14 94 116,-1 20 162,0 0 0,0 0 0,0-1-1,0 1 1,0 0 0,0 0 0,0 0 0,0 0 0,-1 0 0,1 0 0,0-1 0,0 1 0,0 0-1,0 0 1,0 0 0,0 0 0,0 0 0,0 0 0,0 0 0,0-1 0,0 1 0,0 0 0,0 0 0,-1 0-1,1 0 1,0 0 0,0 0 0,0 0 0,0 0 0,0 0 0,0 0 0,-1 0 0,1 0 0,0 0-1,0 0 1,0 0 0,0 0 0,0 0 0,-1 0 0,-6 8-178,2 3 123,0 1 0,1-1 1,1 1-1,-4 17 0,3-9 49,-4 13 53,1 1 1,-2 53 0,8-64-15,2 1 0,0-1 1,2 1-1,8 37 0,3-8 79,20 53 0,-3-40-3198,-26-58 1748,-7-28-5103,-3 1 4728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3:33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52 141 5472,'-44'-16'2496,"36"5"-2176,8 2 960,8 9-768,15-8 288,8 0-480,21-6 224,9 1-288,14-2-288,-4 4 0,-6-6 128,-3 9-32,-10 0-1728,-7 5 928,-16 3-1920,-1 3 1504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04.7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127 157 1472,'5'-10'10810,"-8"16"-10648,-1 0 0,1 0 0,0 0-1,0 1 1,1 0 0,0-1 0,-2 10 0,2-9-49,-45 262 1861,29-146-1553,1 33 271,11-86-419,-7 1 55,9-52 1755,4-22-2052,0-1-20,0 1 1,0 0-1,0-1 1,1 1-1,-1-1 1,1 1-1,2-6 0,-2 4 12,1-1 0,-1 0 0,0 1-1,0-1 1,-1-11 0,3-15 59,2 16-73,1-12-2,-1-34-25,17-315 169,-13 263-278,0 1-12,-9 107 107,0 1 1,1-1 0,0 1 0,0-1 0,0 1-1,4-9 1,-1-20-204,-4 34 219,0 0 19,0 0-1,0-1 0,0 1 0,0 0 0,0 0 0,0 0 0,0 0 0,0 0 0,0 0 1,0 0-1,1 0 0,-1-1 0,0 1 0,0 0 0,0 0 0,0 0 0,0 0 0,0 0 1,0 0-1,1 0 0,-1 0 0,0 0 0,0 0 0,0 0 0,0 0 0,0 0 1,0 0-1,1 0 0,-1 0 0,0 0 0,0 0 0,0 0 0,0 0 0,0 0 0,0 0 1,0 0-1,1 0 0,-1 0 0,0 0 0,0 0 0,0 0 0,0 1 0,0-1 0,0 0 1,0 0-1,0 0 0,1 0 0,-1 0 0,0 0 0,0 0 0,0 0 0,0 0 1,0 1-1,0-1 0,0 0 0,0 0 0,0 0 0,6 6 10,-1 0 0,1 0 0,-1 0 0,-1 0 0,1 1 0,-1 0 0,4 10 0,23 53-49,13 33 111,-28-58 49,3 9 0,38 76-1,-39-97 37,-9-14-75,0 0 0,20 26 0,-28-44-57,-1-1 0,1 1 0,-1-1 0,0 1 0,1 0 0,-1-1-1,1 1 1,0-1 0,-1 1 0,1-1 0,-1 0 0,1 1 0,0-1 0,-1 1 0,1-1 0,0 0 0,-1 0 0,1 1-1,0-1 1,-1 0 0,1 0 0,0 0 0,0 0 0,-1 0 0,2 0 0,-1 0 1,0-1-1,-1 1 1,1-1 0,0 1 0,0-1 0,0 1-1,-1-1 1,1 0 0,0 1 0,-1-1 0,1 0-1,-1 0 1,1 1 0,-1-1 0,1 0-1,0-1 1,2-4 67,-1-1 0,0 0 0,3-12 0,22-181 180,-3 15-230,-22 175-64,1-7-35,0 0 0,1 1 0,12-29 0,-4 5-159,-7 22-75,-5 18 274,0 0-1,0 0 1,0-1-1,0 1 1,0 0-1,0-1 1,1 1-1,-1 0 1,0 0-1,0-1 1,0 1-1,0 0 1,0 0 0,1-1-1,-1 1 1,0 0-1,0 0 1,0 0-1,1-1 1,-1 1-1,0 0 1,0 0-1,1 0 1,-1 0-1,0-1 1,0 1 0,1 0-1,-1 0 1,0 0-1,0 0 1,1 0-1,-1 0 1,0 0-1,1 0 1,9 7-343,3 15 73,-1 5 282,-2 2 0,-1-1-1,-1 1 1,3 33 0,-7-46 3,52 298 959,-22-163-571,-25-115-602,-8-28 458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5:57.2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67 1728,'-3'-8'14794,"7"2"-13905,-3 4-759,0 0 1,1 0-1,-1 0 0,0 0 1,1 1-1,-1-1 0,1 0 1,0 0-1,0 1 0,-1-1 1,1 1-1,0 0 0,0 0 1,0-1-1,0 1 0,1 1 1,-1-1-1,2-1 0,16-1 232,-1 0-1,1 1 0,29 0 0,2 0-14,156-2 515,-165 4-785,-10 1 32,41 7 1,-66-6-68,-5-1-132,-27-20-10673,24 19 10465,0 0-1,0 0 0,0 0 1,-1 0-1,-6 4-1850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5:57.9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0 1248,'-15'15'16069,"14"-13"-15632,9 0 1,0 0-1,1-1 0,-1 0 1,1 0-1,8-1 0,48-3 551,-48 1-776,400-6 737,-397 9-984,76 6-671,-87-3-2165,-42 10-8898,9-9 7759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10.1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35 1888,'0'-1'465,"-1"1"-441,1 0 1,0 0-1,0 0 1,0 0-1,0 0 1,0 0-1,0 0 0,0 0 1,0 0-1,5-12 2355,17-9 5295,-22 47-4522,1-9-2340,5 26-1,-4-26-454,2 26-1,-4-9-171,1-9-373,-1 1 0,-1-1 0,-1 0-1,-1 0 1,-10 34 0,11-46-706,2-10 394,-1-1 0,1 1 0,0-1 0,-1 1 0,0-1 0,1 1 0,-1-1 0,0 0 0,0 1 0,-3 3 0,3-19-4887,-3 6 2470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10.6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34 3072,'-11'-4'1241,"11"3"-1187,0 1 0,0 0 0,-1 0 163,1 0-163,0 0 0,0-1 0,0 1 0,0 0 0,0 0 0,0 0 0,0 0 1,0 0-1,0-1 0,-1 1 0,1 0 0,0 0 0,0 0 0,0 0 0,0-1 0,0 1 1,0 0-1,0 0 0,0 0 0,0 0 0,0-1 0,0 1 0,1 0 0,-1 0 1,0 0-1,0 0 0,0 0 0,0-1 0,0 1 0,0 0 0,0 0 0,1-1 163,-1 1-163,0 0 0,0 0 0,0 0 0,0 0 1,0 0-1,1 0 0,-1 0 0,0 0 0,0 0 0,0 0 0,0 0 0,0-1 1,1 1-1,-1 0 0,0 0 0,0 0 0,0 0 0,0 0 0,1 0 0,3 0 870,0-1-1,0 1 0,1 0 0,-1 0 0,6 1 0,7 0 216,113-3 2678,64-10-3027,-178 7-1077,0 1-4513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11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4 2656,'1'13'3557,"0"-11"-3191,0 1 0,0 0-1,0 0 1,0 1 0,-1-1-1,1 0 1,-1 0 0,0 0 0,0 0-1,0 0 1,-1 5 0,1-5-239,-1-1 1,1 1 0,0 0 0,0-1 0,0 1-1,0 0 1,0 0 0,0-1 0,1 1-1,0 0 1,-1-1 0,1 1 0,0 0 0,0-1-1,1 1 1,-1-1 0,0 0 0,1 1-1,0-1 1,2 3 0,-1-3-44,0 0 0,0 0 0,0-1 0,0 1 0,0-1 1,1 1-1,-1-1 0,0 0 0,1-1 0,-1 1 0,1-1 0,-1 1 0,1-1 0,-1 0 0,1 0 0,-1-1 1,1 1-1,-1-1 0,5-1 0,0 0 24,0 0-1,0-1 1,0 0 0,-1 0 0,1-1-1,-1 0 1,7-6 0,-13 9-81,1 1 0,-1-1 0,0 0 0,0 0 0,0 0 0,1 0 0,-1-1 0,0 1 0,-1 0 0,1 0 0,0 0 0,0-1 1,0 1-1,-1-1 0,1 1 0,-1 0 0,1-1 0,-1 1 0,0-1 0,1 1 0,-1-1 0,0 1 0,0-1 0,0 0 0,0 1 0,0-1 0,-1 1 0,1-1 0,0 1 0,-1-1 0,1 1 1,-2-3-1,1 2 0,-1-1 1,0 0-1,0 0 1,0 1 0,0-1-1,0 1 1,-1 0-1,1 0 1,-1-1 0,0 2-1,0-1 1,1 0-1,-1 1 1,-5-3-1,0 1-46,0 0-1,-1 1 0,1 0 1,-1 0-1,1 1 0,-13-1 0,16 2-222,1 0 0,0 1 0,-1-1 0,1 1 0,0 0-1,-1 0 1,1 0 0,0 0 0,0 1 0,0-1 0,0 1-1,0 0 1,1 1 0,-7 4 0,10-7 133,-1 0 0,1 0 1,0 0-1,0 1 0,-1-1 0,1 0 1,0 0-1,0 1 0,-1-1 0,1 0 1,0 1-1,0-1 0,0 0 0,-1 1 1,1-1-1,0 0 0,0 1 0,0-1 1,0 0-1,0 1 0,0-1 0,0 1 1,0-1-1,0 0 0,0 1 0,0-1 1,0 0-1,0 1 0,0-1 0,0 1 1,0-1-1,0 0 0,0 1 0,0-1 1,1 0-1,-1 1 0,1 0-107,0 0-1,-1-1 0,1 1 1,0-1-1,0 1 1,-1-1-1,1 1 1,0-1-1,0 1 0,0-1 1,0 0-1,-1 0 1,3 1-1,12 0-3084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11.4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4064,'6'-2'4248,"-4"11"-1798,1 0-1845,-1-1 0,-1 1 0,1 0-1,-1 0 1,-1 0 0,0 0 0,0 0 0,-2 13-1,0 17 321,-6 77-226,7-94-3220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11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28 5216,'-7'-16'7061,"71"8"-3034,95 5-3393,-124 4-3005,-2 1-5215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33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3136,'17'-3'3968,"-8"8"-523,-3 6-3078,-1 0 0,0 0 1,-1 0-1,0 1 0,0 0 0,-2 0 0,2 12 1,4 89 423,-7-85-488,-14 300 1530,9-270-1485,-5 227 1524,11-286-1867,0 0 1,-1 0-1,1 0 0,0 0 1,0 1-1,-1-1 0,1 0 1,0 1-1,3-1 0,-3 1 1,26-9-134,0 1 0,1 2 0,0 1 0,50-3 0,-39 10 110,67 11 1,-106-12 30,29-1 169,-28 0 159,-2 0-404,0 0-1,-1-1 1,1 1 0,0-1-1,0 1 1,-1-1 0,1 1-1,0 0 1,-1-1-1,1 1 1,0 0 0,-1-1-1,1 1 1,-1 0 0,1-1-1,-1 1 1,1 0 0,0 0-1,-1 0 1,1-1 0,-1 1-1,1 0 1,-1 0-1,0 0 1,-14-3-3391,13 3 2519,-7-1-1252,0 1-1103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12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1 3552,'-5'0'3368,"1"9"-2086,-57 74 3297,-12 17-2443,59-77-2030,6-9 287,0-1 0,-12 14 0,20-26-385,0-1 0,0 0 0,0 0 0,0 1 0,-1-1 0,1 0 1,0 1-1,0-1 0,-1 0 0,1 0 0,0 0 0,0 1 0,-1-1 0,1 0 0,0 0 0,-1 0 0,1 0 0,0 1 0,-1-1 0,1 0 0,0 0 0,-1 0 0,1 0 0,-1 0 0,0-7-73,5-14-268,7-6 482,1 1 1,2 0-1,0 0 0,1 1 0,2 1 1,36-40-1,-52 63-100,0 0-1,0 0 0,0 0 1,0 0-1,0 0 1,0 0-1,0 0 1,0 0-1,1 0 0,-1 1 1,0-1-1,1 0 1,-1 1-1,1 0 1,-1-1-1,1 1 0,-1 0 1,0-1-1,1 1 1,-1 0-1,1 0 1,-1 0-1,1 0 0,-1 1 1,1-1-1,-1 0 1,1 1-1,-1-1 1,0 1-1,1-1 0,-1 1 1,0-1-1,3 2 1,1 3 141,0 0 1,0-1 0,0 2 0,0-1-1,7 12 1,1 1-49,-7-10-83,0 0 0,0 0-1,-1 1 1,0 0-1,-1 0 1,4 11-1,-1 3-1113,7 34-1,-14-54 424,1 0 0,-1 1 0,1-1 0,-1 0 0,0 1 0,-1 6 1,1-9 304,0 0 1,-1 0 0,1 0-1,-1 0 1,1 0 0,-1 0 0,1 0-1,-1 0 1,1 0 0,-1 0 0,0 0-1,1 0 1,-1 0 0,0 0 0,0-1-1,0 1 1,0 0 0,0 0 0,0-1-1,0 1 1,0-1 0,0 1 0,0-1-1,0 1 1,-2-1 0,-17 4-2650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12.8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84 5216,'-5'-13'1952,"13"9"-1536,7-4-96,-2 5 1248,3-5-928,7 0 576,3 0-704,10 0-416,2 1-96,-2 2-384,-5 2 224,-5-2-1856,0 5 1120,-4 0-2368,-4-3 1856,-10 6-832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13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10 4800,'-4'-10'5365,"7"16"-4671,0-1 0,-1 1 1,1 0-1,-1 0 0,0 0 0,-1 0 0,2 11 0,-2-8-257,0 0 0,-1 0 0,-1 0 0,-2 17 0,-2 7 209,2-1-1,1 0 0,4 57 1,-2-87-620,0 0 1,0-1-1,1 1 1,-1 0-1,0-1 1,1 1-1,-1 0 1,1-1-1,0 1 1,-1 0-1,1-1 1,0 1-1,0-1 1,0 1-1,0-1 1,0 0-1,1 0 1,-1 1 0,2 1-1,0-2-22,-1 0-1,0 0 1,0 0-1,0-1 1,0 1 0,1-1-1,-1 1 1,0-1-1,1 0 1,-1 1 0,0-1-1,1-1 1,1 1-1,8-2-387,0-1-1,0 0 0,0 0 1,17-9-1,-20 9-246,8-4-1133,0 2-1,1 0 1,-1 1-1,1 0 1,0 2-1,20-1 1,-19 5-1708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14.6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42 832,'-5'-8'1520,"20"8"1333,21-7 1174,-29 6-3083,20-2 2901,16 8-2624,-12-1-698,210 14 1343,1-13-1574,-86-5-205,13 7-19,88 1 61,-32-5 5,168-3 74,-210-5-86,190-9 209,120-6-182,-239 10-158,-35 2 280,-108 6 53,139-5 13,-93 1-675,-91 5-2833,-59 2 744,-26 6-4335,-13 0 3882,-10 1 176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16.6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246 156 3328,'5'-3'6906,"-5"11"-5343,-1-2-1172,0 1 0,0 0 0,-1-1 0,0 1 0,0-1-1,0 0 1,-6 11 0,-5 15 269,-25 82 461,-85 218 504,79-250-1092,33-66-13,9-16-49,6-9-272,10-17-195,-2 0 0,12-35 1,13-60-166,-25 77 138,1 0-4,7-27 150,39-92 0,-9 58 69,-45 94-36,7-10 152,-8 17-109,1-2 755,-5 6-939,0 1-14,0-1 0,0 1 0,0-1 0,0 0 0,0 1 0,0-1 0,0 0 0,0 1 0,0-1 0,0 1 0,0-1 0,0 0 1,0 1-1,0-1 0,0 0 0,0 1 0,0-1 0,1 0 0,-1 1 0,0-1 0,0 0 0,0 1 0,1-1 0,-1 0 0,0 1 0,0-1 1,1 0-1,-1 0 0,0 1 0,1-1 0,-1 0 0,1 0 0,-1 1-9,1 0 1,0-1-1,-1 1 0,1 0 1,-1-1-1,1 1 0,0 0 1,-1 0-1,0 0 1,1 0-1,-1-1 0,1 3 1,24 192 1048,-1-9-690,-20-157-235,13 64 72,-12-64-18,-5-29-158,0 0 0,0 0 0,0 0 0,0 0-1,0 0 1,0 1 0,0-1 0,0 0 0,0 0 0,0 0 0,1 0-1,-1 0 1,0 0 0,0 0 0,0 0 0,0 0 0,0 0-1,0 0 1,1 0 0,-1 0 0,0 0 0,0 0 0,0 0-1,0 0 1,0 0 0,0 0 0,1 0 0,-1 0 0,0 0-1,0 0 1,0 0 0,0 0 0,0 0 0,0 0 0,0 0-1,1 0 1,-1 0 0,0 0 0,0 0 0,0 0 0,0 0 0,0 0-1,0-1 1,0 1 0,0 0 0,0 0 0,1 0 0,3-4 49,-1-3-65,0 0 0,-1 0 0,1 0 0,-2 0 0,1 0 0,-1-1 0,1-12 0,0 1-76,4-23-96,21-135-430,-16 120 426,20-60 0,-21 83 77,9-27-77,-16 54 119,0 1 0,1-1 0,-1 0 1,1 1-1,0 0 0,7-7 0,-11 12 53,1 0 0,-1 1 1,1-1-1,-1 1 0,1-1 0,0 1 1,0-1-1,-1 1 0,1-1 0,0 1 0,0-1 1,-1 1-1,1 0 0,0-1 0,0 1 1,0 0-1,0 0 0,-1 0 0,1 0 1,0 0-1,0-1 0,0 2 0,0-1 0,0 0 1,-1 0-1,1 0 0,0 0 0,0 0 1,0 1-1,0-1 0,-1 0 0,1 1 0,0-1 1,0 1-1,-1-1 0,1 1 0,0-1 1,-1 1-1,1-1 0,0 2 0,4 3 47,-1 0 0,0 0 0,-1 0-1,6 10 1,-4-7 11,13 25 92,-1 0-1,-1 0 0,-2 2 1,-1 0-1,13 58 0,14 111-141,-27-132 0,-2 0-1258,-8-24-7515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24.8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51 1472,'2'-3'439,"0"1"0,1-1-1,-1 1 1,1 0 0,0-1 0,0 1 0,0 0-1,0 1 1,6-4 0,-5 3 686,1 0 1,-1-1 0,1 0-1,5-5 1,-9 7-873,0 0 1,-1 1 0,1-1-1,-1 0 1,1 1 0,0-1-1,0 1 1,-1-1 0,1 1-1,0-1 1,0 1 0,0 0-1,3 0 806,-4 0-986,0 1 0,0-1 0,0 0 0,0 0 0,0 0 0,0 1 1,1-1-1,-1 0 0,0 0 0,0 0 0,0 1 0,0-1 0,0 0 1,0 0-1,0 1 0,0-1 0,0 0 0,0 0 0,0 0 1,0 1-1,-1-1 0,1 0 0,-7 28 1747,5-22-2009,-5 10 407,0 0 1,-1 0-1,-1-1 1,-1 0-1,-16 21 1,-4 5-288,29-39 68,-15 21 68,-15 32 0,27-47-43,1 0-1,0 0 1,0 1 0,0-1 0,1 1 0,1 0-1,-1-1 1,1 13 0,1-20-12,0 0 0,0 1 0,0-1 0,1 0 0,-1 1 0,0-1 1,0 0-1,1 0 0,-1 1 0,1-1 0,0 0 0,-1 0 0,1 0 0,0 1 0,-1-1 0,1 0 0,0 0 0,0 0 0,0 0 0,0-1 0,0 1 1,0 0-1,0 0 0,0-1 0,1 1 0,-1 0 0,0-1 0,0 1 0,1-1 0,-1 0 0,0 1 0,0-1 0,1 0 0,-1 0 0,0 0 1,2 0-1,7 1 57,0-2 1,-1 1 0,1-1-1,10-3 1,-5 1 58,51-5 114,83 0 1,-120 13-216,-27-5-145,-38-52-21433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25.2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37 4064,'-4'-1'367,"-1"-1"0,0 1 0,0 0-1,1 0 1,-1 1 0,-21 6 9693,55 2-7324,15-6-1837,43-2-1,-26-2-663,2 2 591,115-15 1,-127 2-857,3 0 252,-42 10-1549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27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173 228 2080,'3'-4'9136,"-20"10"-8275,1 1 0,1 1 0,-1 0 0,1 1 0,-16 13 0,26-18-763,-1 1 1,1-1-1,0 1 1,0 1-1,1-1 1,-1 1-1,1-1 0,0 1 1,1 0-1,-1 1 1,1-1-1,1 1 1,-1-1-1,1 1 0,-2 10 1,3-15-74,1 0 0,0 0 0,0 0 0,0-1 0,0 1 0,0 0-1,0 0 1,0 0 0,0 0 0,1 0 0,-1 0 0,1-1 0,-1 1 0,1 0 0,0 0 0,0-1 0,0 1 0,0 0 0,0-1 0,0 1 0,0-1 0,0 1 0,1-1 0,-1 0 0,0 0 0,1 1 0,-1-1 0,1 0-1,0 0 1,-1 0 0,1-1 0,0 1 0,0 0 0,-1-1 0,1 1 0,0-1 0,0 1 0,0-1 0,0 0 0,0 0 0,-1 0 0,1 0 0,0 0 0,0 0 0,0-1 0,0 1 0,0 0 0,-1-1 0,1 0 0,0 1-1,0-1 1,2-2 0,17-10 128,-2 0 0,0-2 0,20-19 0,-6 5-167,-17 16 35,26-30 0,-42 42-34,1 0-1,-1 0 0,1 0 1,-1 0-1,1 0 0,-1 0 1,1 0-1,-1 0 0,0 0 1,0-1-1,0 1 0,1 0 1,-1 0-1,0 0 0,-1-1 1,-12 17 1293,11-12-1219,0 1 1,1 0-1,-1-1 1,1 1-1,0 0 1,0 0-1,0 4 1,1-6-44,0-1 1,0 1 0,0 0-1,0 0 1,1-1-1,-1 1 1,1 0 0,-1-1-1,1 1 1,0-1-1,-1 1 1,1-1 0,0 1-1,0-1 1,0 1-1,0-1 1,0 0-1,1 0 1,1 2 0,1 1-1,1-1 1,-1 0-1,1-1 1,0 1 0,0-1-1,0 0 1,0 0-1,0 0 1,0-1-1,1 0 1,-1 0 0,0 0-1,10 0 1,-1-1 46,1-1 1,0 0 0,25-5-1,-20 1 123,0 0 0,0-2 0,33-15 0,-40 14 22,-12 7-180,0 0 0,1 0-1,-1 0 1,1 0 0,0 0-1,-1 1 1,1-1 0,0 0-1,2 0 1,6-2-5,8-1-2,-17 4-19,0 0 1,0 0-1,1 0 1,-1 1-1,0-1 1,0 0-1,0 1 1,0-1-1,0 1 1,0-1-1,0 1 1,-1-1-1,1 1 1,0 0-1,0-1 1,0 1-1,0 0 1,-1 0-1,1 0 1,0 0-1,-1-1 1,1 1-1,-1 0 1,1 0-1,-1 0 1,0 0-1,1 0 1,-1 0-1,0 1 1,1-1-1,-1 0 1,0 1-1,1 7 132,0 0 0,-1 0-1,-1 11 1,1-5-91,0-11-63,1 1 1,-1 0-1,1-1 0,1 1 0,-1-1 1,3 5-1,4 17 46,-8-22-16,1 0-1,0-1 1,0 1-1,0 0 1,0-1 0,1 1-1,3 6 1,-4-9-28,-1 0 1,1 0 0,0-1-1,0 1 1,0 0-1,0 0 1,-1-1 0,1 1-1,0-1 1,0 1-1,0-1 1,0 1 0,0-1-1,0 0 1,1 1-1,-1-1 1,0 0 0,0 0-1,0 0 1,0 0-1,0 0 1,0 0 0,0 0-1,0 0 1,1 0-1,-1 0 1,0-1 0,0 1-1,0 0 1,0-1-1,1 0 1,79-38-9115,-1 0 3236,-60 31 5280,-1-2-1,27-16 0,-32 18 1996,22-21 0,-35 28-1211,0 1 0,0-1 0,0 0 0,-1 0 1,1 0-1,0 1 0,-1-1 0,1 0 0,0 0 0,-1 0 1,1 0-1,-1 0 0,1 0 0,-1-1 0,0 1 0,0 0 1,1 0-1,-1 0 0,0 0 0,0 0 0,0 0 1,0-1-1,0 0 0,-1 1-72,1 0-1,0 1 1,-1-1 0,1 0-1,-1 1 1,1-1 0,-1 0-1,0 1 1,1-1 0,-1 1 0,1-1-1,-1 1 1,0-1 0,1 1-1,-1 0 1,0-1 0,0 1-1,1 0 1,-1 0 0,0-1-1,0 1 1,0 0 0,1 0 0,-1 0-1,0 0 1,0 0 0,0 0-1,1 0 1,-1 0 0,0 0-1,-1 1 1,0-1-41,0 1 1,0-1-1,0 1 0,0 0 1,0 0-1,0 0 0,0 0 1,0 0-1,0 0 0,0 0 0,1 1 1,-1-1-1,0 0 0,1 1 1,-1 0-1,1-1 0,0 1 1,-1 0-1,1 0 0,0-1 0,0 1 1,0 0-1,1 0 0,-1 0 1,0 1-1,1-1 0,-1 0 0,1 0 1,0 0-1,-1 0 0,1 0 1,0 1-1,0-1 0,1 0 1,-1 0-1,0 0 0,1 0 0,0 3 1,11 31 168,-1 0 1,-2 0 0,8 75-1,-14-77-43,4 67 118,-7-89-239,0-1 0,-1 1 0,-1 0 0,0-1 0,0 1 0,-6 15 0,5-21 6,0 0 1,-1 0-1,0 0 1,1-1-1,-2 1 1,1-1-1,-1 0 1,1 0 0,-1 0-1,-1-1 1,1 0-1,-1 0 1,1 0-1,-1 0 1,0-1-1,0 0 1,-1-1-1,-7 3 1,10-4-43,1 1-1,-1-2 1,0 1-1,0 0 1,0-1 0,0 1-1,0-1 1,0-1 0,0 1-1,-1 0 1,2-1 0,-1 0-1,0 0 1,0 0-1,0 0 1,0-1 0,0 1-1,1-1 1,-1 0 0,1 0-1,0 0 1,-1-1 0,1 1-1,0-1 1,0 0-1,0 0 1,1 0 0,-1 0-1,1 0 1,0 0 0,-2-5-1,1 5-53,1-1-1,1 0 1,-1 0-1,1 0 1,-1 0 0,1 0-1,0-1 1,1 1-1,-1 0 1,1 0-1,0-1 1,0 1-1,0 0 1,0-1 0,1 1-1,0 0 1,2-8-1,0 5 18,0 1 0,0-1 0,1 1 0,0 0 0,0 1-1,0-1 1,1 1 0,0 0 0,0 0 0,7-6 0,16-9-46,1 1 1,1 1-1,59-25 1,-12 6 164,-53 25-62,-1-1-1,0-1 0,-1 0 1,-1-2-1,-1 0 0,0-2 1,20-23-1,-37 37-26,0 0-1,0 0 1,-1 0 0,0 0 0,0 0-1,0-1 1,2-6 0,-4 10-31,1 0-1,-1-1 1,0 1 0,1 0 0,-1-1 0,0 1 0,0-1-1,0 1 1,0 0 0,0-1 0,0 1 0,0 0 0,-1-1 0,1 1-1,0 0 1,-1-1 0,1 1 0,-1 0 0,1-1 0,-1 1 0,0 0-1,1 0 1,-1 0 0,0 0 0,0 0 0,0 0 0,0 0-1,-2-2 1,3 3 2,-1 0-1,0 0 0,1-1 0,-1 1 0,0 0 1,1 0-1,-1 0 0,0 0 0,1 0 0,-1-1 1,0 1-1,1 1 0,-1-1 0,0 0 0,0 0 1,1 0-1,-1 0 0,0 0 0,1 1 0,-1-1 1,1 0-1,-1 0 0,0 1 0,1-1 0,-1 1 1,1-1-1,-1 0 0,0 1 0,1-1 0,0 1 1,-1 0-1,0 0 0,0 0 13,0 1 1,0-1-1,0 0 1,0 1-1,1-1 0,-1 1 1,0-1-1,1 1 0,-1-1 1,1 1-1,-1-1 1,1 3-1,0 1 24,1 0 0,0 0 0,0 0 0,0-1-1,0 1 1,1 0 0,0-1 0,0 1 0,0-1 0,3 5 0,1-1 28,-1 0 0,1 0 0,0-1 0,9 8 0,-14-14-35,1 1 1,0-1 0,0 0 0,0 0-1,0 0 1,0 0 0,0 0 0,0-1-1,0 1 1,0 0 0,0-1 0,1 0-1,-1 1 1,0-1 0,0 0 0,0 0-1,1 0 1,-1-1 0,0 1 0,0 0-1,0-1 1,1 0 0,-1 1 0,4-3 0,3-1 69,0-1 1,0 0-1,16-12 1,-22 15-62,15-12 46,0-1 1,-1 0-1,-1-1 1,18-21-1,-26 26-70,0 0 0,0-1-1,-1 0 1,-1 0-1,0-1 1,0 1 0,-1-1-1,3-16 1,-2-5 69,-1 0 1,-2-1-1,-2-45 0,-1 76-95,0 1 0,0-1 0,-1 0 0,1 1 0,-1-1 0,0 1 0,-1-6 0,2 9 23,0 0-1,0 0 1,0 0 0,0 0-1,0-1 1,0 1-1,0 0 1,0 0 0,0 0-1,0 0 1,0 0-1,0 0 1,0 0 0,0 0-1,0 0 1,-1 0-1,1-1 1,0 1-1,0 0 1,0 0 0,0 0-1,0 0 1,0 0-1,0 0 1,0 0 0,0 0-1,0 0 1,0 0-1,0 0 1,-1 0 0,1 0-1,0 0 1,0 0-1,0 0 1,0 0-1,0 0 1,0 0 0,0 0-1,0 0 1,0 0-1,-1 0 1,1 0 0,0 0-1,0 0 1,0 0-1,0 0 1,0 0 0,0 0-1,0 0 1,0 0-1,0 0 1,-1 0 0,1 0-1,-2 7 38,-1 11 25,3-18-62,-2 153 404,3-81-245,0 4-275,0 42 174,-6-41-2771,5-74 2182,0 0-1,0 0 1,-1 0 0,1-1 0,-1 1-1,0 0 1,0 0 0,0-1 0,-2 4-1,-3 0-2433,5-6 2634,0 0 1,0 1 0,0-1-1,0 0 1,0 1-1,0-1 1,0 0-1,0 0 1,0 0 0,0 0-1,0 0 1,0 0-1,0 0 1,0 0 0,0 0-1,0-1 1,1 1-1,-1 0 1,0-1 0,0 1-1,-2-1 1,-13-7-2290,2 0 214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27.8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82 8640,'-5'-8'3904,"15"-7"-3392,3 7 1856,4 0-1408,9 0 1567,8-3-1439,15-1-128,13 4-576,4 5-352,-1 3-32,-3 0-576,-14 0 320,-4 6-3136,-13 2 1857,-10 1-4193,-7 7 3232,-18-2-1856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46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56 3136,'4'-15'1835,"-3"15"-1673,-1-1 1,0 1 0,1-1 0,-1 0 0,0 1 0,1-1 0,-1 1 0,0-1 0,1 1 0,-1 0 0,1-1 0,-1 1 0,1-1 0,-1 1 0,1 0 0,0-1 0,-1 1 0,1 0 0,0-1-1,2-1 777,-1 1-440,-1 0-1,0 0 1,0-1 0,0 1 0,0-1 0,0 1-1,0-1 1,0 0 0,-1 1 0,1-1 0,0 0-1,-1 1 1,0-1 0,1 0 0,-1 0 0,0-2-1,0 4-455,0 0-1,0 0 1,0 0-1,-1 0 1,1 0-1,0 0 1,0-1-1,0 1 1,-1 0-1,1 0 1,0 0-1,0 0 1,-1 0-1,1 0 1,0 1-1,0-1 1,0 0-1,-1 0 1,1 0-1,0 0 1,0 0-1,0 0 1,-1 0-1,1 0 1,0 0-1,0 0 1,0 1-1,0-1 1,-1 0-1,1 0 1,0 0-1,0 0 1,0 1-1,0-1 1,0 0-1,-7 7 114,6-4-122,-1-1-1,0 1 1,1 1 0,-1-1 0,1 0-1,0 0 1,0 0 0,0 1 0,0 2 0,-2 36 313,2-12-184,-6 142 725,5-66-187,0-73-504,-1 16 105,2 0 1,7 62-1,-1-74-51,-1 42-1,-4-78-292,-19-34-14622,18 30 14003,1 1 1,0-2 0,7-12-3212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33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12 3072,'5'-11'7093,"-6"30"-4378,-9 26-650,-6 27-1133,12-49-755,1-1 0,1 1 0,1 0 0,3 34 0,-1-52-134,0 0 0,0 0 0,1 1 0,-1-1 0,1 0 0,5 8 0,-6-10-39,1-1-1,-1 0 1,1 1 0,0-1-1,0 0 1,0 0 0,0 0-1,0 0 1,0 0 0,0 0-1,1-1 1,-1 1 0,5 1-1,-3-1-907,-1-1 0,1 0 0,-1 1 0,1-2 0,-1 1 0,1 0 0,5-1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6:47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53 1248,'-16'-7'14509,"15"7"-14634,-16-3 1039,16 2-854,0 1-1,-1-1 1,1 1 0,-1 0 0,1 0 0,-1-1-1,1 1 1,-1 0 0,1 0 0,0 0 0,-3 1-1,-5 0 210,0 0 0,0-1 0,-12-1 0,-1 0 1455,28 1-1158,275-16 1790,-72 2-1902,-125 9-390,-22 1 73,0 3 0,77 7 0,-102-5-21,-29-1-429,0 0 0,0 1-1,0-1 1,14 4-1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7:05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1 106 2496,'8'-16'10858,"-7"17"-10303,0 2-317,1 1 1,-1 0-1,1 0 1,-1-1-1,0 1 1,0 0-1,0 7 1,-1-5-91,1-1 1,0 0-1,0 0 1,3 7-1,-2-6-29,0 0 0,0 0 0,0 0 0,-1 0 0,1 12 0,0 4 229,0-14-75,0 0-1,6 16 1,-5-17-182,-1-1 0,0 1 0,0-1 0,0 1 1,-1 0-1,0 11 0,-1-4 330,0-13-218,9-14-33,-7 7-161,-1 1-1,0-1 0,-1 0 1,1 1-1,-2-9 0,1 10 28,0-16 17,0 5-88,0 0 1,1 0-1,3-21 0,0 16 173,1-30-1,0 3-44,-2 33 291,7-23 0,-9 36-347,-1 0-1,1 0 0,0 0 1,0 0-1,0 0 0,0 0 1,0 0-1,0 0 0,0 0 0,0 1 1,0-1-1,0 0 0,0 1 1,1-1-1,-1 0 0,3 0 1,-3 1 1,-1 0-23,0 0 0,1 1 0,-1-1-1,1 0 1,-1 0 0,0 1 0,1-1 0,-1 0-1,1 1 1,-1-1 0,0 1 0,0-1-1,1 0 1,-1 1 0,0-1 0,0 1 0,1 0-1,-1 0 24,11 14 322,22 22-1,-7-8 186,-19-21-410,0 1-1,1-2 0,1 1 0,-1-1 1,1 0-1,1-1 0,-1 0 1,1 0-1,0-1 0,21 7 1,-30-11-152,1-1 1,0 0 0,-1 0 0,1 0-1,0 0 1,-1 0 0,1 0 0,-1-1 0,1 1-1,-1 0 1,1-1 0,0 1 0,-1-1 0,0 0-1,1 1 1,-1-1 0,1 0 0,-1 0-1,0 0 1,3-2 0,3-6-2558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7:06.7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51 3488,'-1'3'6654,"12"3"-4754,3 3-90,4 2-341,23 12-1,-38-22-1403,0 0 1,-1 0-1,1-1 0,0 1 1,-1-1-1,1 1 0,0-1 1,0 0-1,0 0 0,-1 0 1,1-1-1,0 1 0,0-1 1,-1 1-1,1-1 0,0 0 1,-1 0-1,1 0 0,3-3 1,-4 4-71,-1-1-1,1 0 1,-1 0 0,0 0 0,1-1 0,-1 1-1,0 0 1,0 0 0,0-1 0,0 1 0,0 0 0,0-1-1,0 1 1,-1-1 0,1 0 0,0 1 0,-1-1-1,1 1 1,-1-1 0,0 0 0,0 1 0,1-1 0,-1 0-1,0 1 1,0-1 0,-1 0 0,1 0 0,0 1-1,0-1 1,-1 0 0,1 1 0,-2-3 0,-3-12-18,4 14-10,1 0 1,-1-1 0,0 1 0,0 0-1,0-1 1,0 1 0,-2-3-1,2 4 33,0 0 0,0 0-1,-1 0 1,1 0 0,0 0-1,0 1 1,0-1 0,0 1-1,-1-1 1,1 1 0,0-1-1,0 1 1,-1 0 0,1-1-1,0 1 1,-1 0-1,1 0 1,-3 0 0,-2 0 122,0 1 0,0 0 0,0 0 0,0 0 1,0 1-1,1-1 0,-1 1 0,0 1 0,1-1 0,-1 1 1,-5 4-1,7-4 27,0 0 0,0-1 0,1 1 0,0 1 0,-1-1 0,1 0 0,1 1 0,-1 0 0,0-1 0,1 1 0,0 0 0,0 1 0,0-1 0,0 0 0,-2 9 0,4-11-83,0 0 1,0 0-1,0 1 0,1-1 0,-1 0 0,1 0 0,-1 1 0,1-1 0,-1 0 0,3 4 0,12 22 369,-14-26-418,10 16 310,20 26-1,-25-37-183,0 1 0,1-1-1,0 0 1,1-1 0,13 10-1,-20-16-110,1 1 0,-1 0 0,1 0 0,-1-1 0,1 1 0,0-1 0,-1 1 0,1-1 0,0 0 0,0 1 0,-1-1 0,1 0 0,0 0 0,0 0 0,-1 0 0,4-1 0,0-1-28,0 0 0,0 0 0,0 0 0,5-4 0,11-4-178,-6 2-412,-14 7 496,-1 1 0,1-1 0,-1 1 0,0-1-1,1 1 1,-1-1 0,0 0 0,0 1 0,1-1 0,-1 0 0,0 1 0,0-1 0,0 0 0,0 1 0,0-1-1,0-1 1,8-10-4039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7:07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6 543 4320,'-5'0'1820,"6"-4"-1128,17 0 3302,-1-2-2587,20-10-1,-6 2-549,-9 4-592,-1-1 1,1 0-1,-2-1 1,0-2 0,26-22-1,-35 27-197,-2 0-1,1-1 1,-1-1-1,-1 0 1,0 0-1,0 0 1,-1-1-1,-1 0 1,0-1-1,9-24 0,-9 17 106,-1 1-1,-1-1 0,0 0 1,-2-1-1,0 1 0,-1 0 0,-1-1 1,-1 1-1,-4-24 0,5 42-152,-1 1-1,1-1 1,0 0-1,-1 1 1,1-1-1,-1 1 1,0-1-1,0 0 1,1 1-1,-1 0 1,0-1-1,0 1 1,0 0 0,0-1-1,-1 1 1,1 0-1,0 0 1,0 0-1,-1 0 1,-1-1-1,1 1 1,0 1-1,0-1 0,0 1 1,0-1-1,0 1 1,0 0-1,0 0 0,0 0 1,0 0-1,0 0 0,0 1 1,0-1-1,0 1 1,-3 0-1,-2 2 52,0 0 0,1 0 0,-1 1-1,1 0 1,0 0 0,0 0 0,0 1 0,-5 5 0,1 1 160,0 1 1,1 0 0,0 0 0,1 1 0,0 0-1,1 0 1,0 1 0,1 0 0,1 0-1,-6 23 1,9-27-92,1 0-1,-1 0 1,1-1-1,1 1 1,0 0-1,1 0 1,0 0-1,0-1 1,1 1 0,0 0-1,0-1 1,1 1-1,1-1 1,0 0-1,0 0 1,0-1-1,9 12 1,14 18-255,3-1 1,1-1-1,37 32 0,-65-65-184,0-1 0,0 0 1,0 0-1,0 0 0,0 0 0,0-1 0,0 1 0,1-1 0,-1 0 0,1 0 0,-1 0 1,1 0-1,5 0 0,0-1-1618,0-1 0,1 1 0,15-5 0,-9 2 100,18-1-4113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8:27.4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75 122 2976,'2'-2'148,"0"0"0,1 1 1,-1-1-1,1 0 0,-1 1 0,1 0 1,0-1-1,0 1 0,-1 0 0,1 0 1,4 0-1,11-5 3534,-17 7-3531,-1-1-1,1 1 1,-1-1-1,1 1 1,-1 0-1,0-1 1,1 1-1,-1-1 1,0 1 0,1 0-1,-1-1 1,0 1-1,0 0 1,1-1-1,-1 1 1,0 0-1,0-1 1,0 1-1,0 0 1,0 1 0,-1 17 389,0-16-306,-40 239 2609,30-189-2502,3-15 54,-2-1-1,-1 0 1,-21 45-1,27-69-266,5-12-108,-1 1 0,1 0-1,-1-1 1,0 1 0,0 0 0,1-1-1,-1 1 1,0-1 0,0 1-1,0-1 1,-1 0 0,-1 3-1,2-4 184,11-15-27,13-19-109,-3-1-1,-1-1 1,20-49 0,-5-9 13,24-63 222,-38 110 224,33-57 0,-47 94-418,-4 7 17,0-1 0,0 0 1,1 1-1,-1-1 0,1 1 0,0 0 0,5-5 1,-7 7-113,-1 1 0,0 0 0,0 0 0,1 0 0,-1-1 0,0 1 0,1 0 0,-1 0 0,0 0 0,1 0 0,-1 0 0,0 0 0,1 0 0,-1 0 0,0 0 0,1 0 0,-1 0 0,0 0 0,1 0 0,-1 0 0,0 0 1,1 0-1,-1 1 0,0-1 0,1 0 0,-1 0 0,0 0 0,1 0 0,-1 1 0,0-1 0,0 0 0,1 0 0,-1 1 0,0-1 0,0 0 0,1 0 0,-1 1 0,0-1 0,0 0 0,0 1 0,0-1 0,1 1 0,7 17 90,-7-13-62,16 46 46,-3 0 0,10 71 0,5 22 292,-21-109-263,-5-20-7,0-1 0,9 23-1,-11-37-95,-1 1-1,0 0 1,0-1-1,0 1 0,1-1 1,-1 1-1,0-1 1,1 1-1,-1-1 1,0 1-1,1-1 0,-1 0 1,1 1-1,-1-1 1,1 0-1,-1 1 1,1-1-1,0 1-11,-1-1 0,0 0 0,0 0-1,1 0 1,-1 0 0,0-1 0,1 1 0,-1 0-1,0 0 1,0 0 0,1 0 0,-1 0 0,0 0-1,1 0 1,-1 0 0,0-1 0,0 1 0,0 0-1,1 0 1,-1 0 0,0 0 0,0-1 0,1 1 0,-1-1-1,1 0-25,0-1 0,1 0-1,-1 0 1,-1 0 0,1-1-1,0 1 1,0 0 0,0-3-1,16-121-1147,-8 48 720,-3 30 242,2 1 0,3 0 1,28-80-1,-38 126 221,-1 0 0,0 0 0,1 0 1,-1 0-1,1 0 0,0 0 0,-1 0 0,1 0 0,0 0 0,-1 0 1,1 0-1,0 0 0,0 0 0,0 1 0,0-1 0,0 0 0,0 1 1,1-2-1,-1 2 7,0 0 0,-1 0 1,1 0-1,0 0 0,0 0 0,-1 0 1,1 0-1,0 1 0,-1-1 0,1 0 1,0 0-1,-1 1 0,1-1 1,0 0-1,-1 1 0,1-1 0,-1 1 1,1-1-1,0 0 0,-1 1 0,1 0 1,3 4 80,0 0 0,-1 0 1,0 0-1,0 1 0,4 9 1,6 22 166,-2 1 1,12 72 0,-3-15-45,24 65-16,-28-107-1204,-11-32-2015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32.4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62 218 2656,'-9'-11'5445,"22"0"-645,-6 10-4357,0 0 1,1 1-1,-1 0 0,0 0 1,0 1-1,0-1 0,0 1 1,8 3-1,-2-1-198,29 1 0,-30-4-190,-1 0 1,22-5 0,-28 4-26,0 0 0,0-1 0,0 0 0,0 0 0,0 0 0,0-1 0,0 1 0,4-5 0,-5 4-17,0 0-1,-1 0 1,0 0-1,1 0 1,-1-1 0,-1 0-1,1 1 1,0-1-1,-1 0 1,0 0-1,0 0 1,0-1 0,0 1-1,-1 0 1,1-1-1,-1 1 1,0-1-1,-1 1 1,1-1 0,-1 0-1,0 1 1,0-1-1,0 0 1,-1 1-1,0-1 1,0 1 0,-2-8-1,2 8-28,0 0-1,-1 0 1,0-1-1,0 1 1,0 0-1,0 1 1,0-1 0,-1 0-1,-4-4 1,6 7-1,0-1 0,-1 1 0,1 0 0,0 0 0,-1 0 0,1 0 0,-1 0 0,0 0 0,1 1 0,-1-1 0,0 0 0,1 1 0,-1 0 0,0-1 0,0 1 0,1 0 0,-1 0 0,0 0 0,0 0 0,0 0 0,1 0 0,-1 0 0,0 1 0,0-1 0,1 1 0,-1-1 0,-2 2 0,-10 4-20,1 1-1,0 1 0,1 0 1,-1 1-1,1 0 0,1 1 1,-12 12-1,-65 84 306,69-82-118,12-15-44,1 0-1,-1 1 0,2 0 0,-10 19 0,14-26-78,0-1 0,0 1 0,0 0 0,1-1 0,-1 1 0,0 0 0,1 0 0,0 0 0,0-1 0,0 1-1,0 0 1,0 0 0,1-1 0,-1 1 0,1 0 0,-1 0 0,1-1 0,0 1 0,0 0 0,1-1 0,-1 1 0,0-1 0,1 0 0,-1 1 0,1-1 0,2 3 0,4 1 40,-1 0-1,1-1 1,0 1 0,1-1 0,-1-1 0,1 0 0,0 0-1,0-1 1,0 0 0,1 0 0,12 1 0,-10-2 7,1-1-1,0 0 1,0-1 0,-1 0 0,1-1 0,0-1 0,-1 0 0,16-4-1,-3 0 41,-20 6-122,1-1 0,-1-1 0,0 1 0,0-1 1,1 0-1,6-4 0,16-5-1448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32.7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 4800,'0'-3'1827,"0"3"-1799,8-1 2965,-7 1-2478,1 0-1,0 0 0,-1 0 1,1 1-1,-1-1 0,1 0 1,-1 1-1,1-1 1,-1 1-1,2 0 0,10 12 22,0 1-2178,2-5-4814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33.3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4 4896,'0'0'104,"0"-1"1,-1 1-1,1 0 0,0 0 1,-1-1-1,1 1 1,-1 0-1,1 0 1,0-1-1,-1 1 0,1 0 1,-1 0-1,1 0 1,-1 0-1,1 0 0,0 0 1,-1-1-1,1 1 1,-1 0-1,1 0 0,-1 0 1,1 1-1,0-1 1,-1 0-1,1 0 1,-1 0-1,1 0 0,-1 0 1,1 0-1,0 1 1,-1-1-1,1 0 0,-1 1 1,-1 0 218,1 0 0,-1 1 0,1-1 1,-1 1-1,1 0 0,0-1 0,-2 5 1,-3 4 1031,-7 21 1,12-28-1243,-7 18 453,-8 41 0,13-52-523,2 1 0,0 0 1,0-1-1,1 1 0,2 20 1,-2-29-30,0 0 0,1 0 0,0 0 0,-1 1 0,1-1 0,0 0 0,0 0 0,0 0 0,0 0 1,0 0-1,1-1 0,-1 1 0,0 0 0,1-1 0,0 1 0,-1 0 0,1-1 0,3 3 0,-4-4 2,0 1-1,0-1 0,1 0 1,-1 1-1,0-1 0,0 0 1,0 0-1,1 1 0,-1-1 1,0 0-1,0 0 0,0-1 1,1 1-1,-1 0 0,0 0 1,0 0-1,0-1 0,1 1 1,-1-1-1,0 1 0,0-1 1,0 1-1,0-1 0,0 0 1,0 1-1,0-1 0,0 0 1,0 0-1,0 0 0,0 0 1,-1 0-1,1 0 1,0-1-1,3-3-43,-1 0 0,-1-1 0,1 0 0,-1 0 0,0 0 0,0 0 0,-1 0 0,0 0 0,0 0 0,0-7 0,1 3 127,-1 0 0,5-14 0,-5 34 120,0 0-1,0-1 1,1 1-1,5 17 1,2 12 64,14 95 1386,-19-111-1414,-1 1-1,-1 0 1,-2 24-1,-7 73 670,7-113-860,-1-8-55,-4 41 360,5-39-322,-1 1 1,1-1-1,-1 0 0,0 0 1,0 0-1,0 0 0,0 0 0,0 1 1,0-2-1,0 1 0,0 0 1,-1 0-1,1 0 0,-4 2 1,4-4-33,1 1 1,-1-1-1,0 0 1,0 1 0,0-1-1,0 0 1,0 0-1,0 1 1,0-1 0,0 0-1,0 0 1,0 0-1,0-1 1,0 1 0,0 0-1,0 0 1,1 0-1,-1-1 1,0 1 0,0 0-1,0-1 1,0 1-1,0-1 1,0 1 0,1-1-1,-1 1 1,0-1-1,0 0 1,1 1 0,-1-1-1,1 0 1,-2 0-1,-1-4 39,0 1 0,0 0 0,0-1 0,-2-4 0,-45-98-242,44 91-1095,0-1 0,-4-23-1,10 38 908,0 1 1,0-1-1,0 1 0,-1-1 0,1 0 0,1 1 0,-1-1 0,0 1 0,0-1 0,1 0 0,0-1 0,27-3-11336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33.7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5 9632,'-13'-4'4384,"13"8"-2432,-5-4-1664,5 4-192,-4-1-512,0 2 224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8:51.4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211 164 2144,'0'0'1,"-5"-7"695,5 7-677,0 0-1,0-1 1,0 1 0,0 0-1,0 0 1,0-1 0,0 1-1,0 0 1,0 0-1,0 0 1,1-1 0,-1 1-1,0 0 1,0 0 0,0 0-1,0-1 1,0 1-1,1 0 1,-1 0 0,0 0-1,0 0 1,0-1 0,1 1-1,-1 0 1,0 0-1,0 0 1,0 0 0,2-1 634,-2-18 4472,-1 19-5058,0 0-1,1 0 1,-1 0 0,0 0-1,0 1 1,0-1 0,0 0-1,0 1 1,0-1 0,1 1-1,-1-1 1,0 1 0,0 0-1,-4 9 206,0 0-1,1 0 1,1 1-1,0-1 1,0 1-1,1 0 1,-1 17-1,-5 18 197,-31 109 844,36-146-1265,-3 12 78,0-1 0,-18 33 0,16-36 24,-9 27 1,12-28-56,-2 0 0,-9 19 0,6-11-56,8-19-7,1-1-1,-1 1 1,0-1 0,-3 5 0,5-7-32,-1-1-1,0 0 1,1 1 0,-1-1-1,1 0 1,0 1 0,-1-1 0,1 1-1,0 1 1,0-2 8,0 0-1,0 0 1,0 0 0,0 0-1,-1 0 1,1 0-1,0 0 1,0 0 0,-1 0-1,1 0 1,-1-1 0,1 1-1,-2 2 428,2-4-452,0-1 1,0 1 0,0-1 0,1 1 0,-1-1 0,1 1 0,-1-1 0,1 1 0,0-2 0,22-58-74,21-38 151,13-25-109,-31 68 13,-1-1 1,29-103-1,-19 43 436,-22 82-122,-12 25 82,3 16-155,1 1-128,0 0 1,0 0 0,-1 0-1,0 1 1,-1-1 0,1 1-1,-1 0 1,2 12-1,7 24 103,21 99 238,-30-126-304,1 1 1,1-1 0,1 0-1,0-1 1,1 1 0,0-1-1,16 23 1,-23-38-103,1-1-1,-1 0 1,0 0-1,1 1 1,-1-1-1,0 0 0,1 0 1,-1 0-1,0 1 1,1-1-1,-1 0 1,1 0-1,-1 0 1,0 0-1,1 0 1,-1 0-1,1 0 1,-1 0-1,0 0 1,1 0-1,-1 0 1,1 0-1,-1 0 1,0 0-1,1 0 1,-1 0-1,1-1 1,-1 1-1,0 0 1,1 0-1,-1 0 1,0-1-1,1 1 1,-1 0-1,0 0 1,1-1-1,-1 1 1,0 0-1,1-1 1,11-11 317,-11 10-344,0-1 0,0 1 0,-1-1 0,1 1 0,0 0 0,-1-1 0,1 1 0,-1-1 0,0-3 0,2-10-43,26-151-514,-16 90 552,-9 54 34,-1 9-49,1-1 0,7-24 1,-6 26-14,-4 10 38,1 0-1,0-1 0,0 1 1,1-1-1,-1 1 0,1 0 0,-1 0 1,1 0-1,4-6 0,-2 7 43,-3 2-8,0 1 0,0 0 1,0-1-1,0 1 0,0 0 0,0-1 0,0 1 1,0 0-1,0 0 0,0 0 0,-1 0 0,1 0 0,0 0 1,0 2-1,4 6 10,-1 1 0,0 0 1,-1 0-1,0 1 0,-1-1 1,0 0-1,1 20 0,2 7 28,5 67 10,-3-14 0,1-37 61,19 73 0,-25-119-183,1 4 128,0 0 0,1 0 0,10 19 0,-5-7-1017,-9-22 470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34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28 4896,'-13'-20'2208,"13"12"-1760,5 16-2816,-5 4-512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8:53.4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295 0 1728,'9'11'7824,"-10"-10"-7685,0 0 73,0 1 1,0-1-1,0 1 0,0-1 0,0 1 0,0-1 0,0 0 1,-1 1-1,-1 0 0,-6 2 317,1 0 0,-1 0 0,-1-1 0,1 0 0,0-1 0,-1 0 0,-10 1 1,-32 8 623,36-6-963,5-2-106,0 0 0,0 1-1,0 1 1,-11 6-1,21-10-79,1-1 0,-1 1 0,1 0 0,-1 0 0,1-1 0,-1 1 0,1 0 0,-1 0 0,1 0 0,0-1 0,-1 1 0,1 0 0,0 0 0,0 0 0,0 0 0,0 0 0,0 0 0,0 0 0,0-1 0,0 1 0,0 0 0,0 2 0,6 24 33,-3-16 5,0 7 17,20 119 293,-18-98-276,-2 1 0,-2-1 0,-5 68 0,-14 38 409,11-110-274,-2 0 0,-24 62 1,21-65-73,9-23-84,1-4-37,1 0 1,-1 0-1,0 0 1,0 0-1,-1-1 1,0 1 0,-5 7-1,7-12 30,2 2-102,0-1 80,0 0 0,0 0 0,0 0 0,0 0 0,0 0 0,0 0 0,0 0 0,0 0 0,0 0 0,1 0 0,-1-1 0,0 1 0,1 0-1,-1-1 1,0 1 0,2-1 0,29 5 181,-14-3-113,26 6 53,-25-5-53,-1 0 0,1 2 0,33 11 0,-51-15-158,-1-1 0,1 1 0,-1-1 0,0 0 0,1 0-1,-1 1 1,1-1 0,0 0 0,-1 0 0,1 1 0,-1-1 0,1 0 0,-1 0 0,1 0 0,-1 0 0,1 0 0,0 0 0,-1 0 0,1 0 0,-1 0 0,1 0 0,-1 0 0,1 0 0,-1-1 0,1 1 0,0 0 0,-1 0 0,1-1 0,-1 1 0,1 0 0,-1-1 0,0 1 0,1 0 0,-1-1 0,1 1 0,-1 0 0,0-1 0,1 1 0,-1-1 0,1 0 0,-1-2-655,1 1 0,-1-1 0,1 0 0,-1 1 0,0-1 0,0 0 0,0-2 0,0-3 301,0-11-4456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8:54.6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 1 1472,'21'8'11638,"-22"3"-12172,-4 16 1596,0-1 1,-16 41-1,-4 18-292,-23 76 392,35-131-994,9-22-99,1 0-1,0 0 0,0 1 0,0-1 0,1 1 1,-2 17-1,4-26-52,0 1 1,0 0 0,0-1-1,0 1 1,0 0-1,0-1 1,0 1 0,-1-1-1,1 1 1,0 0 0,0-1-1,-1 1 1,1-1-1,0 1 1,-1-1 0,1 1-1,-1-1 1,1 1-1,0-1 1,-1 1 0,1-1-1,-1 0 1,1 1 0,-1-1-1,-1 1 1,0 12-113,109-21 736,-57 4-452,-35 2-68,-1 1 1,22 1-1,54 8 99,-83-5-166,-6-3-63,0 1 1,0 0-1,0-1 0,1 1 1,-1-1-1,0 0 0,0 1 1,0-1-1,0 0 0,0 0 1,1 1-1,-1-1 0,0 0 1,0 0-1,2-1 0,-2 1-518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8:55.0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0 5312,'-8'2'6000,"8"12"-3121,1-3-1404,-3 24 0,2-29-1320,-1 1 0,1-1 0,0 1 0,3 11 0,-1 11-1527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8:55.3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28 5888,'-13'-11'2688,"8"6"-1824,10 2-384,-2 0-928,7-2 224,-2 5-2080,2 0 1248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8:55.9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9 1984,'-1'-2'12798,"20"0"-11335,230 2-893,-246 1-569,-3-1 1,1 0 1,0 0-1,0 0 1,-1 0-1,1 0 1,0 0-1,0 0 1,-1 0-1,1-1 1,0 1-1,-1 0 1,1 0-1,0-1 1,0 1-1,-1 0 1,1-1-1,-1 1 1,2-2-1,0 1 196,-4 3-239,0-1 64,0 1 1,1-1-1,-1 1 0,1-1 1,-1 1-1,0 2 0,-2 1-28,-21 17 133,17-16-66,0 1 0,-8 10 1,0 2-57,8-12-299,1 1-1,0 0 1,1 1 0,0-1-1,1 1 1,-1 0-1,2 1 1,-6 11-1,8-11-256,0-6-191,1 0-1,0 0 1,0 0 0,0 1 0,0 7 0,1 0-2912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8:57.0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320 0 1888,'-3'9'7276,"11"-6"-7224,-3-1 578,2 0-219,0 1-1,0-1 1,0 0-1,0 0 1,0-1-1,1 0 1,7 0-1,14 2 92,-27-3-289,-2 0-199,0 0 1,0 0-1,0 0 0,0 0 1,0 0-1,1 0 0,-1-1 1,0 1-1,0 0 0,0 0 1,1 0-1,-1 0 0,0 0 1,0 0-1,0 0 0,0 0 1,1 0-1,-1 0 0,0 0 1,0 0-1,0 0 0,0 0 1,1 0-1,-1 0 0,0 1 1,0-1-1,0 0 0,0 0 1,1 0-1,-1 0 1,0 0-1,0 0 0,0 0 1,0 0-1,0 1 0,1-1 1,-1 0-1,9 6 218,-8-6-225,1 3 33,-1-1 0,1 1 0,-1-1 0,0 1 0,0-1 0,0 1 0,0 0 0,1 5 0,0 0 43,0-1-4,-1-1 1,0 1 0,0 1 0,0 12 0,1 17-5,6 17 168,1 80-1,-3-31-167,-4-58 1,-1-22-53,5 27 1,1 22 138,-6-52-27,0 1-1,7 27 0,-5-30-41,-1 0 0,-1 0 1,0 0-1,-2 18 0,0 0 252,2-24-182,0-11-110,-1 0 0,0 1-1,1-1 1,-1 0 0,0 0 0,0 1-1,0-1 1,0 0 0,0 1 0,0-1-1,-1 0 1,1 1 0,0-1 0,0 0-1,-1 0 1,1 1 0,-1-1 0,0 0-1,1 0 1,-1 0 0,0 0 0,1 0-1,-3 2 1,-7 7 161,9-9-173,0 1-1,0-1 1,-1 1-1,1-1 1,-1 0-1,1 0 1,-1 1-1,1-1 1,-1 0-1,0-1 1,0 1-1,1 0 0,-1 0 1,-2 0-1,-60 9 492,-120 4 0,117-11-769,1-4-574,23 1-1050,0 2-3936,34 0 2698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8:58.1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14 3072,'0'-14'10026,"0"14"-9972,-1 65 2543,0-11-1432,8 75 0,-4-81-852,-3-32-79,1-1-1,3 19 1,-2-17-145,0 1 1,-1 24-1,-1-36-75,-1 4-1344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8:58.5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48 2816,'-8'4'3562,"26"-9"2437,-4 2-5843,156-24 4453,-110 19-4178,-25 4-551,44 0 0,-60 6-496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00.0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58 224,'0'-1'121,"0"1"-1,0-1 1,0 0-1,0 0 1,0 0-1,0 0 1,0 1 0,0-1-1,0 0 1,0 0-1,1 0 1,-1 0-1,0 1 1,0-1 0,1 0-1,-1 0 1,1 1-1,-1-1 1,1 0-1,-1 0 1,1 1 0,-1-1-1,1 1 1,0-1-1,-1 0 1,1 1-1,0-1 1,-1 1 0,1 0-1,0-1 1,0 1-1,-1-1 1,1 1-1,0 0 1,16-8 7387,-17 21-5855,-7 66 185,1-29-1249,-4 298 997,10-316-1514,0 81 973,0-112-959,0-17-513,0 15 401,-2-7-135,0 0 0,0 0 0,1-1 0,1 1 1,-1 0-1,2-13 0,23-99-395,-5 30 446,-14 61 35,7-38 176,38-128 0,-48 189-86,0 0 0,1 0-1,0 0 1,0 0-1,0 1 1,1-1-1,0 1 1,0 0-1,0 0 1,7-6-1,-10 10 3,-1 1-1,1-1 0,-1 1 0,1-1 0,0 1 0,0-1 1,-1 1-1,1-1 0,0 1 0,0-1 0,-1 1 0,1 0 1,0 0-1,0-1 0,0 1 0,0 0 0,-1 0 0,1 0 0,0 0 1,0 0-1,0 0 0,0 0 0,0 0 0,-1 0 0,1 1 1,0-1-1,0 0 0,0 0 0,-1 1 0,1-1 0,0 0 0,0 1 1,1 0-1,1 1 9,1 0 0,-1 0-1,0 0 1,0 1 0,0-1 0,0 1 0,0 0 0,0-1 0,-1 1-1,1 1 1,-1-1 0,0 0 0,3 6 0,2 7 84,11 29 1,-17-40-96,26 96 197,-6-20 31,-18-70-148,-1 0-1,2 18 0,1 14 91,-5-43-178,0 1 0,1-1 0,-1 1 0,0-1 0,0 1 0,0-1-1,0 1 1,0-1 0,1 1 0,-1-1 0,0 1 0,0-1-1,1 1 1,-1-1 0,0 0 0,1 1 0,-1-1 0,1 1 0,-1-1-1,0 0 1,1 1 0,-1-1 0,2 1 0,-2-1-10,1 0 0,-1-1 0,1 1 0,-1 0 0,1 0 0,-1 0 0,1 0 0,-1-1 0,1 1 0,-1 0 0,0 0 0,1-1 0,-1 1 0,1 0 0,-1-1 0,0 1 0,1 0 0,-1-1 0,1 0 0,1-2-48,1-1 1,-1 1-1,0-1 1,2-7-1,3-11-126,-2 0-1,4-36 1,1-3-135,-4 26 202,6-23 158,-10 45-226,-2 11 169,1 1-1,-1-1 0,0 0 0,0 1 0,1-1 0,-1 1 0,1-1 0,0 1 0,-1-1 0,2-1 0,5-21 164,-5 17-24,-1 20 224,-2 81 134,5 161 583,-3-105-462,-2-82-1989,1-67 800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01.4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452 8 3328,'-6'-2'1210,"6"2"-1190,0 0 0,0 0-1,0 0 1,0 0-1,0 0 1,0 0 0,0-1-1,0 1 1,0 0-1,0 0 1,0 0 0,0 0-1,0 0 1,0 0-1,1 0 178,-1 0-178,0 0 1,0 0-1,0 0 1,0-1 0,0 1-1,0 0 1,0 0-1,0 0 1,0 0 0,0 0-1,1 0 1,-20 4 4486,-51-8 1404,62 2-5833,8 2-51,0 0 1,0 0-1,-1-1 0,1 1 1,0 0-1,0 0 0,-1 0 1,1 0-1,0 0 0,0 0 1,0-1-1,-1 1 0,1 0 1,0 0-1,0 0 0,-1 0 1,1 0-1,0 0 0,0 0 1,-1 0-1,1 0 0,0 0 1,0 0-1,-1 0 0,1 1 1,0-1-1,0 0 0,-1 0 1,1 0-1,0 0 0,0 0 1,0 0-1,-1 1 0,1-1 1,0 0-1,0 0 0,0 0 1,-1 0-1,1 1 0,0-1 1,0 0-1,0 0 0,0 0 1,0 1-1,0-1 0,0 0 1,-1 0-1,1 1 0,0-1 1,0 0-1,0 0 0,0 1 1,0-1-1,0 0 0,0 0 1,0 1-1,0 0-149,0 0 214,0 0-63,0 0 0,0 0 0,0 0 0,-1 0 1,1 0-1,0 0 0,-1 0 0,1 0 0,-1 0 0,1-1 0,-1 1 0,1 0 0,-1 0 0,0 0 0,1-1 0,-1 1 1,0 0-1,1-1 0,-1 1 0,0 0 0,0-1 0,0 1 0,-1-1 0,-22 9-26,19-7 15,-14 4 62,1 1-1,-1 1 0,-23 14 0,33-17-77,0 1 0,1 0 0,-1 1-1,1 0 1,1 0 0,-1 1 0,2-1 0,-8 10-1,13-12 102,0-1 0,-1 0-1,1 1 1,0-1-1,1 1 1,-1-1 0,1 1-1,0 0 1,0-1-1,2 8 1,-1 5-110,-1 318 184,-1-320-121,0 1 0,-1-1 0,0 1-1,-6 19 1,-25 57 260,32-89-307,-13 39 134,8-23-50,-13 28-1,-8 16 224,23-52-583,16-12-73,-6-1 417,38-11-15,-23 7-57,1 0-1,0 1 0,30-3 0,52 8-3144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36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2912,'-4'2'1092,"-25"2"11292,44-1-11175,16 4-1532,11-3 453,-1-1 0,74-6-1,52-4-1,-84 2 304,-92 22-160,-26 22-330,13-11 105,-2-1 0,0-1 0,-2-1 0,-33 24-1,34-26-16,-41 45-1,50-50 46,2-1 74,1 0 0,1 2-1,-13 24 1,5-8 82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03.1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2816,'17'0'7332,"28"0"-4931,72 3-321,-113-2-1951,1-1 0,0 1 0,-1 0 0,1 0 0,-1 0 0,1 1 0,-1-1 0,0 1 0,7 4 1,-10-5-81,1 0 1,-1 1 0,0-1-1,0 1 1,0-1 0,0 1 0,0-1-1,0 1 1,-1 0 0,1-1 0,0 1-1,-1 0 1,0-1 0,1 4-1,1 1 27,11 35 94,14 60 38,-10-18-50,54 155-1,-29-120 408,-37-105-407,-1-1-1,0 1 1,2 14-1,-5-24-103,-1 1 0,0-1 0,1 1 0,-1-1 0,-1 1 0,1-1 0,0 1 0,-1-1-1,0 1 1,1-1 0,-1 0 0,-1 1 0,1-1 0,0 0 0,-1 0 0,0 0 0,-2 3-1,3-4-9,-1-1-1,0 1 1,1-1-1,-1 0 1,0 0-1,0 0 1,1 0-1,-1 0 1,0 0-1,0 0 1,0-1-1,0 1 1,0-1-1,-3 1 1,-33 1 283,35-2-309,-68-1 84,-84 2-4551,108 5-1337,32-1 3226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06.8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1 134 2304,'12'-1'9095,"3"-1"-5958,34-3-2793,-20 5-78,44 0 350,106-12 0,-120 2-503,62-7-71,233 1 320,-99 20-26,-45 3-261,-134-6 17,63-1-3,33-12-46,-23 11-74,-79 2 46,219 3 65,67-8-229,-175-3 4,-175 6 140,205-2 379,47 3-259,-107 2 10,16 3-3,-124-2-321,-31-2 177,1 0 0,-1 0 0,21-3-1,2-2 154,-1 2 0,40 3 0,-19 0-22,172-9-168,-169 2-1,64-4 8,-38 4 511,-18 0-219,113-6-91,-88 5 17,46-1-321,-94 5-1387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08.8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183 0 3808,'-9'7'5883,"6"-3"-5391,0-1 0,-1-1 0,1 1 0,-1 0 0,0-1 0,0 0-1,-8 3 1,-1-1-25,0 1 0,0 0-1,1 1 1,-1 0 0,1 1-1,0 0 1,-12 11-1,21-16-435,1 1-1,0 0 1,0-1-1,0 1 1,0 0-1,0 0 1,1 0-1,-1 0 1,1 0-1,0 1 1,0-1-1,0 0 1,0 1-1,1-1 1,-1 0-1,1 1 1,0-1-1,0 1 1,1 5-1,1 6 50,1-1 1,0 1-1,8 19 0,1 5 29,14 118 348,-12-62-199,-1 15 675,-1 200 1,-12-309-817,19-1-186,-13 0 75,0-1 1,0 0-1,10-3 1,-10 3-24,0-1-1,0 1 1,11 0 0,-1 1-309,-1 1 0,1 1-1,-1 0 1,0 2 0,21 6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10.0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0 3488,'-4'4'2384,"3"-3"-2259,1-1 1,0 0-1,0 1 0,0-1 1,0 0-1,0 0 1,0 1-1,0-1 1,0 0-1,0 1 1,0-1-1,0 1 1,0 15 3657,0-9-4083,-15 194 4702,13-187-4196,-12 81 435,-2 19 46,2-31-294,2-21-87,11-20 126,2-42-386,1 0 1,-1 1-1,1-1 0,0 0 1,-1 0-1,1 0 1,-1 0-1,1 0 0,2-1 1,57-14-196,-48 10 178,1 1 0,0 1-1,1 0 1,26-2-1,-23 5-74,-10 0 69,0 0 1,0 0-1,0 0 0,0 1 1,0 0-1,14 5 1,38 13-531,-58-18 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10.4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4 3552,'0'-3'1312,"8"3"1280,-3 8-1696,-2-2 1536,-3 7-1376,0 10 448,0-7-896,-3-1 32,3 1-384,0-2-320,-5-1 32,5 2-768,-4-7 416,0 0-1728,-1-5 1184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10.7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20 5056,'-17'-12'1888,"12"9"-1472,5-2-128,9 5-3072,0 0 64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11.8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2720,'5'0'7852,"10"7"-3687,-4-3-5382,9-1 1461,-1-1 1,1-1-1,0 0 1,37-5-1,-23 1-176,52 2-127,-51 2 326,-33-1 59,3 9 170,-5 2-68,0-5-291,0-1 0,0 1-1,0-1 1,-1 1 0,0-1 0,-2 9 0,1-4-103,0 0 0,0 0-1,1 0 1,1 1 0,0-1-1,1 13 1,0 5 146,-1-25-247,1 0 0,-1-1 0,1 1-1,-1 0 1,1 0 0,1 3 0,3 13-1708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13.4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 2 3072,'5'-1'7555,"3"6"-7116,1 0-21,0 0-1,0-1 0,1 0 1,-1-1-1,1 0 0,0-1 1,12 2-1,26 7 122,-46-10-526,6 1 95,0 1 0,0 0 0,8 5 0,-14-7-66,0 1 0,0-1 0,0 1-1,0-1 1,0 1 0,0 0 0,0 0-1,-1 0 1,1 0 0,0 0 0,-1 0-1,0 0 1,1 0 0,1 5 0,3 19 210,-1 0 0,-1 0 0,-1 0 0,0 31 0,2 23-3,23 104-156,-24-161-69,97 385 920,-86-344-594,-14-58-289,0 0 1,-1 0-1,0 1 0,0-1 0,0 0 1,-1 0-1,0 1 0,-1 5 0,1-10-16,0 0-1,0-1 1,0 1-1,0 0 1,0-1-1,0 1 0,0 0 1,0-1-1,-1 1 1,1-1-1,-1 0 1,1 0-1,-1 1 1,1-1-1,-1 0 0,0 0 1,1 0-1,-1-1 1,0 1-1,0 0 1,0-1-1,0 1 1,0-1-1,-2 1 0,-6 0 124,0 0-1,-1 0 0,-14-2 0,9 1-48,-26-3 2,-83-14 1,101 13-312,-86-12-4290,92 12 3009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15.0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282 25 3392,'3'-3'6944,"-16"3"-2902,-4 0-2207,7-1-789,-1 2 1,-12 0-1,20 0-991,0 0 0,-1-1-1,1 1 1,0 0 0,0 1 0,0-1 0,0 0 0,1 1-1,-1 0 1,0-1 0,-3 4 0,-17 13 378,18-15-369,0 1 0,0 0-1,0 0 1,-5 6 0,-2 3 35,1 1 0,1 1 0,1-1 0,0 2 0,0-1 0,-11 31 0,14-29-123,1 1 0,0-1 0,-4 28 0,4-9 93,-3 42 1,8-67-56,0-1 1,0 1-1,2-1 0,-1 1 0,4 13 0,0-8 4,1 0 0,0-1 0,1 0 0,1 0 0,0 0 0,0-1 0,14 16 0,1-1-48,-16-18 15,1 0 0,0-1 0,0 0 0,1-1 0,1 1 0,0-2 0,0 0 0,16 11 0,-15-14-33,0 0-1,0 0 1,0-1-1,0-1 1,1 0-1,-1 0 1,1-1-1,0-1 1,-1 0-1,1 0 1,22-3-1,-15 0 31,-1-2 0,0 0 0,1-1-1,-2-1 1,1-1 0,29-15 0,-26 11 57,-1 0 1,-1-2 0,0 0-1,30-28 1,-41 34-47,-1-1 0,0 0 0,0-1 0,-1 0 0,0 0 0,0 0 0,-1-1 0,-1 1 0,0-1-1,0 0 1,-1-1 0,4-14 0,0-52 353,-5 48-228,0 5 10,-1-1 0,-2 1 0,0 0 0,-2-1 0,0 1 0,-2 0 0,-14-43 0,14 54-69,-1 1-1,0 0 0,0 1 0,-1-1 0,-1 1 0,-16-19 1,17 23-33,-1-1 1,0 2-1,0-1 1,0 1-1,-1 0 0,0 1 1,-1 0-1,1 0 1,-17-5-1,13 6-153,0 1 0,0 0 0,0 1 0,0 0 0,-1 1 0,-23 1 1,27 1-116,0 0 0,1 1 1,-1 0-1,1 0 0,-1 1 1,1 1-1,0-1 1,0 1-1,0 1 0,-8 5 1,14-7-83,-1-1 1,1 1 0,1-1 0,-1 1-1,0 0 1,1 0 0,-1 0-1,1 0 1,0 0 0,0 1-1,0-1 1,1 1 0,-1-1-1,1 1 1,0 0 0,0 0 0,0-1-1,0 1 1,0 7 0,1-1-671,1 0 1,0 0 0,0 0 0,1 0 0,0 0 0,6 15-1,8 14-2472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15.4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 5152,'-1'-1'2544,"11"8"-235,-6-5-1782,1 1 1,-1-1-1,0 1 1,0 1-1,0-1 1,0 0-1,5 7 1,3 1 73,5 7 3,-1 0 0,-1 0 0,0 2 0,-1 0-1,19 36 1,42 117 132,-21-42-850,-26-75-1248,-4-9-3318,-17-29 1565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40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1680 35 2304,'-13'-8'4860,"-12"-2"-3586,11 5-523,2 2-574,1 0 0,-1 1 0,1 0 0,-1 1 0,0 0 0,-18 2 0,17-1-3,0 0-125,0 1 0,0 0 1,1 1-1,-1 1 0,1 0 0,-1 1 0,1 0 0,0 1 0,-12 6 0,11-4 41,-26 8 0,-2 2-94,-72 31 188,-20 9 469,68-22-619,1 2 0,-104 79 0,114-67 67,20-17-5,-1 2 0,22-21 45,0 0-1,-19 14 0,-1-6 93,-57 26-1,63-34-158,2 0 1,-1 1 0,2 2-1,-40 32 1,46-32 57,2 1 1,-1 1 0,2 0-1,1 2 1,0-1 0,2 2-1,-13 25 1,2 11-20,-28 106 0,41-130-83,-2 14 27,1 1 0,-6 61 0,8-24-95,6-36 147,-2 38 22,14 182 280,-5-239-341,13 45 1,-8-35-143,-4-26 142,-1-1 1,1 0-1,9 15 0,7 20 81,-8-17-92,1-2-1,23 37 1,-9-17 42,-16-29-31,0 0 0,1 0 0,2-2 0,0 1-1,0-2 1,2 0 0,0-1 0,1-1-1,0 0 1,1-2 0,34 19 0,-7-7 86,56 28 184,-45-31 173,-29-12-354,-17-7-110,1-1 1,-1 0 0,1-1-1,0 0 1,17-1 0,-20 0-23,340-6 202,-243-1-197,-69 5 17,1-2 0,55-12 0,-31 4-52,52-6-219,226-50 604,-299 53-369,-1-1 0,-1-1 0,47-30 0,7-2 42,73-37 196,-136 71-254,0-1 0,27-21 1,50-45 90,131-93 125,-197 148-292,-1-2 0,50-45 0,-66 50-41,0-1 0,-1-1 0,-2 0 0,23-39 0,66-126 157,-78 134-40,-7 13-7,-2 0 1,20-56-1,-31 62 7,-1 0-1,-2-1 1,-2 0 0,-2 0-1,-1 0 1,-2-1 0,-3-51-1,-1 64-1,1 9-34,0 1 0,-1-1 0,0 1 0,-2 0 1,0 0-1,-12-31 0,-1 13-9,-2 1 0,-1 0 0,-35-44 0,31 49-4,-2 0-1,-1 2 1,-1 0 0,-45-32-1,28 28-7,-2 2 0,-75-35-1,-24-6-120,98 48 339,28 12-311,1 1 0,-1 1 0,-1 1-1,-32-7 1,-8 5 132,0 2-1,-1 4 1,1 1 0,-1 4-1,-82 12 1,-123 11-21,-1-22 140,246-3-149,15 0-423,-1 0 0,1 0 0,0 1-1,-1 0 1,-12 4 0,16-3 40,1-1 1,0 1 0,-1 0 0,1 0-1,0 0 1,0 0 0,0 0-1,0 1 1,0-1 0,1 1 0,-1 0-1,1 0 1,-4 4 0,-11 20-4159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7:58.2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37 2976,'16'-8'17140,"-8"8"-15627,25-1-3842,-5-2 2713,30-6 0,38-5-197,-34 12-72,0 3 0,0 2-1,62 11 1,-117-13-48,16 3 278,38 2 0,-59-6-462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7:58.8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66 2240,'3'-13'14531,"-3"10"-13633,0 3-856,0 0 0,0 0 0,0 0 0,-1-1 0,1 1 0,0 0 0,0 0 0,0 0 0,0-1 0,0 1 0,0 0 0,0 0 0,0 0 0,0-1 0,0 1 1,0 0-1,0 0 0,0 0 0,0-1 0,0 1 0,0 0 0,0 0 0,0 0 0,1 0 0,-1-1 0,0 1 0,0 0 0,0 0 0,0 0 0,0 0 0,0-1 0,1 1 0,-1 0 0,0 0 0,0 0 0,0 0 0,11-6 422,19 0-467,-25 5 184,76-9 153,99 1 0,-81 5-207,-30 4-65,17-1-375,-66-3-746,-20 4 818,1-1-1,0 1 1,-1 0 0,1 0-1,-1 0 1,1-1 0,0 1-1,-1 0 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37.6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45 2144,'0'0'981,"6"-8"2059,-2 5-2323,0 0 1,0 0-1,-1 0 0,1 0 1,3-5-1,15-5 8643,-20 25-8630,0 3-363,-1-1-1,-1 1 0,-3 22 0,1-6-124,1 211 810,2-129-877,0-47 73,19 126 0,-19-182-196,0 1 0,-1-1 0,-1 11 0,0 5-1407,0-25 1149,1 0 1,0-1-1,-1 1 0,1-1 1,0 1-1,-1-1 1,1 1-1,-1-1 0,1 0 1,-1 1-1,0-1 0,1 0 1,-1 1-1,1-1 1,-1 0-1,1 1 0,-1-1 1,0 0-1,1 0 0,-1 0 1,0 0-1,1 0 1,-2 0-1,0 1-891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38.4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1 101 2144,'7'-20'14341,"12"17"-9633,12-1-3459,-20 2-1013,0 1 1,1 0-1,14 1 0,15-1 243,175-23 502,-83 9-696,-15 1-394,-53 8 74,55-3 177,-84 12-702,-68 17-8154,-3-1 1391,14-8 2598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40.0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214 15 1888,'2'-2'616,"0"1"-1,0-1 1,0 1-1,0-1 1,0 1 0,20-5 7306,-22 25-6226,-2 37-644,-3-1 0,-14 68 1,14-96-841,-11 32 0,13-49-173,-1 0 0,-1 0 1,1-1-1,-1 1 0,-1-1 0,-8 10 0,9-13 19,0 1 0,-1-1 0,1-1-1,-2 1 1,1-1 0,0 0-1,-12 6 1,16-10-55,-1 0 0,0 0 0,0 0 1,0 0-1,0 0 0,0 0 0,0-1 0,0 1 0,0-1 0,0 0 0,0 0 0,0 0 1,0 0-1,0-1 0,0 1 0,0-1 0,0 0 0,0 0 0,0 0 0,0 0 1,1 0-1,-6-4 0,5 4-25,1-1-1,0 0 1,0-1 0,0 1 0,0 0 0,0 0 0,0-1-1,0 1 1,1-1 0,-1 0 0,1 1 0,0-1 0,0 0-1,0 0 1,0 0 0,0 0 0,1 0 0,-1 0-1,1 0 1,0 0 0,0 0 0,0 0 0,0 0 0,0 0-1,1 0 1,0-3 0,1-4-45,1 0 0,0 1 1,0-1-1,1 1 0,0-1 0,8-11 0,-7 13 21,0 0-1,0 1 1,1 0 0,0 0-1,0 0 1,13-10 0,-16 15 46,-1 1 1,0-1-1,0 1 1,1 0-1,-1-1 1,1 1-1,-1 0 1,1 0-1,-1 1 1,1-1 0,0 1-1,-1-1 1,1 1-1,0 0 1,0 0-1,-1 0 1,1 0-1,0 0 1,-1 1-1,1-1 1,0 1 0,-1-1-1,1 1 1,0 0-1,-1 0 1,0 1-1,4 1 1,1 2 117,0 0 1,-1 1 0,0-1-1,1 2 1,-2-1-1,9 11 1,27 48 716,-24-36-479,30 53-89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41.6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241 0 2656,'3'16'2986,"-4"-12"-2683,0-1-1,0 0 0,-1 0 0,1 0 0,-1 1 1,1-1-1,-1 0 0,0-1 0,0 1 0,-3 2 1,-29 30 1549,6-8-682,14-9-787,1 0 1,1 1-1,1 0 1,0 1-1,2 1 0,0-1 1,1 2-1,-7 29 1,-29 153 676,37-159-675,2 0-1,1 75 0,5-111-320,0 1 0,0 0 0,1-1 0,0 1 0,1-1-1,0 1 1,0-1 0,1 0 0,0-1 0,1 1 0,0-1 0,0 1 0,1-1 0,8 8 0,-9-11-118,0 1-1,1-1 1,0-1 0,0 1-1,0-1 1,1 0-1,0-1 1,7 4 0,-7-5-339,0 1-1,0-2 1,0 1 0,0-1 0,0 0 0,0 0 0,0-1 0,0 0 0,10-1 0,51-9-11148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42.3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 1824,'8'-5'8154,"-7"6"-8035,-1-1 1,1 1-1,-1-1 0,0 1 0,1 0 0,-1-1 0,1 1 0,-1 0 0,0-1 0,0 1 1,1 0-1,-1-1 0,0 1 0,0 0 0,0-1 0,0 1 0,0 0 0,0 0 0,0-1 1,0 1-1,0 0 0,0-1 0,0 1 0,0 0 0,-1 1 0,2 12-4426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43.0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0 2240,'-2'0'5153,"4"16"-2296,-2 109 2178,0 95-3222,8-117-1395,0 24-372,-5-90-382,-1-3-3338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43.4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8 145 6144,'0'0'64,"-1"0"1,1 0-1,0 0 1,0 0-1,-1 0 1,1 0-1,0 0 1,-1 0-1,1 0 1,0 0-1,0-1 1,-1 1 0,1 0-1,0 0 1,0 0-1,-1 0 1,1-1-1,0 1 1,0 0-1,-1 0 1,1 0-1,0-1 1,0 1-1,0 0 1,0 0-1,-1-1 1,1 1-1,0 0 1,0-1-1,0 1 1,0-1-1,7-4 705,5-2-141,-8 4-65,0 0-1,0 0 1,1 0-1,-1 0 1,1 1-1,0 0 1,5-2-1,12-5 447,5-5-8,-1 0-544,1 1 1,34-12-1,-33 16-586,40-7-1,-26 13-3120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43.9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4736,'1'1'388,"1"1"1,0-1-1,-1 0 0,1 0 1,-1 1-1,1-1 0,-1 1 1,1-1-1,-1 1 0,0 0 1,0-1-1,0 1 0,0 0 1,1 3-1,2 2 281,-1 0 0,0 0 0,4 14 0,5 59 1335,4 134-1,-14-167-1786,0 15 69,3 36-114,-5-97-156,0 1-1,0-1 1,0 0-1,0 1 1,1-1-1,-1 0 0,1 1 1,-1-1-1,1 0 1,1 3-1,-2-4-21,0 0 0,0 0 0,1 1-1,-1-1 1,0 0 0,0 0 0,1 1 0,-1-1 0,0 0 0,1 0-1,-1 0 1,0 0 0,1 0 0,-1 1 0,0-1 0,1 0 0,-1 0-1,0 0 1,1 0 0,-1 0 0,0 0 0,1 0 0,-1 0 0,0 0-1,1 0 1,0-1 0,1 0-109,1 0 1,0-1-1,-1 0 0,0 1 0,1-1 0,-1 0 1,0 0-1,3-4 0,2-2-180,0-1-1,-1 0 1,10-19 0,4-7 207,-13 24 49,-2 4 196,-1 0 1,1 0-1,0 0 0,1 0 0,0 1 0,0 0 0,0 0 1,10-7-1,-15 13-108,0 0 0,0-1 1,0 1-1,0 0 0,0 0 0,0 0 1,0-1-1,0 1 0,0 0 1,0 0-1,0 1 0,0-1 0,0 0 1,0 0-1,0 0 0,0 1 1,0-1-1,0 0 0,0 1 0,0-1 1,0 1-1,0-1 0,0 1 0,-1 0 1,1-1-1,0 1 0,0 0 1,-1-1-1,1 1 0,-1 0 0,1 0 1,0 0-1,-1 0 0,1 0 0,-1 1 1,4 5 168,0 0 0,-1 0-1,4 11 1,-6-14-95,19 55 447,-14-32-2719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1:55:42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13 2720,'9'-3'9429,"-1"-7"-6855,-7 16-1991,-2 5-493,0 0 0,-1 0-1,-1 0 1,0 0 0,-4 10-1,-2 8-147,-41 112 778,46-131-704,-2 4 69,0 0 1,-1 0-1,-1-1 0,0 0 0,-18 22 0,21-30-14,0 1-1,0-1 1,-1 0-1,0 0 1,0-1 0,0 1-1,0-1 1,-1-1-1,1 1 1,-1-1-1,0 0 1,0-1-1,-15 4 1,19-6-17,-1 1 1,0-1 0,1 0-1,-1 0 1,0-1-1,0 1 1,1-1 0,-1 0-1,0 1 1,1-2 0,-1 1-1,-6-4 1,5 2-22,0 0 0,0-1 0,0 1 0,0-1 1,0-1-1,1 1 0,-5-7 0,1 1-52,1-1-1,1 0 1,0 0 0,0 0 0,1-1 0,0 1-1,-3-15 1,6 17-45,1 1 1,0 0-1,0 0 1,0-16-1,2 20-4,-1-1 0,1 1 0,-1-1 0,1 1 0,0-1 0,1 1 0,-1 0 0,1-1 0,0 1 0,3-4-1,-5 7 46,1 0-1,0 0 1,-1 0-1,1 0 1,0 1-1,0-1 1,0 0-1,0 0 1,0 1-1,0-1 0,0 1 1,0-1-1,0 1 1,0-1-1,0 1 1,0 0-1,0-1 1,0 1-1,1 0 0,-1 0 1,0 0-1,0 0 1,0 0-1,0 0 1,0 0-1,1 0 1,-1 0-1,2 1 1,2 1-39,1 0 1,-1 1 0,0-1 0,7 5 0,-8-4-23,11 7-46,-1 1 0,-1 1-1,0 0 1,0 1-1,-1 0 1,12 19-1,9 8 261,99 96 1005,-128-133-1228,-1 0-1,1 0 0,0-1 1,0 1-1,1-1 0,4 2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44.4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8 125 2496,'-1'0'67,"-5"-5"643,12 4-116,-6 1-483,1 0 0,0 1 1,-1-1-1,1 0 0,0 1 1,-1-1-1,1 1 0,-1-1 1,1 1-1,0 0 1,-1-1-1,0 1 0,1-1 1,-1 1-1,1 0 0,-1-1 1,0 1-1,1 0 1,-1-1-1,0 1 0,0 0 1,0 0-1,1 1 0,2 6 1003,-1-5-689,48 76 4691,-48-74-3473,-5-16-976,9-101 53,-5 103-589,0-1 1,0 1-1,1 0 1,1 0-1,-1 0 1,2 0-1,-1 0 1,6-10-1,-8 18-71,0 0 0,0 0 0,0 0 0,0 0 0,-1 0 0,1 0-1,1 0 1,-1 0 0,0 1 0,0-1 0,0 0 0,0 1 0,0-1-1,1 1 1,-1 0 0,0-1 0,0 1 0,1 0 0,-1-1 0,0 1-1,1 0 1,-1 0 0,0 0 0,1 0 0,-1 1 0,2-1-1,3 2 186,1 0-1,-1 0 1,0 0 0,7 4-1,0 0-32,104 37 375,-117-43-751,1 0 1,-1 0 0,1 0-1,-1 0 1,1 1-1,-1-1 1,0 0 0,1 0-1,3 7-2776,-4-7 2776,0 1 1,0-1 0,0 1-1,0-1 1,0 1-1,0-1 1,0 1 0,0-1-1,0 0 1,0 1 0,0-1-1,-1 1 1,1-1-1,0 1 1,0-1 0,0 0-1,-1 1 1,0 0-164,-17 22-5190,10-14 2996,4 0-471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44.8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73 3808,'16'-3'3514,"13"6"-544,-24-2-2785,-1 0-1,1-1 0,0 1 1,0-1-1,0 0 1,0 0-1,-1-1 0,10-1 1,-13 2-152,0-1 0,0 1 0,1-1 0,-1 1 0,0-1 1,0 1-1,0-1 0,0 1 0,0-1 0,0 0 0,0 0 1,0 0-1,0 0 0,0 0 0,0 0 0,0 0 0,-1 0 1,1 0-1,0 0 0,-1 0 0,1 0 0,-1 0 0,1 0 1,-1-1-1,0 1 0,1-1 0,-1-1-10,0 1 0,0 0 0,0 0 0,-1-1 0,1 1-1,-1 0 1,1 0 0,-1 0 0,0 0 0,1 0 0,-1 0 0,0 0 0,-3-4 0,3 5 11,1 0 0,-1 0 0,0 0 0,0 0 1,0 0-1,0 0 0,0 0 0,0 0 0,0 1 0,0-1 1,-1 0-1,1 1 0,0-1 0,0 1 0,0-1 1,-1 1-1,1-1 0,0 1 0,-1 0 0,1 0 1,0 0-1,-1 0 0,1 0 0,0 0 0,-1 0 0,1 0 1,0 0-1,-1 1 0,1-1 0,0 0 0,0 1 1,-1-1-1,1 1 0,0-1 0,-2 2 0,0 0 103,0 0 1,0 0-1,0 0 0,1 0 0,-1 1 0,0-1 0,1 1 0,0 0 0,0 0 0,0-1 1,0 1-1,-2 4 0,3-3-47,-1-1 0,1 1 1,0 0-1,0 0 0,1 0 0,-1 0 1,1 0-1,0 0 0,0 0 0,0 0 1,0-1-1,1 1 0,-1 0 0,1 0 1,0 0-1,0 0 0,1 0 0,-1-1 1,1 1-1,0-1 0,0 1 0,0-1 1,0 0-1,1 1 0,3 3 1,0-1-299,0-1 0,0 0 0,1 0 0,0 0 0,0 0 0,0-1 0,0-1 0,0 1 0,1-1 0,0 0 0,11 2 0,-15-4-401,1-1 0,-1 0 0,0 0 0,1 0 0,-1-1 0,0 1 0,0-1 0,0 0 0,1 0 0,4-3 0,9-3-2772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45.2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111 30 5216,'0'-2'174,"0"1"0,0-1 0,-1 1 0,1 0 0,0-1 0,-1 1 1,1 0-1,-1-1 0,1 1 0,-1 0 0,0 0 0,0-1 0,-1-1 0,-2-3 365,4 6-372,-1 0-1,1-1 1,-1 1 0,1 0 0,-1 0 0,1 0-1,-1-1 1,1 1 0,0 0 0,-1 0 0,1 0-1,-1 0 1,1 0 0,-1 0 0,1 0 0,-1 0 0,1 0-1,-1 0 1,1 0 0,-1 0 0,1 0 0,-1 0-1,1 0 1,-1 1 0,-11 3 1044,6-1-580,1 0 0,0 1 0,-8 5 0,2 5 257,11-14-864,0 1-1,0-1 0,0 1 0,-1-1 0,1 1 0,0-1 0,0 1 0,0-1 0,0 1 0,0-1 0,0 1 0,0 0 0,0-1 0,0 1 0,0-1 1,1 1-1,-1-1 0,0 1 0,0-1 0,0 1 0,1-1 0,-1 1 0,0-1 0,1 1 0,4 5 89,1 0-1,-1-1 1,1 0-1,7 4 0,-7-5-11,-1 0 0,0 1 0,0-1 0,0 1 0,7 9 0,-7-8 121,-1 1 0,-1-1 0,1 1 0,-1 0 0,3 8-1,-6-14-200,1 1 0,-1-1-1,1 1 1,-1-1 0,0 1-1,1-1 1,-1 1 0,0-1-1,0 1 1,0-1 0,0 1-1,-1-1 1,1 1-1,0-1 1,-1 1 0,1-1-1,-1 0 1,1 1 0,-1-1-1,1 1 1,-1-1 0,0 0-1,0 0 1,0 1 0,0-1-1,0 0 1,0 0-1,0 0 1,0 0 0,0 0-1,-1 0 1,-1 1 0,-2 0-404,0 0 1,0 0 0,0-1-1,-1 1 1,1-1-1,0 0 1,0-1 0,-8 1-1,8-1-524,0-1 1,-1 1-1,1-1 0,0 0 0,0 0 0,0 0 0,0-1 1,-8-3-1,3-2-1124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45.7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3328,'10'7'4773,"-10"-6"-4534,0-1 0,1 1-1,-1-1 1,0 1 0,0 0-1,0 0 1,11 23 1434,-11-23-1497,3 7 154,-1 1-1,0 0 1,-1 0-1,0 0 1,0-1 0,-1 1-1,-1 13 1,1 1 9,0 58 1030,-3 206 1363,6-156-2508,10-138-1739,-9 0 1227,-1 1 0,0-1 0,3-8 0,9-19-143,7 4 905,-22 29-437,1 1 0,-1 0 0,0 0-1,0 0 1,1-1 0,-1 1 0,0 0 0,1 0 0,-1 0-1,1 0 1,-1 0 0,0 0 0,1 0 0,-1 0 0,0 0-1,1 0 1,-1 0 0,0 0 0,1 0 0,-1 0 0,0 0-1,1 0 1,-1 0 0,0 0 0,1 0 0,-1 1-1,0-1 1,1 0 0,-1 0 0,0 0 0,1 1 0,-1-1-1,0 0 1,0 0 0,1 1 0,8 8 461,-7-4-419,-1-1 0,1 1 0,-1-1 0,1 1 0,-2-1 0,1 1 0,0 0 0,-1 0-1,0 8 1,3 17-1806,-2-26 353,0 0 0,0 0 0,0 0 0,4 7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46.1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 4992,'0'0'46,"-1"0"-1,1 0 1,0 0 0,0 0 0,-1 0 0,1 0-1,0 0 1,0 0 0,0 0 0,-1 0 0,1 1-1,0-1 1,0 0 0,0 0 0,-1 0 0,1 0-1,0 0 1,0 1 0,0-1 0,0 0 0,0 0-1,0 0 1,-1 1 0,1-1 0,0 0 0,0 0-1,0 0 1,0 1 0,0-1 0,0 0 0,0 0-1,0 1 1,0-1 0,0 0 0,0 0 0,0 0-1,0 1 1,0-1 0,0 0 0,0 0 0,0 1-1,0-1 1,0 0 0,0 0 0,0 0 0,1 1-1,-1-1 1,0 0 0,0 0 0,0 1 0,7 12 148,-6-11 60,13 23 1664,-1-3 32,23 32 0,-11-21-831,-1 2 0,-1 0 0,-3 1 0,23 53 0,-20-32-197,-3 1-1,15 70 1,-30-102-794,0 1 1,-2-1-1,-1 1 0,-2 0 1,0 0-1,-2 0 0,-7 40 1,5-50-405,-1-1-1,-1 0 1,0 0 0,-1 0 0,-1-1 0,0 0 0,-1 0 0,-17 20 0,15-22-1080,-1 0 0,-1 0 0,0-2 1,-25 19-1,4-9-1097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09:53.8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278 23 1472,'23'-23'8976,"-18"39"-7995,-7 13-382,-2 0 1,0 0-1,-2-1 1,-10 32-1,16-60-593,-5 17 167,0-1-1,-2 0 1,1-1 0,-2 1 0,0-1 0,-14 19 0,15-27-118,0 0 0,-1 0 0,1 0 0,-2-1-1,1 0 1,-17 9 0,21-13-45,0-1 0,0 1 0,0-1 0,0 0 0,-1 0 0,1 0 1,0 0-1,-1-1 0,1 0 0,-1 0 0,1 0 0,0 0 0,-1-1 0,-4-1 0,4 1-22,0 0 0,1 0 0,-1-1 0,0 1 0,1-1 0,-1-1 0,1 1 0,0 0 0,-1-1 0,1 0 0,0 0 0,-3-4 0,5 5 5,1 1 1,0-1 0,0 0-1,0 0 1,0 1-1,0-1 1,1 0-1,-1 0 1,0 0 0,1 0-1,0 0 1,-1 0-1,1 0 1,0 0-1,0 0 1,0 0 0,0 0-1,1-2 1,0-5-53,1 1 1,1 0-1,3-9 1,0-1 14,-4 11 59,1 1 1,0-1-1,0 1 0,0 0 1,1 0-1,0 0 1,0 0-1,10-9 1,-13 14 3,0 0 1,0 0 0,1 0-1,-1 0 1,0 0 0,1 1 0,-1-1-1,1 1 1,-1-1 0,1 1 0,-1-1-1,1 1 1,-1 0 0,1 0-1,-1 0 1,1 0 0,-1 0 0,1 0-1,-1 0 1,1 0 0,-1 1 0,1-1-1,-1 0 1,1 1 0,-1 0 0,1-1-1,1 2 1,0 0 33,0 0 0,0 0 0,0 0 0,0 1 0,-1-1 0,1 1 0,0-1 0,-1 1 0,0 0 0,3 4 0,11 18 496,26 29-1,10 16 686,-49-65-1188,0-1 0,1 1 0,-1-1 0,1 1 0,0-1-1,1-1 1,-1 1 0,1 0 0,-1-1 0,9 4 0,-10-5-359,1 0 1,0-1-1,0 0 1,0 0-1,0 0 1,6 0 0,-6 0-649,1-1 1,-1-1-1,1 1 1,-1 0 0,0-1-1,7-2 1,3 0-4197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05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312 250 2560,'-1'0'227,"1"-1"1,-1 0-1,1 1 1,-1-1-1,1 1 1,-1-1-1,1 0 1,0 1-1,-1-1 1,1 0-1,0 1 1,0-1-1,0 0 1,0 0-1,-1 1 1,1-1-1,0-1 1,-3-11 2615,-1 8-2122,1 1 0,-1 0 1,0 0-1,-8-7 0,8 10-536,1-1 0,-1 0 0,0 1 0,0 0 0,0 0 0,0 0 1,0 0-1,0 1 0,0 0 0,0 0 0,0 0 0,0 0 0,0 0 0,-8 2 1,6 0-90,1 0 0,-1 1 0,0-1 0,1 1 0,-1 0 1,1 1-1,0-1 0,0 1 0,-5 5 0,-8 7 39,3-3 52,1 0 1,0 1-1,1 1 1,-19 27-1,25-31-148,0 0 0,1 1 0,0 0 0,1 0 0,-3 13 0,6-20-42,1-1 0,1 1 0,-1 0 0,1 0 0,0 0-1,0 0 1,0 0 0,1 0 0,0 0 0,0 0 0,0 0 0,0 0 0,1 0 0,0-1 0,0 1 0,4 6-1,-2-5 35,0-1-1,1 1 1,-1-1-1,1 0 1,1 0-1,-1 0 1,1-1-1,0 0 1,-1 0-1,2 0 1,-1-1-1,0 0 1,1 0-1,0-1 1,8 3-1,-8-3 27,-1-1 0,1 1 0,0-1 0,0-1 0,0 1 0,-1-1 0,1 0 0,0-1 0,0 1 0,0-1 0,-1-1 0,1 1 0,0-1 0,-1-1 0,1 1-1,5-4 1,-7 2-20,0 0 0,0 0 0,0 0 0,-1 0 0,1-1-1,-1 0 1,-1 0 0,1 0 0,-1 0 0,0-1 0,0 1-1,3-9 1,-3 8 2,-1 0 0,0-1 0,0 1 0,-1-1 0,0 1 0,0-1-1,0 0 1,-1 0 0,0 1 0,-2-14 0,1 14-40,-1 0 1,0 1-1,0-1 1,0 1-1,0 0 1,-1-1-1,0 1 0,0 0 1,-1 1-1,1-1 1,-1 1-1,0-1 1,-8-6-1,3 5 43,1 0-1,-1 0 1,-1 1-1,1 0 1,-1 1-1,-15-5 1,25 9-42,0 0 0,0 0-1,-1-1 1,1 1 0,0 0 0,0 0 0,0 0 0,-1 0 0,1 0 0,0-1 0,0 1 0,0 0 0,-1 0-1,1 0 1,0-1 0,0 1 0,0 0 0,0 0 0,0 0 0,-1-1 0,1 1 0,0 0 0,0 0 0,0-1-1,0 1 1,0 0 0,0 0 0,0-1 0,0 1 0,0 0 0,0 0 0,0-1 0,0 1 0,0 0 0,0 0-1,0-1 1,0 1 0,0 0 0,0 0 0,1-1 0,-1 1 0,0 0 0,0 0 0,0-1 0,0 1 0,0 0-1,1 0 1,-1 0 0,0-1 0,0 1 0,0 0 0,1 0 0,-1 0 0,0 0 0,0 0 0,0-1 0,1 1-1,-1 0 1,0 0 0,93-112 166,-82 99-136,1 0 0,0 0 0,1 1 0,0 1 0,1 0 0,0 1 0,25-14 0,-16 13 85,0 0 0,1 2 0,0 0 1,38-7-1,-55 15-78,0 0 0,0 0-1,1 0 1,-1 1 0,0 0 0,0 0 0,1 1 0,-1 0 0,9 2 0,-12-2 5,1 1-1,0 0 1,-1 0-1,0 0 1,1 0-1,-1 1 1,0 0-1,0 0 1,-1 0-1,1 0 1,-1 0-1,1 1 1,-1 0-1,5 6 1,-3-1 66,-1 0 0,1 0 1,-1 0-1,5 19 1,7 43 347,-7-26-244,-2-14-140,-2-6-28,1-1 1,1-1 0,12 30 0,-13-41-97,0-1 1,0 1-1,1-1 1,9 11-1,-12-18-615,0 1 0,1-1 0,0 0 0,-1 0 0,1 0 0,1-1 0,-1 0 0,0 0 0,1 0 0,11 3 0,-11-4-575,1 0-1,0-1 1,0 0-1,0 0 0,11 0 1,13-1-1798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07.8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 1568,'31'-20'10618,"-26"18"-9652,-4 2-779,-1 0 0,1 1 1,0-1-1,-1 1 0,1-1 0,0 1 1,-1-1-1,1 1 0,-1-1 1,1 1-1,-1-1 0,0 1 1,1 0-1,-1-1 0,1 1 0,-1 0 1,0-1-1,0 1 0,1 0 1,-1 0-1,0-1 0,0 1 1,0 0-1,0 1 0,3 21 410,-12 495 2705,8-290-2517,3-106-1208,0-108 187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08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90 2080,'-3'4'13354,"7"-2"-13075,0 0-1,1-1 1,-1 0-1,1 0 1,-1 0-1,1-1 1,-1 1-1,8-1 1,43-5 505,-22 1-267,6 2-186,53-5 357,127-11 322,-130 12-820,-31 3-70,93-9 209,-110 7-458,66-17 1,-104 21-351,0 0 1,-1 0 0,1 0 0,0 0 0,-1 0-1,1 0 1,-1-1 0,1 1 0,-1-1 0,0 0-1,3-2 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02:10:09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58 2080,'0'-25'1264,"13"-7"10944,-6 45-10987,0-1-688,-2 0-238,0 1 0,-1 1 0,0-1 1,-1 0-1,2 17 0,0 42 771,-6 94 1,-5-126-988,0-9 119,5-28-452,1 0 1,-1 0-1,0 1 0,0-1 0,0 0 0,-2 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7B50-7B0C-8026-2D49-0F04612AB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B4FDC-9E4F-8A1B-607D-481C145A7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A1040-E34B-E09A-B0C2-FDB78BBE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BD50-AA1B-4685-8099-5A6E09BC206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4B49D-3407-021C-D03B-9211E224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E689E-CF27-8C34-63DD-D497A814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B8B5-A48B-4198-B575-C471A299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7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B39C-E314-3466-F37C-5109C2B8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EE06D-0719-8F2A-A170-468FF8BE2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3FFF3-D443-2BBE-B3A4-117BE7FE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BD50-AA1B-4685-8099-5A6E09BC206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868FB-35D9-4211-2FC0-CB405C3C6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98905-BFAC-EBF7-3948-29184785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B8B5-A48B-4198-B575-C471A299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4CEDA-00FB-B2D7-5081-951CE3D91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A4875-5792-75F5-BF11-64A9E2947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644E3-2611-7760-B2DC-D61ACC781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BD50-AA1B-4685-8099-5A6E09BC206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A6B82-0BDF-7F59-4575-B475C4DC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1F2D3-7945-E4C2-DA94-40A74F2C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B8B5-A48B-4198-B575-C471A299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B29D3-1EBF-5DE0-95AB-B1F37163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95292-F189-692A-B589-DF66B53C6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FE636-9A55-F197-5A79-7585FE43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BD50-AA1B-4685-8099-5A6E09BC206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9360D-3803-BEDE-0118-5C29839F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54ECD-98CD-045F-E431-D06C6B3A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B8B5-A48B-4198-B575-C471A299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8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5F4B-0740-6CBE-C544-C7D57A20E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FA5C1-D9F2-AC95-BD8D-37A2F8C93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E94C0-9FC3-39C9-769C-23852AFA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BD50-AA1B-4685-8099-5A6E09BC206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A75CD-E1AE-29E9-F356-A0778D63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239F6-AF77-9911-960F-4283C17D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B8B5-A48B-4198-B575-C471A299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4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6EB7-4C21-BEFF-0A91-D7F52EB7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8538-28C8-E92D-65AF-FF80C1BE3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23733-5A1A-87F1-8605-A5140B66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6B548-BAE0-7012-6C13-FA626212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BD50-AA1B-4685-8099-5A6E09BC206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895E7-3F2A-9EAF-9EE8-0F4425EE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E50C9-4303-F46B-4358-25D86ECFA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B8B5-A48B-4198-B575-C471A299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F8D6-DF3E-88E5-BA23-CE9076C4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C3B1B-3B29-93AA-FF51-26BD237A9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A5721-71E1-C1D3-7971-48822A0E4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39858-B032-131D-8B01-096D8110B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59F41-620B-86FD-DC70-1AFB42098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B21221-6349-20D5-4716-80717D71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BD50-AA1B-4685-8099-5A6E09BC206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65734-9783-1E82-C343-33510615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7A367-9286-8651-DFA4-FC03804F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B8B5-A48B-4198-B575-C471A299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9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4955-0E72-D5D6-9138-34BD34CA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85718-8F46-4279-389B-4473E2AC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BD50-AA1B-4685-8099-5A6E09BC206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C4495-020E-44C8-731C-52C20DAF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F74E71-F24E-342D-D84C-EB9AC4B2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B8B5-A48B-4198-B575-C471A299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0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8C248-DD95-6EB0-709A-3DF1A9E6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BD50-AA1B-4685-8099-5A6E09BC206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92E63-190C-E9A1-405C-1A29C134B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EB237-21EE-E20A-CCD8-FFC781C9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B8B5-A48B-4198-B575-C471A299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8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D2EF-DF7D-131D-CBCB-2068BDA2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F6C07-B68B-7936-D9B6-D6805B2E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0507C-6539-8B40-B8B5-FC42A38DF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401E-70C2-0E93-B6F3-16741102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BD50-AA1B-4685-8099-5A6E09BC206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F9AEB-8C7F-B15B-B76E-28839ED7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046DB-DB25-9994-532D-351CE165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B8B5-A48B-4198-B575-C471A299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9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5FFE-0B3F-C423-B761-943FC384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B659C-315E-9D47-A716-57BFD16FF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60227-7B58-6B14-B55B-49B85655E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AFDF3-EF3F-46B9-9A91-F6E80E0CA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BD50-AA1B-4685-8099-5A6E09BC206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11921-7DEE-E554-09C1-9D46CB60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C568A-744A-D74E-775C-C15D2BF4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9B8B5-A48B-4198-B575-C471A299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8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B7E0A-0DA2-6AB1-B0FA-A8760A87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A8DD8-E1B4-D076-C968-1592080F4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C6303-DB78-7762-8AA4-B32FB4DFE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BD50-AA1B-4685-8099-5A6E09BC206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FF49A-49BA-8AC9-8E8B-4F6B6554A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99695-0E3F-D0C8-2133-C04CC8FEA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9B8B5-A48B-4198-B575-C471A2993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57.png"/><Relationship Id="rId21" Type="http://schemas.openxmlformats.org/officeDocument/2006/relationships/image" Target="../media/image2368.png"/><Relationship Id="rId42" Type="http://schemas.openxmlformats.org/officeDocument/2006/relationships/customXml" Target="../ink/ink1038.xml"/><Relationship Id="rId63" Type="http://schemas.openxmlformats.org/officeDocument/2006/relationships/image" Target="../media/image2430.png"/><Relationship Id="rId84" Type="http://schemas.openxmlformats.org/officeDocument/2006/relationships/customXml" Target="../ink/ink1059.xml"/><Relationship Id="rId138" Type="http://schemas.openxmlformats.org/officeDocument/2006/relationships/customXml" Target="../ink/ink1086.xml"/><Relationship Id="rId159" Type="http://schemas.openxmlformats.org/officeDocument/2006/relationships/image" Target="../media/image2478.png"/><Relationship Id="rId170" Type="http://schemas.openxmlformats.org/officeDocument/2006/relationships/customXml" Target="../ink/ink1102.xml"/><Relationship Id="rId191" Type="http://schemas.openxmlformats.org/officeDocument/2006/relationships/image" Target="../media/image2494.png"/><Relationship Id="rId205" Type="http://schemas.openxmlformats.org/officeDocument/2006/relationships/image" Target="../media/image2501.png"/><Relationship Id="rId226" Type="http://schemas.openxmlformats.org/officeDocument/2006/relationships/customXml" Target="../ink/ink1130.xml"/><Relationship Id="rId247" Type="http://schemas.openxmlformats.org/officeDocument/2006/relationships/image" Target="../media/image2522.png"/><Relationship Id="rId107" Type="http://schemas.openxmlformats.org/officeDocument/2006/relationships/image" Target="../media/image2452.png"/><Relationship Id="rId11" Type="http://schemas.openxmlformats.org/officeDocument/2006/relationships/image" Target="../media/image2363.png"/><Relationship Id="rId32" Type="http://schemas.openxmlformats.org/officeDocument/2006/relationships/customXml" Target="../ink/ink1033.xml"/><Relationship Id="rId53" Type="http://schemas.openxmlformats.org/officeDocument/2006/relationships/image" Target="../media/image2425.png"/><Relationship Id="rId74" Type="http://schemas.openxmlformats.org/officeDocument/2006/relationships/customXml" Target="../ink/ink1054.xml"/><Relationship Id="rId128" Type="http://schemas.openxmlformats.org/officeDocument/2006/relationships/customXml" Target="../ink/ink1081.xml"/><Relationship Id="rId149" Type="http://schemas.openxmlformats.org/officeDocument/2006/relationships/image" Target="../media/image2473.png"/><Relationship Id="rId5" Type="http://schemas.openxmlformats.org/officeDocument/2006/relationships/image" Target="../media/image2360.png"/><Relationship Id="rId95" Type="http://schemas.openxmlformats.org/officeDocument/2006/relationships/image" Target="../media/image2446.png"/><Relationship Id="rId160" Type="http://schemas.openxmlformats.org/officeDocument/2006/relationships/customXml" Target="../ink/ink1097.xml"/><Relationship Id="rId181" Type="http://schemas.openxmlformats.org/officeDocument/2006/relationships/image" Target="../media/image2489.png"/><Relationship Id="rId216" Type="http://schemas.openxmlformats.org/officeDocument/2006/relationships/customXml" Target="../ink/ink1125.xml"/><Relationship Id="rId237" Type="http://schemas.openxmlformats.org/officeDocument/2006/relationships/image" Target="../media/image2517.png"/><Relationship Id="rId22" Type="http://schemas.openxmlformats.org/officeDocument/2006/relationships/customXml" Target="../ink/ink1028.xml"/><Relationship Id="rId43" Type="http://schemas.openxmlformats.org/officeDocument/2006/relationships/image" Target="../media/image2420.png"/><Relationship Id="rId64" Type="http://schemas.openxmlformats.org/officeDocument/2006/relationships/customXml" Target="../ink/ink1049.xml"/><Relationship Id="rId118" Type="http://schemas.openxmlformats.org/officeDocument/2006/relationships/customXml" Target="../ink/ink1076.xml"/><Relationship Id="rId139" Type="http://schemas.openxmlformats.org/officeDocument/2006/relationships/image" Target="../media/image2468.png"/><Relationship Id="rId85" Type="http://schemas.openxmlformats.org/officeDocument/2006/relationships/image" Target="../media/image2441.png"/><Relationship Id="rId150" Type="http://schemas.openxmlformats.org/officeDocument/2006/relationships/customXml" Target="../ink/ink1092.xml"/><Relationship Id="rId171" Type="http://schemas.openxmlformats.org/officeDocument/2006/relationships/image" Target="../media/image2484.png"/><Relationship Id="rId192" Type="http://schemas.openxmlformats.org/officeDocument/2006/relationships/customXml" Target="../ink/ink1113.xml"/><Relationship Id="rId206" Type="http://schemas.openxmlformats.org/officeDocument/2006/relationships/customXml" Target="../ink/ink1120.xml"/><Relationship Id="rId227" Type="http://schemas.openxmlformats.org/officeDocument/2006/relationships/image" Target="../media/image2512.png"/><Relationship Id="rId12" Type="http://schemas.openxmlformats.org/officeDocument/2006/relationships/customXml" Target="../ink/ink1023.xml"/><Relationship Id="rId33" Type="http://schemas.openxmlformats.org/officeDocument/2006/relationships/image" Target="../media/image2377.png"/><Relationship Id="rId108" Type="http://schemas.openxmlformats.org/officeDocument/2006/relationships/customXml" Target="../ink/ink1071.xml"/><Relationship Id="rId129" Type="http://schemas.openxmlformats.org/officeDocument/2006/relationships/image" Target="../media/image2463.png"/><Relationship Id="rId54" Type="http://schemas.openxmlformats.org/officeDocument/2006/relationships/customXml" Target="../ink/ink1044.xml"/><Relationship Id="rId75" Type="http://schemas.openxmlformats.org/officeDocument/2006/relationships/image" Target="../media/image2436.png"/><Relationship Id="rId96" Type="http://schemas.openxmlformats.org/officeDocument/2006/relationships/customXml" Target="../ink/ink1065.xml"/><Relationship Id="rId140" Type="http://schemas.openxmlformats.org/officeDocument/2006/relationships/customXml" Target="../ink/ink1087.xml"/><Relationship Id="rId161" Type="http://schemas.openxmlformats.org/officeDocument/2006/relationships/image" Target="../media/image2479.png"/><Relationship Id="rId182" Type="http://schemas.openxmlformats.org/officeDocument/2006/relationships/customXml" Target="../ink/ink1108.xml"/><Relationship Id="rId217" Type="http://schemas.openxmlformats.org/officeDocument/2006/relationships/image" Target="../media/image2507.png"/><Relationship Id="rId6" Type="http://schemas.openxmlformats.org/officeDocument/2006/relationships/customXml" Target="../ink/ink1020.xml"/><Relationship Id="rId238" Type="http://schemas.openxmlformats.org/officeDocument/2006/relationships/customXml" Target="../ink/ink1136.xml"/><Relationship Id="rId23" Type="http://schemas.openxmlformats.org/officeDocument/2006/relationships/image" Target="../media/image2372.png"/><Relationship Id="rId119" Type="http://schemas.openxmlformats.org/officeDocument/2006/relationships/image" Target="../media/image2458.png"/><Relationship Id="rId44" Type="http://schemas.openxmlformats.org/officeDocument/2006/relationships/customXml" Target="../ink/ink1039.xml"/><Relationship Id="rId65" Type="http://schemas.openxmlformats.org/officeDocument/2006/relationships/image" Target="../media/image2431.png"/><Relationship Id="rId86" Type="http://schemas.openxmlformats.org/officeDocument/2006/relationships/customXml" Target="../ink/ink1060.xml"/><Relationship Id="rId130" Type="http://schemas.openxmlformats.org/officeDocument/2006/relationships/customXml" Target="../ink/ink1082.xml"/><Relationship Id="rId151" Type="http://schemas.openxmlformats.org/officeDocument/2006/relationships/image" Target="../media/image2474.png"/><Relationship Id="rId172" Type="http://schemas.openxmlformats.org/officeDocument/2006/relationships/customXml" Target="../ink/ink1103.xml"/><Relationship Id="rId193" Type="http://schemas.openxmlformats.org/officeDocument/2006/relationships/image" Target="../media/image2495.png"/><Relationship Id="rId207" Type="http://schemas.openxmlformats.org/officeDocument/2006/relationships/image" Target="../media/image2502.png"/><Relationship Id="rId228" Type="http://schemas.openxmlformats.org/officeDocument/2006/relationships/customXml" Target="../ink/ink1131.xml"/><Relationship Id="rId13" Type="http://schemas.openxmlformats.org/officeDocument/2006/relationships/image" Target="../media/image2364.png"/><Relationship Id="rId109" Type="http://schemas.openxmlformats.org/officeDocument/2006/relationships/image" Target="../media/image2453.png"/><Relationship Id="rId34" Type="http://schemas.openxmlformats.org/officeDocument/2006/relationships/customXml" Target="../ink/ink1034.xml"/><Relationship Id="rId55" Type="http://schemas.openxmlformats.org/officeDocument/2006/relationships/image" Target="../media/image2426.png"/><Relationship Id="rId76" Type="http://schemas.openxmlformats.org/officeDocument/2006/relationships/customXml" Target="../ink/ink1055.xml"/><Relationship Id="rId97" Type="http://schemas.openxmlformats.org/officeDocument/2006/relationships/image" Target="../media/image2447.png"/><Relationship Id="rId120" Type="http://schemas.openxmlformats.org/officeDocument/2006/relationships/customXml" Target="../ink/ink1077.xml"/><Relationship Id="rId141" Type="http://schemas.openxmlformats.org/officeDocument/2006/relationships/image" Target="../media/image2469.png"/><Relationship Id="rId7" Type="http://schemas.openxmlformats.org/officeDocument/2006/relationships/image" Target="../media/image2361.png"/><Relationship Id="rId162" Type="http://schemas.openxmlformats.org/officeDocument/2006/relationships/customXml" Target="../ink/ink1098.xml"/><Relationship Id="rId183" Type="http://schemas.openxmlformats.org/officeDocument/2006/relationships/image" Target="../media/image2490.png"/><Relationship Id="rId218" Type="http://schemas.openxmlformats.org/officeDocument/2006/relationships/customXml" Target="../ink/ink1126.xml"/><Relationship Id="rId239" Type="http://schemas.openxmlformats.org/officeDocument/2006/relationships/image" Target="../media/image2518.png"/><Relationship Id="rId24" Type="http://schemas.openxmlformats.org/officeDocument/2006/relationships/customXml" Target="../ink/ink1029.xml"/><Relationship Id="rId45" Type="http://schemas.openxmlformats.org/officeDocument/2006/relationships/image" Target="../media/image2421.png"/><Relationship Id="rId66" Type="http://schemas.openxmlformats.org/officeDocument/2006/relationships/customXml" Target="../ink/ink1050.xml"/><Relationship Id="rId87" Type="http://schemas.openxmlformats.org/officeDocument/2006/relationships/image" Target="../media/image2442.png"/><Relationship Id="rId110" Type="http://schemas.openxmlformats.org/officeDocument/2006/relationships/customXml" Target="../ink/ink1072.xml"/><Relationship Id="rId131" Type="http://schemas.openxmlformats.org/officeDocument/2006/relationships/image" Target="../media/image2464.png"/><Relationship Id="rId152" Type="http://schemas.openxmlformats.org/officeDocument/2006/relationships/customXml" Target="../ink/ink1093.xml"/><Relationship Id="rId173" Type="http://schemas.openxmlformats.org/officeDocument/2006/relationships/image" Target="../media/image2485.png"/><Relationship Id="rId194" Type="http://schemas.openxmlformats.org/officeDocument/2006/relationships/customXml" Target="../ink/ink1114.xml"/><Relationship Id="rId208" Type="http://schemas.openxmlformats.org/officeDocument/2006/relationships/customXml" Target="../ink/ink1121.xml"/><Relationship Id="rId229" Type="http://schemas.openxmlformats.org/officeDocument/2006/relationships/image" Target="../media/image2513.png"/><Relationship Id="rId240" Type="http://schemas.openxmlformats.org/officeDocument/2006/relationships/customXml" Target="../ink/ink1137.xml"/><Relationship Id="rId14" Type="http://schemas.openxmlformats.org/officeDocument/2006/relationships/customXml" Target="../ink/ink1024.xml"/><Relationship Id="rId35" Type="http://schemas.openxmlformats.org/officeDocument/2006/relationships/image" Target="../media/image2378.png"/><Relationship Id="rId56" Type="http://schemas.openxmlformats.org/officeDocument/2006/relationships/customXml" Target="../ink/ink1045.xml"/><Relationship Id="rId77" Type="http://schemas.openxmlformats.org/officeDocument/2006/relationships/image" Target="../media/image2437.png"/><Relationship Id="rId100" Type="http://schemas.openxmlformats.org/officeDocument/2006/relationships/customXml" Target="../ink/ink1067.xml"/><Relationship Id="rId8" Type="http://schemas.openxmlformats.org/officeDocument/2006/relationships/customXml" Target="../ink/ink1021.xml"/><Relationship Id="rId98" Type="http://schemas.openxmlformats.org/officeDocument/2006/relationships/customXml" Target="../ink/ink1066.xml"/><Relationship Id="rId121" Type="http://schemas.openxmlformats.org/officeDocument/2006/relationships/image" Target="../media/image2459.png"/><Relationship Id="rId142" Type="http://schemas.openxmlformats.org/officeDocument/2006/relationships/customXml" Target="../ink/ink1088.xml"/><Relationship Id="rId163" Type="http://schemas.openxmlformats.org/officeDocument/2006/relationships/image" Target="../media/image2480.png"/><Relationship Id="rId184" Type="http://schemas.openxmlformats.org/officeDocument/2006/relationships/customXml" Target="../ink/ink1109.xml"/><Relationship Id="rId219" Type="http://schemas.openxmlformats.org/officeDocument/2006/relationships/image" Target="../media/image2508.png"/><Relationship Id="rId230" Type="http://schemas.openxmlformats.org/officeDocument/2006/relationships/customXml" Target="../ink/ink1132.xml"/><Relationship Id="rId25" Type="http://schemas.openxmlformats.org/officeDocument/2006/relationships/image" Target="../media/image2373.png"/><Relationship Id="rId46" Type="http://schemas.openxmlformats.org/officeDocument/2006/relationships/customXml" Target="../ink/ink1040.xml"/><Relationship Id="rId67" Type="http://schemas.openxmlformats.org/officeDocument/2006/relationships/image" Target="../media/image2432.png"/><Relationship Id="rId88" Type="http://schemas.openxmlformats.org/officeDocument/2006/relationships/customXml" Target="../ink/ink1061.xml"/><Relationship Id="rId111" Type="http://schemas.openxmlformats.org/officeDocument/2006/relationships/image" Target="../media/image2454.png"/><Relationship Id="rId132" Type="http://schemas.openxmlformats.org/officeDocument/2006/relationships/customXml" Target="../ink/ink1083.xml"/><Relationship Id="rId153" Type="http://schemas.openxmlformats.org/officeDocument/2006/relationships/image" Target="../media/image2475.png"/><Relationship Id="rId174" Type="http://schemas.openxmlformats.org/officeDocument/2006/relationships/customXml" Target="../ink/ink1104.xml"/><Relationship Id="rId195" Type="http://schemas.openxmlformats.org/officeDocument/2006/relationships/image" Target="../media/image2496.png"/><Relationship Id="rId209" Type="http://schemas.openxmlformats.org/officeDocument/2006/relationships/image" Target="../media/image2503.png"/><Relationship Id="rId220" Type="http://schemas.openxmlformats.org/officeDocument/2006/relationships/customXml" Target="../ink/ink1127.xml"/><Relationship Id="rId241" Type="http://schemas.openxmlformats.org/officeDocument/2006/relationships/image" Target="../media/image2519.png"/><Relationship Id="rId15" Type="http://schemas.openxmlformats.org/officeDocument/2006/relationships/image" Target="../media/image2365.png"/><Relationship Id="rId36" Type="http://schemas.openxmlformats.org/officeDocument/2006/relationships/customXml" Target="../ink/ink1035.xml"/><Relationship Id="rId57" Type="http://schemas.openxmlformats.org/officeDocument/2006/relationships/image" Target="../media/image2427.png"/><Relationship Id="rId10" Type="http://schemas.openxmlformats.org/officeDocument/2006/relationships/customXml" Target="../ink/ink1022.xml"/><Relationship Id="rId31" Type="http://schemas.openxmlformats.org/officeDocument/2006/relationships/image" Target="../media/image2376.png"/><Relationship Id="rId52" Type="http://schemas.openxmlformats.org/officeDocument/2006/relationships/customXml" Target="../ink/ink1043.xml"/><Relationship Id="rId73" Type="http://schemas.openxmlformats.org/officeDocument/2006/relationships/image" Target="../media/image2435.png"/><Relationship Id="rId78" Type="http://schemas.openxmlformats.org/officeDocument/2006/relationships/customXml" Target="../ink/ink1056.xml"/><Relationship Id="rId94" Type="http://schemas.openxmlformats.org/officeDocument/2006/relationships/customXml" Target="../ink/ink1064.xml"/><Relationship Id="rId99" Type="http://schemas.openxmlformats.org/officeDocument/2006/relationships/image" Target="../media/image2448.png"/><Relationship Id="rId101" Type="http://schemas.openxmlformats.org/officeDocument/2006/relationships/image" Target="../media/image2449.png"/><Relationship Id="rId122" Type="http://schemas.openxmlformats.org/officeDocument/2006/relationships/customXml" Target="../ink/ink1078.xml"/><Relationship Id="rId143" Type="http://schemas.openxmlformats.org/officeDocument/2006/relationships/image" Target="../media/image2470.png"/><Relationship Id="rId148" Type="http://schemas.openxmlformats.org/officeDocument/2006/relationships/customXml" Target="../ink/ink1091.xml"/><Relationship Id="rId164" Type="http://schemas.openxmlformats.org/officeDocument/2006/relationships/customXml" Target="../ink/ink1099.xml"/><Relationship Id="rId169" Type="http://schemas.openxmlformats.org/officeDocument/2006/relationships/image" Target="../media/image2483.png"/><Relationship Id="rId185" Type="http://schemas.openxmlformats.org/officeDocument/2006/relationships/image" Target="../media/image2491.png"/><Relationship Id="rId4" Type="http://schemas.openxmlformats.org/officeDocument/2006/relationships/customXml" Target="../ink/ink1019.xml"/><Relationship Id="rId9" Type="http://schemas.openxmlformats.org/officeDocument/2006/relationships/image" Target="../media/image2362.png"/><Relationship Id="rId180" Type="http://schemas.openxmlformats.org/officeDocument/2006/relationships/customXml" Target="../ink/ink1107.xml"/><Relationship Id="rId210" Type="http://schemas.openxmlformats.org/officeDocument/2006/relationships/customXml" Target="../ink/ink1122.xml"/><Relationship Id="rId215" Type="http://schemas.openxmlformats.org/officeDocument/2006/relationships/image" Target="../media/image2506.png"/><Relationship Id="rId236" Type="http://schemas.openxmlformats.org/officeDocument/2006/relationships/customXml" Target="../ink/ink1135.xml"/><Relationship Id="rId26" Type="http://schemas.openxmlformats.org/officeDocument/2006/relationships/customXml" Target="../ink/ink1030.xml"/><Relationship Id="rId231" Type="http://schemas.openxmlformats.org/officeDocument/2006/relationships/image" Target="../media/image2514.png"/><Relationship Id="rId47" Type="http://schemas.openxmlformats.org/officeDocument/2006/relationships/image" Target="../media/image2422.png"/><Relationship Id="rId68" Type="http://schemas.openxmlformats.org/officeDocument/2006/relationships/customXml" Target="../ink/ink1051.xml"/><Relationship Id="rId89" Type="http://schemas.openxmlformats.org/officeDocument/2006/relationships/image" Target="../media/image2443.png"/><Relationship Id="rId112" Type="http://schemas.openxmlformats.org/officeDocument/2006/relationships/customXml" Target="../ink/ink1073.xml"/><Relationship Id="rId133" Type="http://schemas.openxmlformats.org/officeDocument/2006/relationships/image" Target="../media/image2465.png"/><Relationship Id="rId154" Type="http://schemas.openxmlformats.org/officeDocument/2006/relationships/customXml" Target="../ink/ink1094.xml"/><Relationship Id="rId175" Type="http://schemas.openxmlformats.org/officeDocument/2006/relationships/image" Target="../media/image2486.png"/><Relationship Id="rId196" Type="http://schemas.openxmlformats.org/officeDocument/2006/relationships/customXml" Target="../ink/ink1115.xml"/><Relationship Id="rId200" Type="http://schemas.openxmlformats.org/officeDocument/2006/relationships/customXml" Target="../ink/ink1117.xml"/><Relationship Id="rId16" Type="http://schemas.openxmlformats.org/officeDocument/2006/relationships/customXml" Target="../ink/ink1025.xml"/><Relationship Id="rId221" Type="http://schemas.openxmlformats.org/officeDocument/2006/relationships/image" Target="../media/image2509.png"/><Relationship Id="rId242" Type="http://schemas.openxmlformats.org/officeDocument/2006/relationships/customXml" Target="../ink/ink1138.xml"/><Relationship Id="rId37" Type="http://schemas.openxmlformats.org/officeDocument/2006/relationships/image" Target="../media/image2379.png"/><Relationship Id="rId58" Type="http://schemas.openxmlformats.org/officeDocument/2006/relationships/customXml" Target="../ink/ink1046.xml"/><Relationship Id="rId79" Type="http://schemas.openxmlformats.org/officeDocument/2006/relationships/image" Target="../media/image2438.png"/><Relationship Id="rId102" Type="http://schemas.openxmlformats.org/officeDocument/2006/relationships/customXml" Target="../ink/ink1068.xml"/><Relationship Id="rId123" Type="http://schemas.openxmlformats.org/officeDocument/2006/relationships/image" Target="../media/image2460.png"/><Relationship Id="rId144" Type="http://schemas.openxmlformats.org/officeDocument/2006/relationships/customXml" Target="../ink/ink1089.xml"/><Relationship Id="rId90" Type="http://schemas.openxmlformats.org/officeDocument/2006/relationships/customXml" Target="../ink/ink1062.xml"/><Relationship Id="rId165" Type="http://schemas.openxmlformats.org/officeDocument/2006/relationships/image" Target="../media/image2481.png"/><Relationship Id="rId186" Type="http://schemas.openxmlformats.org/officeDocument/2006/relationships/customXml" Target="../ink/ink1110.xml"/><Relationship Id="rId211" Type="http://schemas.openxmlformats.org/officeDocument/2006/relationships/image" Target="../media/image2504.png"/><Relationship Id="rId232" Type="http://schemas.openxmlformats.org/officeDocument/2006/relationships/customXml" Target="../ink/ink1133.xml"/><Relationship Id="rId27" Type="http://schemas.openxmlformats.org/officeDocument/2006/relationships/image" Target="../media/image2374.png"/><Relationship Id="rId48" Type="http://schemas.openxmlformats.org/officeDocument/2006/relationships/customXml" Target="../ink/ink1041.xml"/><Relationship Id="rId69" Type="http://schemas.openxmlformats.org/officeDocument/2006/relationships/image" Target="../media/image2433.png"/><Relationship Id="rId113" Type="http://schemas.openxmlformats.org/officeDocument/2006/relationships/image" Target="../media/image2455.png"/><Relationship Id="rId134" Type="http://schemas.openxmlformats.org/officeDocument/2006/relationships/customXml" Target="../ink/ink1084.xml"/><Relationship Id="rId80" Type="http://schemas.openxmlformats.org/officeDocument/2006/relationships/customXml" Target="../ink/ink1057.xml"/><Relationship Id="rId155" Type="http://schemas.openxmlformats.org/officeDocument/2006/relationships/image" Target="../media/image2476.png"/><Relationship Id="rId176" Type="http://schemas.openxmlformats.org/officeDocument/2006/relationships/customXml" Target="../ink/ink1105.xml"/><Relationship Id="rId197" Type="http://schemas.openxmlformats.org/officeDocument/2006/relationships/image" Target="../media/image2497.png"/><Relationship Id="rId201" Type="http://schemas.openxmlformats.org/officeDocument/2006/relationships/image" Target="../media/image2499.png"/><Relationship Id="rId222" Type="http://schemas.openxmlformats.org/officeDocument/2006/relationships/customXml" Target="../ink/ink1128.xml"/><Relationship Id="rId243" Type="http://schemas.openxmlformats.org/officeDocument/2006/relationships/image" Target="../media/image2520.png"/><Relationship Id="rId17" Type="http://schemas.openxmlformats.org/officeDocument/2006/relationships/image" Target="../media/image2366.png"/><Relationship Id="rId38" Type="http://schemas.openxmlformats.org/officeDocument/2006/relationships/customXml" Target="../ink/ink1036.xml"/><Relationship Id="rId59" Type="http://schemas.openxmlformats.org/officeDocument/2006/relationships/image" Target="../media/image2428.png"/><Relationship Id="rId103" Type="http://schemas.openxmlformats.org/officeDocument/2006/relationships/image" Target="../media/image2450.png"/><Relationship Id="rId124" Type="http://schemas.openxmlformats.org/officeDocument/2006/relationships/customXml" Target="../ink/ink1079.xml"/><Relationship Id="rId70" Type="http://schemas.openxmlformats.org/officeDocument/2006/relationships/customXml" Target="../ink/ink1052.xml"/><Relationship Id="rId91" Type="http://schemas.openxmlformats.org/officeDocument/2006/relationships/image" Target="../media/image2444.png"/><Relationship Id="rId145" Type="http://schemas.openxmlformats.org/officeDocument/2006/relationships/image" Target="../media/image2471.png"/><Relationship Id="rId166" Type="http://schemas.openxmlformats.org/officeDocument/2006/relationships/customXml" Target="../ink/ink1100.xml"/><Relationship Id="rId187" Type="http://schemas.openxmlformats.org/officeDocument/2006/relationships/image" Target="../media/image249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23.xml"/><Relationship Id="rId233" Type="http://schemas.openxmlformats.org/officeDocument/2006/relationships/image" Target="../media/image2515.png"/><Relationship Id="rId28" Type="http://schemas.openxmlformats.org/officeDocument/2006/relationships/customXml" Target="../ink/ink1031.xml"/><Relationship Id="rId49" Type="http://schemas.openxmlformats.org/officeDocument/2006/relationships/image" Target="../media/image2423.png"/><Relationship Id="rId114" Type="http://schemas.openxmlformats.org/officeDocument/2006/relationships/customXml" Target="../ink/ink1074.xml"/><Relationship Id="rId60" Type="http://schemas.openxmlformats.org/officeDocument/2006/relationships/customXml" Target="../ink/ink1047.xml"/><Relationship Id="rId81" Type="http://schemas.openxmlformats.org/officeDocument/2006/relationships/image" Target="../media/image2439.png"/><Relationship Id="rId135" Type="http://schemas.openxmlformats.org/officeDocument/2006/relationships/image" Target="../media/image2466.png"/><Relationship Id="rId156" Type="http://schemas.openxmlformats.org/officeDocument/2006/relationships/customXml" Target="../ink/ink1095.xml"/><Relationship Id="rId177" Type="http://schemas.openxmlformats.org/officeDocument/2006/relationships/image" Target="../media/image2487.png"/><Relationship Id="rId198" Type="http://schemas.openxmlformats.org/officeDocument/2006/relationships/customXml" Target="../ink/ink1116.xml"/><Relationship Id="rId202" Type="http://schemas.openxmlformats.org/officeDocument/2006/relationships/customXml" Target="../ink/ink1118.xml"/><Relationship Id="rId223" Type="http://schemas.openxmlformats.org/officeDocument/2006/relationships/image" Target="../media/image2510.png"/><Relationship Id="rId244" Type="http://schemas.openxmlformats.org/officeDocument/2006/relationships/customXml" Target="../ink/ink1139.xml"/><Relationship Id="rId18" Type="http://schemas.openxmlformats.org/officeDocument/2006/relationships/customXml" Target="../ink/ink1026.xml"/><Relationship Id="rId39" Type="http://schemas.openxmlformats.org/officeDocument/2006/relationships/image" Target="../media/image2380.png"/><Relationship Id="rId50" Type="http://schemas.openxmlformats.org/officeDocument/2006/relationships/customXml" Target="../ink/ink1042.xml"/><Relationship Id="rId104" Type="http://schemas.openxmlformats.org/officeDocument/2006/relationships/customXml" Target="../ink/ink1069.xml"/><Relationship Id="rId125" Type="http://schemas.openxmlformats.org/officeDocument/2006/relationships/image" Target="../media/image2461.png"/><Relationship Id="rId146" Type="http://schemas.openxmlformats.org/officeDocument/2006/relationships/customXml" Target="../ink/ink1090.xml"/><Relationship Id="rId167" Type="http://schemas.openxmlformats.org/officeDocument/2006/relationships/image" Target="../media/image2482.png"/><Relationship Id="rId188" Type="http://schemas.openxmlformats.org/officeDocument/2006/relationships/customXml" Target="../ink/ink1111.xml"/><Relationship Id="rId71" Type="http://schemas.openxmlformats.org/officeDocument/2006/relationships/image" Target="../media/image2434.png"/><Relationship Id="rId92" Type="http://schemas.openxmlformats.org/officeDocument/2006/relationships/customXml" Target="../ink/ink1063.xml"/><Relationship Id="rId213" Type="http://schemas.openxmlformats.org/officeDocument/2006/relationships/image" Target="../media/image2505.png"/><Relationship Id="rId234" Type="http://schemas.openxmlformats.org/officeDocument/2006/relationships/customXml" Target="../ink/ink1134.xml"/><Relationship Id="rId2" Type="http://schemas.openxmlformats.org/officeDocument/2006/relationships/customXml" Target="../ink/ink1018.xml"/><Relationship Id="rId29" Type="http://schemas.openxmlformats.org/officeDocument/2006/relationships/image" Target="../media/image2375.png"/><Relationship Id="rId40" Type="http://schemas.openxmlformats.org/officeDocument/2006/relationships/customXml" Target="../ink/ink1037.xml"/><Relationship Id="rId115" Type="http://schemas.openxmlformats.org/officeDocument/2006/relationships/image" Target="../media/image2456.png"/><Relationship Id="rId136" Type="http://schemas.openxmlformats.org/officeDocument/2006/relationships/customXml" Target="../ink/ink1085.xml"/><Relationship Id="rId157" Type="http://schemas.openxmlformats.org/officeDocument/2006/relationships/image" Target="../media/image2477.png"/><Relationship Id="rId178" Type="http://schemas.openxmlformats.org/officeDocument/2006/relationships/customXml" Target="../ink/ink1106.xml"/><Relationship Id="rId61" Type="http://schemas.openxmlformats.org/officeDocument/2006/relationships/image" Target="../media/image2429.png"/><Relationship Id="rId82" Type="http://schemas.openxmlformats.org/officeDocument/2006/relationships/customXml" Target="../ink/ink1058.xml"/><Relationship Id="rId199" Type="http://schemas.openxmlformats.org/officeDocument/2006/relationships/image" Target="../media/image2498.png"/><Relationship Id="rId203" Type="http://schemas.openxmlformats.org/officeDocument/2006/relationships/image" Target="../media/image2500.png"/><Relationship Id="rId19" Type="http://schemas.openxmlformats.org/officeDocument/2006/relationships/image" Target="../media/image2367.png"/><Relationship Id="rId224" Type="http://schemas.openxmlformats.org/officeDocument/2006/relationships/customXml" Target="../ink/ink1129.xml"/><Relationship Id="rId245" Type="http://schemas.openxmlformats.org/officeDocument/2006/relationships/image" Target="../media/image2521.png"/><Relationship Id="rId30" Type="http://schemas.openxmlformats.org/officeDocument/2006/relationships/customXml" Target="../ink/ink1032.xml"/><Relationship Id="rId105" Type="http://schemas.openxmlformats.org/officeDocument/2006/relationships/image" Target="../media/image2451.png"/><Relationship Id="rId126" Type="http://schemas.openxmlformats.org/officeDocument/2006/relationships/customXml" Target="../ink/ink1080.xml"/><Relationship Id="rId147" Type="http://schemas.openxmlformats.org/officeDocument/2006/relationships/image" Target="../media/image2472.png"/><Relationship Id="rId168" Type="http://schemas.openxmlformats.org/officeDocument/2006/relationships/customXml" Target="../ink/ink1101.xml"/><Relationship Id="rId51" Type="http://schemas.openxmlformats.org/officeDocument/2006/relationships/image" Target="../media/image2424.png"/><Relationship Id="rId72" Type="http://schemas.openxmlformats.org/officeDocument/2006/relationships/customXml" Target="../ink/ink1053.xml"/><Relationship Id="rId93" Type="http://schemas.openxmlformats.org/officeDocument/2006/relationships/image" Target="../media/image2445.png"/><Relationship Id="rId189" Type="http://schemas.openxmlformats.org/officeDocument/2006/relationships/image" Target="../media/image2493.png"/><Relationship Id="rId3" Type="http://schemas.openxmlformats.org/officeDocument/2006/relationships/image" Target="../media/image2355.png"/><Relationship Id="rId214" Type="http://schemas.openxmlformats.org/officeDocument/2006/relationships/customXml" Target="../ink/ink1124.xml"/><Relationship Id="rId235" Type="http://schemas.openxmlformats.org/officeDocument/2006/relationships/image" Target="../media/image2516.png"/><Relationship Id="rId116" Type="http://schemas.openxmlformats.org/officeDocument/2006/relationships/customXml" Target="../ink/ink1075.xml"/><Relationship Id="rId137" Type="http://schemas.openxmlformats.org/officeDocument/2006/relationships/image" Target="../media/image2467.png"/><Relationship Id="rId158" Type="http://schemas.openxmlformats.org/officeDocument/2006/relationships/customXml" Target="../ink/ink1096.xml"/><Relationship Id="rId20" Type="http://schemas.openxmlformats.org/officeDocument/2006/relationships/customXml" Target="../ink/ink1027.xml"/><Relationship Id="rId41" Type="http://schemas.openxmlformats.org/officeDocument/2006/relationships/image" Target="../media/image2419.png"/><Relationship Id="rId62" Type="http://schemas.openxmlformats.org/officeDocument/2006/relationships/customXml" Target="../ink/ink1048.xml"/><Relationship Id="rId83" Type="http://schemas.openxmlformats.org/officeDocument/2006/relationships/image" Target="../media/image2440.png"/><Relationship Id="rId179" Type="http://schemas.openxmlformats.org/officeDocument/2006/relationships/image" Target="../media/image2488.png"/><Relationship Id="rId190" Type="http://schemas.openxmlformats.org/officeDocument/2006/relationships/customXml" Target="../ink/ink1112.xml"/><Relationship Id="rId204" Type="http://schemas.openxmlformats.org/officeDocument/2006/relationships/customXml" Target="../ink/ink1119.xml"/><Relationship Id="rId225" Type="http://schemas.openxmlformats.org/officeDocument/2006/relationships/image" Target="../media/image2511.png"/><Relationship Id="rId246" Type="http://schemas.openxmlformats.org/officeDocument/2006/relationships/customXml" Target="../ink/ink1140.xml"/><Relationship Id="rId106" Type="http://schemas.openxmlformats.org/officeDocument/2006/relationships/customXml" Target="../ink/ink1070.xml"/><Relationship Id="rId127" Type="http://schemas.openxmlformats.org/officeDocument/2006/relationships/image" Target="../media/image2462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3.png"/><Relationship Id="rId299" Type="http://schemas.openxmlformats.org/officeDocument/2006/relationships/image" Target="../media/image624.png"/><Relationship Id="rId21" Type="http://schemas.openxmlformats.org/officeDocument/2006/relationships/image" Target="../media/image485.png"/><Relationship Id="rId63" Type="http://schemas.openxmlformats.org/officeDocument/2006/relationships/image" Target="../media/image506.png"/><Relationship Id="rId159" Type="http://schemas.openxmlformats.org/officeDocument/2006/relationships/image" Target="../media/image554.png"/><Relationship Id="rId324" Type="http://schemas.openxmlformats.org/officeDocument/2006/relationships/customXml" Target="../ink/ink1302.xml"/><Relationship Id="rId170" Type="http://schemas.openxmlformats.org/officeDocument/2006/relationships/customXml" Target="../ink/ink1225.xml"/><Relationship Id="rId226" Type="http://schemas.openxmlformats.org/officeDocument/2006/relationships/customXml" Target="../ink/ink1253.xml"/><Relationship Id="rId268" Type="http://schemas.openxmlformats.org/officeDocument/2006/relationships/customXml" Target="../ink/ink1274.xml"/><Relationship Id="rId32" Type="http://schemas.openxmlformats.org/officeDocument/2006/relationships/customXml" Target="../ink/ink1156.xml"/><Relationship Id="rId74" Type="http://schemas.openxmlformats.org/officeDocument/2006/relationships/customXml" Target="../ink/ink1177.xml"/><Relationship Id="rId128" Type="http://schemas.openxmlformats.org/officeDocument/2006/relationships/customXml" Target="../ink/ink1204.xml"/><Relationship Id="rId335" Type="http://schemas.openxmlformats.org/officeDocument/2006/relationships/image" Target="../media/image642.png"/><Relationship Id="rId5" Type="http://schemas.openxmlformats.org/officeDocument/2006/relationships/image" Target="../media/image477.png"/><Relationship Id="rId181" Type="http://schemas.openxmlformats.org/officeDocument/2006/relationships/image" Target="../media/image565.png"/><Relationship Id="rId237" Type="http://schemas.openxmlformats.org/officeDocument/2006/relationships/image" Target="../media/image593.png"/><Relationship Id="rId279" Type="http://schemas.openxmlformats.org/officeDocument/2006/relationships/image" Target="../media/image614.png"/><Relationship Id="rId43" Type="http://schemas.openxmlformats.org/officeDocument/2006/relationships/image" Target="../media/image496.png"/><Relationship Id="rId139" Type="http://schemas.openxmlformats.org/officeDocument/2006/relationships/image" Target="../media/image544.png"/><Relationship Id="rId290" Type="http://schemas.openxmlformats.org/officeDocument/2006/relationships/customXml" Target="../ink/ink1285.xml"/><Relationship Id="rId304" Type="http://schemas.openxmlformats.org/officeDocument/2006/relationships/customXml" Target="../ink/ink1292.xml"/><Relationship Id="rId85" Type="http://schemas.openxmlformats.org/officeDocument/2006/relationships/image" Target="../media/image517.png"/><Relationship Id="rId150" Type="http://schemas.openxmlformats.org/officeDocument/2006/relationships/customXml" Target="../ink/ink1215.xml"/><Relationship Id="rId192" Type="http://schemas.openxmlformats.org/officeDocument/2006/relationships/customXml" Target="../ink/ink1236.xml"/><Relationship Id="rId206" Type="http://schemas.openxmlformats.org/officeDocument/2006/relationships/customXml" Target="../ink/ink1243.xml"/><Relationship Id="rId248" Type="http://schemas.openxmlformats.org/officeDocument/2006/relationships/customXml" Target="../ink/ink1264.xml"/><Relationship Id="rId12" Type="http://schemas.openxmlformats.org/officeDocument/2006/relationships/customXml" Target="../ink/ink1146.xml"/><Relationship Id="rId108" Type="http://schemas.openxmlformats.org/officeDocument/2006/relationships/customXml" Target="../ink/ink1194.xml"/><Relationship Id="rId315" Type="http://schemas.openxmlformats.org/officeDocument/2006/relationships/image" Target="../media/image632.png"/><Relationship Id="rId54" Type="http://schemas.openxmlformats.org/officeDocument/2006/relationships/customXml" Target="../ink/ink1167.xml"/><Relationship Id="rId96" Type="http://schemas.openxmlformats.org/officeDocument/2006/relationships/customXml" Target="../ink/ink1188.xml"/><Relationship Id="rId161" Type="http://schemas.openxmlformats.org/officeDocument/2006/relationships/image" Target="../media/image555.png"/><Relationship Id="rId217" Type="http://schemas.openxmlformats.org/officeDocument/2006/relationships/image" Target="../media/image583.png"/><Relationship Id="rId259" Type="http://schemas.openxmlformats.org/officeDocument/2006/relationships/image" Target="../media/image604.png"/><Relationship Id="rId23" Type="http://schemas.openxmlformats.org/officeDocument/2006/relationships/image" Target="../media/image486.png"/><Relationship Id="rId119" Type="http://schemas.openxmlformats.org/officeDocument/2006/relationships/image" Target="../media/image534.png"/><Relationship Id="rId270" Type="http://schemas.openxmlformats.org/officeDocument/2006/relationships/customXml" Target="../ink/ink1275.xml"/><Relationship Id="rId326" Type="http://schemas.openxmlformats.org/officeDocument/2006/relationships/customXml" Target="../ink/ink1303.xml"/><Relationship Id="rId65" Type="http://schemas.openxmlformats.org/officeDocument/2006/relationships/image" Target="../media/image507.png"/><Relationship Id="rId130" Type="http://schemas.openxmlformats.org/officeDocument/2006/relationships/customXml" Target="../ink/ink1205.xml"/><Relationship Id="rId172" Type="http://schemas.openxmlformats.org/officeDocument/2006/relationships/customXml" Target="../ink/ink1226.xml"/><Relationship Id="rId228" Type="http://schemas.openxmlformats.org/officeDocument/2006/relationships/customXml" Target="../ink/ink1254.xml"/><Relationship Id="rId281" Type="http://schemas.openxmlformats.org/officeDocument/2006/relationships/image" Target="../media/image615.png"/><Relationship Id="rId337" Type="http://schemas.openxmlformats.org/officeDocument/2006/relationships/image" Target="../media/image643.png"/><Relationship Id="rId34" Type="http://schemas.openxmlformats.org/officeDocument/2006/relationships/customXml" Target="../ink/ink1157.xml"/><Relationship Id="rId76" Type="http://schemas.openxmlformats.org/officeDocument/2006/relationships/customXml" Target="../ink/ink1178.xml"/><Relationship Id="rId141" Type="http://schemas.openxmlformats.org/officeDocument/2006/relationships/image" Target="../media/image545.png"/><Relationship Id="rId7" Type="http://schemas.openxmlformats.org/officeDocument/2006/relationships/image" Target="../media/image478.png"/><Relationship Id="rId183" Type="http://schemas.openxmlformats.org/officeDocument/2006/relationships/image" Target="../media/image566.png"/><Relationship Id="rId239" Type="http://schemas.openxmlformats.org/officeDocument/2006/relationships/image" Target="../media/image594.png"/><Relationship Id="rId250" Type="http://schemas.openxmlformats.org/officeDocument/2006/relationships/customXml" Target="../ink/ink1265.xml"/><Relationship Id="rId292" Type="http://schemas.openxmlformats.org/officeDocument/2006/relationships/customXml" Target="../ink/ink1286.xml"/><Relationship Id="rId306" Type="http://schemas.openxmlformats.org/officeDocument/2006/relationships/customXml" Target="../ink/ink1293.xml"/><Relationship Id="rId45" Type="http://schemas.openxmlformats.org/officeDocument/2006/relationships/image" Target="../media/image497.png"/><Relationship Id="rId87" Type="http://schemas.openxmlformats.org/officeDocument/2006/relationships/image" Target="../media/image518.png"/><Relationship Id="rId110" Type="http://schemas.openxmlformats.org/officeDocument/2006/relationships/customXml" Target="../ink/ink1195.xml"/><Relationship Id="rId152" Type="http://schemas.openxmlformats.org/officeDocument/2006/relationships/customXml" Target="../ink/ink1216.xml"/><Relationship Id="rId194" Type="http://schemas.openxmlformats.org/officeDocument/2006/relationships/customXml" Target="../ink/ink1237.xml"/><Relationship Id="rId208" Type="http://schemas.openxmlformats.org/officeDocument/2006/relationships/customXml" Target="../ink/ink1244.xml"/><Relationship Id="rId240" Type="http://schemas.openxmlformats.org/officeDocument/2006/relationships/customXml" Target="../ink/ink1260.xml"/><Relationship Id="rId261" Type="http://schemas.openxmlformats.org/officeDocument/2006/relationships/image" Target="../media/image605.png"/><Relationship Id="rId14" Type="http://schemas.openxmlformats.org/officeDocument/2006/relationships/customXml" Target="../ink/ink1147.xml"/><Relationship Id="rId35" Type="http://schemas.openxmlformats.org/officeDocument/2006/relationships/image" Target="../media/image492.png"/><Relationship Id="rId56" Type="http://schemas.openxmlformats.org/officeDocument/2006/relationships/customXml" Target="../ink/ink1168.xml"/><Relationship Id="rId77" Type="http://schemas.openxmlformats.org/officeDocument/2006/relationships/image" Target="../media/image513.png"/><Relationship Id="rId100" Type="http://schemas.openxmlformats.org/officeDocument/2006/relationships/customXml" Target="../ink/ink1190.xml"/><Relationship Id="rId282" Type="http://schemas.openxmlformats.org/officeDocument/2006/relationships/customXml" Target="../ink/ink1281.xml"/><Relationship Id="rId317" Type="http://schemas.openxmlformats.org/officeDocument/2006/relationships/image" Target="../media/image633.png"/><Relationship Id="rId338" Type="http://schemas.openxmlformats.org/officeDocument/2006/relationships/customXml" Target="../ink/ink1309.xml"/><Relationship Id="rId8" Type="http://schemas.openxmlformats.org/officeDocument/2006/relationships/customXml" Target="../ink/ink1144.xml"/><Relationship Id="rId98" Type="http://schemas.openxmlformats.org/officeDocument/2006/relationships/customXml" Target="../ink/ink1189.xml"/><Relationship Id="rId121" Type="http://schemas.openxmlformats.org/officeDocument/2006/relationships/image" Target="../media/image535.png"/><Relationship Id="rId142" Type="http://schemas.openxmlformats.org/officeDocument/2006/relationships/customXml" Target="../ink/ink1211.xml"/><Relationship Id="rId163" Type="http://schemas.openxmlformats.org/officeDocument/2006/relationships/image" Target="../media/image556.png"/><Relationship Id="rId184" Type="http://schemas.openxmlformats.org/officeDocument/2006/relationships/customXml" Target="../ink/ink1232.xml"/><Relationship Id="rId219" Type="http://schemas.openxmlformats.org/officeDocument/2006/relationships/image" Target="../media/image584.png"/><Relationship Id="rId230" Type="http://schemas.openxmlformats.org/officeDocument/2006/relationships/customXml" Target="../ink/ink1255.xml"/><Relationship Id="rId251" Type="http://schemas.openxmlformats.org/officeDocument/2006/relationships/image" Target="../media/image600.png"/><Relationship Id="rId25" Type="http://schemas.openxmlformats.org/officeDocument/2006/relationships/image" Target="../media/image487.png"/><Relationship Id="rId46" Type="http://schemas.openxmlformats.org/officeDocument/2006/relationships/customXml" Target="../ink/ink1163.xml"/><Relationship Id="rId67" Type="http://schemas.openxmlformats.org/officeDocument/2006/relationships/image" Target="../media/image508.png"/><Relationship Id="rId272" Type="http://schemas.openxmlformats.org/officeDocument/2006/relationships/customXml" Target="../ink/ink1276.xml"/><Relationship Id="rId293" Type="http://schemas.openxmlformats.org/officeDocument/2006/relationships/image" Target="../media/image621.png"/><Relationship Id="rId307" Type="http://schemas.openxmlformats.org/officeDocument/2006/relationships/image" Target="../media/image628.png"/><Relationship Id="rId328" Type="http://schemas.openxmlformats.org/officeDocument/2006/relationships/customXml" Target="../ink/ink1304.xml"/><Relationship Id="rId88" Type="http://schemas.openxmlformats.org/officeDocument/2006/relationships/customXml" Target="../ink/ink1184.xml"/><Relationship Id="rId111" Type="http://schemas.openxmlformats.org/officeDocument/2006/relationships/image" Target="../media/image530.png"/><Relationship Id="rId132" Type="http://schemas.openxmlformats.org/officeDocument/2006/relationships/customXml" Target="../ink/ink1206.xml"/><Relationship Id="rId153" Type="http://schemas.openxmlformats.org/officeDocument/2006/relationships/image" Target="../media/image551.png"/><Relationship Id="rId174" Type="http://schemas.openxmlformats.org/officeDocument/2006/relationships/customXml" Target="../ink/ink1227.xml"/><Relationship Id="rId195" Type="http://schemas.openxmlformats.org/officeDocument/2006/relationships/image" Target="../media/image572.png"/><Relationship Id="rId209" Type="http://schemas.openxmlformats.org/officeDocument/2006/relationships/image" Target="../media/image579.png"/><Relationship Id="rId220" Type="http://schemas.openxmlformats.org/officeDocument/2006/relationships/customXml" Target="../ink/ink1250.xml"/><Relationship Id="rId241" Type="http://schemas.openxmlformats.org/officeDocument/2006/relationships/image" Target="../media/image595.png"/><Relationship Id="rId15" Type="http://schemas.openxmlformats.org/officeDocument/2006/relationships/image" Target="../media/image482.png"/><Relationship Id="rId36" Type="http://schemas.openxmlformats.org/officeDocument/2006/relationships/customXml" Target="../ink/ink1158.xml"/><Relationship Id="rId57" Type="http://schemas.openxmlformats.org/officeDocument/2006/relationships/image" Target="../media/image503.png"/><Relationship Id="rId262" Type="http://schemas.openxmlformats.org/officeDocument/2006/relationships/customXml" Target="../ink/ink1271.xml"/><Relationship Id="rId283" Type="http://schemas.openxmlformats.org/officeDocument/2006/relationships/image" Target="../media/image616.png"/><Relationship Id="rId318" Type="http://schemas.openxmlformats.org/officeDocument/2006/relationships/customXml" Target="../ink/ink1299.xml"/><Relationship Id="rId339" Type="http://schemas.openxmlformats.org/officeDocument/2006/relationships/image" Target="../media/image644.png"/><Relationship Id="rId78" Type="http://schemas.openxmlformats.org/officeDocument/2006/relationships/customXml" Target="../ink/ink1179.xml"/><Relationship Id="rId99" Type="http://schemas.openxmlformats.org/officeDocument/2006/relationships/image" Target="../media/image524.png"/><Relationship Id="rId101" Type="http://schemas.openxmlformats.org/officeDocument/2006/relationships/image" Target="../media/image525.png"/><Relationship Id="rId122" Type="http://schemas.openxmlformats.org/officeDocument/2006/relationships/customXml" Target="../ink/ink1201.xml"/><Relationship Id="rId143" Type="http://schemas.openxmlformats.org/officeDocument/2006/relationships/image" Target="../media/image546.png"/><Relationship Id="rId164" Type="http://schemas.openxmlformats.org/officeDocument/2006/relationships/customXml" Target="../ink/ink1222.xml"/><Relationship Id="rId185" Type="http://schemas.openxmlformats.org/officeDocument/2006/relationships/image" Target="../media/image567.png"/><Relationship Id="rId9" Type="http://schemas.openxmlformats.org/officeDocument/2006/relationships/image" Target="../media/image479.png"/><Relationship Id="rId210" Type="http://schemas.openxmlformats.org/officeDocument/2006/relationships/customXml" Target="../ink/ink1245.xml"/><Relationship Id="rId26" Type="http://schemas.openxmlformats.org/officeDocument/2006/relationships/customXml" Target="../ink/ink1153.xml"/><Relationship Id="rId231" Type="http://schemas.openxmlformats.org/officeDocument/2006/relationships/image" Target="../media/image590.png"/><Relationship Id="rId252" Type="http://schemas.openxmlformats.org/officeDocument/2006/relationships/customXml" Target="../ink/ink1266.xml"/><Relationship Id="rId273" Type="http://schemas.openxmlformats.org/officeDocument/2006/relationships/image" Target="../media/image611.png"/><Relationship Id="rId294" Type="http://schemas.openxmlformats.org/officeDocument/2006/relationships/customXml" Target="../ink/ink1287.xml"/><Relationship Id="rId308" Type="http://schemas.openxmlformats.org/officeDocument/2006/relationships/customXml" Target="../ink/ink1294.xml"/><Relationship Id="rId329" Type="http://schemas.openxmlformats.org/officeDocument/2006/relationships/image" Target="../media/image639.png"/><Relationship Id="rId47" Type="http://schemas.openxmlformats.org/officeDocument/2006/relationships/image" Target="../media/image498.png"/><Relationship Id="rId68" Type="http://schemas.openxmlformats.org/officeDocument/2006/relationships/customXml" Target="../ink/ink1174.xml"/><Relationship Id="rId89" Type="http://schemas.openxmlformats.org/officeDocument/2006/relationships/image" Target="../media/image519.png"/><Relationship Id="rId112" Type="http://schemas.openxmlformats.org/officeDocument/2006/relationships/customXml" Target="../ink/ink1196.xml"/><Relationship Id="rId133" Type="http://schemas.openxmlformats.org/officeDocument/2006/relationships/image" Target="../media/image541.png"/><Relationship Id="rId154" Type="http://schemas.openxmlformats.org/officeDocument/2006/relationships/customXml" Target="../ink/ink1217.xml"/><Relationship Id="rId175" Type="http://schemas.openxmlformats.org/officeDocument/2006/relationships/image" Target="../media/image562.png"/><Relationship Id="rId340" Type="http://schemas.openxmlformats.org/officeDocument/2006/relationships/customXml" Target="../ink/ink1310.xml"/><Relationship Id="rId196" Type="http://schemas.openxmlformats.org/officeDocument/2006/relationships/customXml" Target="../ink/ink1238.xml"/><Relationship Id="rId200" Type="http://schemas.openxmlformats.org/officeDocument/2006/relationships/customXml" Target="../ink/ink1240.xml"/><Relationship Id="rId16" Type="http://schemas.openxmlformats.org/officeDocument/2006/relationships/customXml" Target="../ink/ink1148.xml"/><Relationship Id="rId221" Type="http://schemas.openxmlformats.org/officeDocument/2006/relationships/image" Target="../media/image585.png"/><Relationship Id="rId242" Type="http://schemas.openxmlformats.org/officeDocument/2006/relationships/customXml" Target="../ink/ink1261.xml"/><Relationship Id="rId263" Type="http://schemas.openxmlformats.org/officeDocument/2006/relationships/image" Target="../media/image606.png"/><Relationship Id="rId284" Type="http://schemas.openxmlformats.org/officeDocument/2006/relationships/customXml" Target="../ink/ink1282.xml"/><Relationship Id="rId319" Type="http://schemas.openxmlformats.org/officeDocument/2006/relationships/image" Target="../media/image634.png"/><Relationship Id="rId37" Type="http://schemas.openxmlformats.org/officeDocument/2006/relationships/image" Target="../media/image493.png"/><Relationship Id="rId58" Type="http://schemas.openxmlformats.org/officeDocument/2006/relationships/customXml" Target="../ink/ink1169.xml"/><Relationship Id="rId79" Type="http://schemas.openxmlformats.org/officeDocument/2006/relationships/image" Target="../media/image514.png"/><Relationship Id="rId102" Type="http://schemas.openxmlformats.org/officeDocument/2006/relationships/customXml" Target="../ink/ink1191.xml"/><Relationship Id="rId123" Type="http://schemas.openxmlformats.org/officeDocument/2006/relationships/image" Target="../media/image536.png"/><Relationship Id="rId144" Type="http://schemas.openxmlformats.org/officeDocument/2006/relationships/customXml" Target="../ink/ink1212.xml"/><Relationship Id="rId330" Type="http://schemas.openxmlformats.org/officeDocument/2006/relationships/customXml" Target="../ink/ink1305.xml"/><Relationship Id="rId90" Type="http://schemas.openxmlformats.org/officeDocument/2006/relationships/customXml" Target="../ink/ink1185.xml"/><Relationship Id="rId165" Type="http://schemas.openxmlformats.org/officeDocument/2006/relationships/image" Target="../media/image557.png"/><Relationship Id="rId186" Type="http://schemas.openxmlformats.org/officeDocument/2006/relationships/customXml" Target="../ink/ink1233.xml"/><Relationship Id="rId211" Type="http://schemas.openxmlformats.org/officeDocument/2006/relationships/image" Target="../media/image580.png"/><Relationship Id="rId232" Type="http://schemas.openxmlformats.org/officeDocument/2006/relationships/customXml" Target="../ink/ink1256.xml"/><Relationship Id="rId253" Type="http://schemas.openxmlformats.org/officeDocument/2006/relationships/image" Target="../media/image601.png"/><Relationship Id="rId274" Type="http://schemas.openxmlformats.org/officeDocument/2006/relationships/customXml" Target="../ink/ink1277.xml"/><Relationship Id="rId295" Type="http://schemas.openxmlformats.org/officeDocument/2006/relationships/image" Target="../media/image622.png"/><Relationship Id="rId309" Type="http://schemas.openxmlformats.org/officeDocument/2006/relationships/image" Target="../media/image629.png"/><Relationship Id="rId27" Type="http://schemas.openxmlformats.org/officeDocument/2006/relationships/image" Target="../media/image488.png"/><Relationship Id="rId48" Type="http://schemas.openxmlformats.org/officeDocument/2006/relationships/customXml" Target="../ink/ink1164.xml"/><Relationship Id="rId69" Type="http://schemas.openxmlformats.org/officeDocument/2006/relationships/image" Target="../media/image509.png"/><Relationship Id="rId113" Type="http://schemas.openxmlformats.org/officeDocument/2006/relationships/image" Target="../media/image531.png"/><Relationship Id="rId134" Type="http://schemas.openxmlformats.org/officeDocument/2006/relationships/customXml" Target="../ink/ink1207.xml"/><Relationship Id="rId320" Type="http://schemas.openxmlformats.org/officeDocument/2006/relationships/customXml" Target="../ink/ink1300.xml"/><Relationship Id="rId80" Type="http://schemas.openxmlformats.org/officeDocument/2006/relationships/customXml" Target="../ink/ink1180.xml"/><Relationship Id="rId155" Type="http://schemas.openxmlformats.org/officeDocument/2006/relationships/image" Target="../media/image552.png"/><Relationship Id="rId176" Type="http://schemas.openxmlformats.org/officeDocument/2006/relationships/customXml" Target="../ink/ink1228.xml"/><Relationship Id="rId197" Type="http://schemas.openxmlformats.org/officeDocument/2006/relationships/image" Target="../media/image573.png"/><Relationship Id="rId341" Type="http://schemas.openxmlformats.org/officeDocument/2006/relationships/image" Target="../media/image645.png"/><Relationship Id="rId201" Type="http://schemas.openxmlformats.org/officeDocument/2006/relationships/image" Target="../media/image575.png"/><Relationship Id="rId222" Type="http://schemas.openxmlformats.org/officeDocument/2006/relationships/customXml" Target="../ink/ink1251.xml"/><Relationship Id="rId243" Type="http://schemas.openxmlformats.org/officeDocument/2006/relationships/image" Target="../media/image596.png"/><Relationship Id="rId264" Type="http://schemas.openxmlformats.org/officeDocument/2006/relationships/customXml" Target="../ink/ink1272.xml"/><Relationship Id="rId285" Type="http://schemas.openxmlformats.org/officeDocument/2006/relationships/image" Target="../media/image617.png"/><Relationship Id="rId17" Type="http://schemas.openxmlformats.org/officeDocument/2006/relationships/image" Target="../media/image483.png"/><Relationship Id="rId38" Type="http://schemas.openxmlformats.org/officeDocument/2006/relationships/customXml" Target="../ink/ink1159.xml"/><Relationship Id="rId59" Type="http://schemas.openxmlformats.org/officeDocument/2006/relationships/image" Target="../media/image504.png"/><Relationship Id="rId103" Type="http://schemas.openxmlformats.org/officeDocument/2006/relationships/image" Target="../media/image526.png"/><Relationship Id="rId124" Type="http://schemas.openxmlformats.org/officeDocument/2006/relationships/customXml" Target="../ink/ink1202.xml"/><Relationship Id="rId310" Type="http://schemas.openxmlformats.org/officeDocument/2006/relationships/customXml" Target="../ink/ink1295.xml"/><Relationship Id="rId70" Type="http://schemas.openxmlformats.org/officeDocument/2006/relationships/customXml" Target="../ink/ink1175.xml"/><Relationship Id="rId91" Type="http://schemas.openxmlformats.org/officeDocument/2006/relationships/image" Target="../media/image520.png"/><Relationship Id="rId145" Type="http://schemas.openxmlformats.org/officeDocument/2006/relationships/image" Target="../media/image547.png"/><Relationship Id="rId166" Type="http://schemas.openxmlformats.org/officeDocument/2006/relationships/customXml" Target="../ink/ink1223.xml"/><Relationship Id="rId187" Type="http://schemas.openxmlformats.org/officeDocument/2006/relationships/image" Target="../media/image568.png"/><Relationship Id="rId331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46.xml"/><Relationship Id="rId233" Type="http://schemas.openxmlformats.org/officeDocument/2006/relationships/image" Target="../media/image591.png"/><Relationship Id="rId254" Type="http://schemas.openxmlformats.org/officeDocument/2006/relationships/customXml" Target="../ink/ink1267.xml"/><Relationship Id="rId28" Type="http://schemas.openxmlformats.org/officeDocument/2006/relationships/customXml" Target="../ink/ink1154.xml"/><Relationship Id="rId49" Type="http://schemas.openxmlformats.org/officeDocument/2006/relationships/image" Target="../media/image499.png"/><Relationship Id="rId114" Type="http://schemas.openxmlformats.org/officeDocument/2006/relationships/customXml" Target="../ink/ink1197.xml"/><Relationship Id="rId275" Type="http://schemas.openxmlformats.org/officeDocument/2006/relationships/image" Target="../media/image612.png"/><Relationship Id="rId296" Type="http://schemas.openxmlformats.org/officeDocument/2006/relationships/customXml" Target="../ink/ink1288.xml"/><Relationship Id="rId300" Type="http://schemas.openxmlformats.org/officeDocument/2006/relationships/customXml" Target="../ink/ink1290.xml"/><Relationship Id="rId60" Type="http://schemas.openxmlformats.org/officeDocument/2006/relationships/customXml" Target="../ink/ink1170.xml"/><Relationship Id="rId81" Type="http://schemas.openxmlformats.org/officeDocument/2006/relationships/image" Target="../media/image515.png"/><Relationship Id="rId135" Type="http://schemas.openxmlformats.org/officeDocument/2006/relationships/image" Target="../media/image542.png"/><Relationship Id="rId156" Type="http://schemas.openxmlformats.org/officeDocument/2006/relationships/customXml" Target="../ink/ink1218.xml"/><Relationship Id="rId177" Type="http://schemas.openxmlformats.org/officeDocument/2006/relationships/image" Target="../media/image563.png"/><Relationship Id="rId198" Type="http://schemas.openxmlformats.org/officeDocument/2006/relationships/customXml" Target="../ink/ink1239.xml"/><Relationship Id="rId321" Type="http://schemas.openxmlformats.org/officeDocument/2006/relationships/image" Target="../media/image635.png"/><Relationship Id="rId342" Type="http://schemas.openxmlformats.org/officeDocument/2006/relationships/customXml" Target="../ink/ink1311.xml"/><Relationship Id="rId202" Type="http://schemas.openxmlformats.org/officeDocument/2006/relationships/customXml" Target="../ink/ink1241.xml"/><Relationship Id="rId223" Type="http://schemas.openxmlformats.org/officeDocument/2006/relationships/image" Target="../media/image586.png"/><Relationship Id="rId244" Type="http://schemas.openxmlformats.org/officeDocument/2006/relationships/customXml" Target="../ink/ink1262.xml"/><Relationship Id="rId18" Type="http://schemas.openxmlformats.org/officeDocument/2006/relationships/customXml" Target="../ink/ink1149.xml"/><Relationship Id="rId39" Type="http://schemas.openxmlformats.org/officeDocument/2006/relationships/image" Target="../media/image494.png"/><Relationship Id="rId265" Type="http://schemas.openxmlformats.org/officeDocument/2006/relationships/image" Target="../media/image607.png"/><Relationship Id="rId286" Type="http://schemas.openxmlformats.org/officeDocument/2006/relationships/customXml" Target="../ink/ink1283.xml"/><Relationship Id="rId50" Type="http://schemas.openxmlformats.org/officeDocument/2006/relationships/customXml" Target="../ink/ink1165.xml"/><Relationship Id="rId104" Type="http://schemas.openxmlformats.org/officeDocument/2006/relationships/customXml" Target="../ink/ink1192.xml"/><Relationship Id="rId125" Type="http://schemas.openxmlformats.org/officeDocument/2006/relationships/image" Target="../media/image537.png"/><Relationship Id="rId146" Type="http://schemas.openxmlformats.org/officeDocument/2006/relationships/customXml" Target="../ink/ink1213.xml"/><Relationship Id="rId167" Type="http://schemas.openxmlformats.org/officeDocument/2006/relationships/image" Target="../media/image558.png"/><Relationship Id="rId188" Type="http://schemas.openxmlformats.org/officeDocument/2006/relationships/customXml" Target="../ink/ink1234.xml"/><Relationship Id="rId311" Type="http://schemas.openxmlformats.org/officeDocument/2006/relationships/image" Target="../media/image630.png"/><Relationship Id="rId332" Type="http://schemas.openxmlformats.org/officeDocument/2006/relationships/customXml" Target="../ink/ink1306.xml"/><Relationship Id="rId71" Type="http://schemas.openxmlformats.org/officeDocument/2006/relationships/image" Target="../media/image510.png"/><Relationship Id="rId92" Type="http://schemas.openxmlformats.org/officeDocument/2006/relationships/customXml" Target="../ink/ink1186.xml"/><Relationship Id="rId213" Type="http://schemas.openxmlformats.org/officeDocument/2006/relationships/image" Target="../media/image581.png"/><Relationship Id="rId234" Type="http://schemas.openxmlformats.org/officeDocument/2006/relationships/customXml" Target="../ink/ink1257.xml"/><Relationship Id="rId2" Type="http://schemas.openxmlformats.org/officeDocument/2006/relationships/customXml" Target="../ink/ink1141.xml"/><Relationship Id="rId29" Type="http://schemas.openxmlformats.org/officeDocument/2006/relationships/image" Target="../media/image489.png"/><Relationship Id="rId255" Type="http://schemas.openxmlformats.org/officeDocument/2006/relationships/image" Target="../media/image602.png"/><Relationship Id="rId276" Type="http://schemas.openxmlformats.org/officeDocument/2006/relationships/customXml" Target="../ink/ink1278.xml"/><Relationship Id="rId297" Type="http://schemas.openxmlformats.org/officeDocument/2006/relationships/image" Target="../media/image623.png"/><Relationship Id="rId40" Type="http://schemas.openxmlformats.org/officeDocument/2006/relationships/customXml" Target="../ink/ink1160.xml"/><Relationship Id="rId115" Type="http://schemas.openxmlformats.org/officeDocument/2006/relationships/image" Target="../media/image532.png"/><Relationship Id="rId136" Type="http://schemas.openxmlformats.org/officeDocument/2006/relationships/customXml" Target="../ink/ink1208.xml"/><Relationship Id="rId157" Type="http://schemas.openxmlformats.org/officeDocument/2006/relationships/image" Target="../media/image553.png"/><Relationship Id="rId178" Type="http://schemas.openxmlformats.org/officeDocument/2006/relationships/customXml" Target="../ink/ink1229.xml"/><Relationship Id="rId301" Type="http://schemas.openxmlformats.org/officeDocument/2006/relationships/image" Target="../media/image625.png"/><Relationship Id="rId322" Type="http://schemas.openxmlformats.org/officeDocument/2006/relationships/customXml" Target="../ink/ink1301.xml"/><Relationship Id="rId343" Type="http://schemas.openxmlformats.org/officeDocument/2006/relationships/image" Target="../media/image646.png"/><Relationship Id="rId61" Type="http://schemas.openxmlformats.org/officeDocument/2006/relationships/image" Target="../media/image505.png"/><Relationship Id="rId82" Type="http://schemas.openxmlformats.org/officeDocument/2006/relationships/customXml" Target="../ink/ink1181.xml"/><Relationship Id="rId199" Type="http://schemas.openxmlformats.org/officeDocument/2006/relationships/image" Target="../media/image574.png"/><Relationship Id="rId203" Type="http://schemas.openxmlformats.org/officeDocument/2006/relationships/image" Target="../media/image576.png"/><Relationship Id="rId19" Type="http://schemas.openxmlformats.org/officeDocument/2006/relationships/image" Target="../media/image484.png"/><Relationship Id="rId224" Type="http://schemas.openxmlformats.org/officeDocument/2006/relationships/customXml" Target="../ink/ink1252.xml"/><Relationship Id="rId245" Type="http://schemas.openxmlformats.org/officeDocument/2006/relationships/image" Target="../media/image597.png"/><Relationship Id="rId266" Type="http://schemas.openxmlformats.org/officeDocument/2006/relationships/customXml" Target="../ink/ink1273.xml"/><Relationship Id="rId287" Type="http://schemas.openxmlformats.org/officeDocument/2006/relationships/image" Target="../media/image618.png"/><Relationship Id="rId30" Type="http://schemas.openxmlformats.org/officeDocument/2006/relationships/customXml" Target="../ink/ink1155.xml"/><Relationship Id="rId105" Type="http://schemas.openxmlformats.org/officeDocument/2006/relationships/image" Target="../media/image527.png"/><Relationship Id="rId126" Type="http://schemas.openxmlformats.org/officeDocument/2006/relationships/customXml" Target="../ink/ink1203.xml"/><Relationship Id="rId147" Type="http://schemas.openxmlformats.org/officeDocument/2006/relationships/image" Target="../media/image548.png"/><Relationship Id="rId168" Type="http://schemas.openxmlformats.org/officeDocument/2006/relationships/customXml" Target="../ink/ink1224.xml"/><Relationship Id="rId312" Type="http://schemas.openxmlformats.org/officeDocument/2006/relationships/customXml" Target="../ink/ink1296.xml"/><Relationship Id="rId333" Type="http://schemas.openxmlformats.org/officeDocument/2006/relationships/image" Target="../media/image641.png"/><Relationship Id="rId51" Type="http://schemas.openxmlformats.org/officeDocument/2006/relationships/image" Target="../media/image500.png"/><Relationship Id="rId72" Type="http://schemas.openxmlformats.org/officeDocument/2006/relationships/customXml" Target="../ink/ink1176.xml"/><Relationship Id="rId93" Type="http://schemas.openxmlformats.org/officeDocument/2006/relationships/image" Target="../media/image521.png"/><Relationship Id="rId189" Type="http://schemas.openxmlformats.org/officeDocument/2006/relationships/image" Target="../media/image569.png"/><Relationship Id="rId3" Type="http://schemas.openxmlformats.org/officeDocument/2006/relationships/image" Target="../media/image476.png"/><Relationship Id="rId214" Type="http://schemas.openxmlformats.org/officeDocument/2006/relationships/customXml" Target="../ink/ink1247.xml"/><Relationship Id="rId235" Type="http://schemas.openxmlformats.org/officeDocument/2006/relationships/image" Target="../media/image592.png"/><Relationship Id="rId256" Type="http://schemas.openxmlformats.org/officeDocument/2006/relationships/customXml" Target="../ink/ink1268.xml"/><Relationship Id="rId277" Type="http://schemas.openxmlformats.org/officeDocument/2006/relationships/image" Target="../media/image613.png"/><Relationship Id="rId298" Type="http://schemas.openxmlformats.org/officeDocument/2006/relationships/customXml" Target="../ink/ink1289.xml"/><Relationship Id="rId116" Type="http://schemas.openxmlformats.org/officeDocument/2006/relationships/customXml" Target="../ink/ink1198.xml"/><Relationship Id="rId137" Type="http://schemas.openxmlformats.org/officeDocument/2006/relationships/image" Target="../media/image543.png"/><Relationship Id="rId158" Type="http://schemas.openxmlformats.org/officeDocument/2006/relationships/customXml" Target="../ink/ink1219.xml"/><Relationship Id="rId302" Type="http://schemas.openxmlformats.org/officeDocument/2006/relationships/customXml" Target="../ink/ink1291.xml"/><Relationship Id="rId323" Type="http://schemas.openxmlformats.org/officeDocument/2006/relationships/image" Target="../media/image636.png"/><Relationship Id="rId20" Type="http://schemas.openxmlformats.org/officeDocument/2006/relationships/customXml" Target="../ink/ink1150.xml"/><Relationship Id="rId41" Type="http://schemas.openxmlformats.org/officeDocument/2006/relationships/image" Target="../media/image495.png"/><Relationship Id="rId62" Type="http://schemas.openxmlformats.org/officeDocument/2006/relationships/customXml" Target="../ink/ink1171.xml"/><Relationship Id="rId83" Type="http://schemas.openxmlformats.org/officeDocument/2006/relationships/image" Target="../media/image516.png"/><Relationship Id="rId179" Type="http://schemas.openxmlformats.org/officeDocument/2006/relationships/image" Target="../media/image564.png"/><Relationship Id="rId190" Type="http://schemas.openxmlformats.org/officeDocument/2006/relationships/customXml" Target="../ink/ink1235.xml"/><Relationship Id="rId204" Type="http://schemas.openxmlformats.org/officeDocument/2006/relationships/customXml" Target="../ink/ink1242.xml"/><Relationship Id="rId225" Type="http://schemas.openxmlformats.org/officeDocument/2006/relationships/image" Target="../media/image587.png"/><Relationship Id="rId246" Type="http://schemas.openxmlformats.org/officeDocument/2006/relationships/customXml" Target="../ink/ink1263.xml"/><Relationship Id="rId267" Type="http://schemas.openxmlformats.org/officeDocument/2006/relationships/image" Target="../media/image608.png"/><Relationship Id="rId288" Type="http://schemas.openxmlformats.org/officeDocument/2006/relationships/customXml" Target="../ink/ink1284.xml"/><Relationship Id="rId106" Type="http://schemas.openxmlformats.org/officeDocument/2006/relationships/customXml" Target="../ink/ink1193.xml"/><Relationship Id="rId127" Type="http://schemas.openxmlformats.org/officeDocument/2006/relationships/image" Target="../media/image538.png"/><Relationship Id="rId313" Type="http://schemas.openxmlformats.org/officeDocument/2006/relationships/image" Target="../media/image631.png"/><Relationship Id="rId10" Type="http://schemas.openxmlformats.org/officeDocument/2006/relationships/customXml" Target="../ink/ink1145.xml"/><Relationship Id="rId31" Type="http://schemas.openxmlformats.org/officeDocument/2006/relationships/image" Target="../media/image490.png"/><Relationship Id="rId52" Type="http://schemas.openxmlformats.org/officeDocument/2006/relationships/customXml" Target="../ink/ink1166.xml"/><Relationship Id="rId73" Type="http://schemas.openxmlformats.org/officeDocument/2006/relationships/image" Target="../media/image511.png"/><Relationship Id="rId94" Type="http://schemas.openxmlformats.org/officeDocument/2006/relationships/customXml" Target="../ink/ink1187.xml"/><Relationship Id="rId148" Type="http://schemas.openxmlformats.org/officeDocument/2006/relationships/customXml" Target="../ink/ink1214.xml"/><Relationship Id="rId169" Type="http://schemas.openxmlformats.org/officeDocument/2006/relationships/image" Target="../media/image559.png"/><Relationship Id="rId334" Type="http://schemas.openxmlformats.org/officeDocument/2006/relationships/customXml" Target="../ink/ink1307.xml"/><Relationship Id="rId4" Type="http://schemas.openxmlformats.org/officeDocument/2006/relationships/customXml" Target="../ink/ink1142.xml"/><Relationship Id="rId180" Type="http://schemas.openxmlformats.org/officeDocument/2006/relationships/customXml" Target="../ink/ink1230.xml"/><Relationship Id="rId215" Type="http://schemas.openxmlformats.org/officeDocument/2006/relationships/image" Target="../media/image582.png"/><Relationship Id="rId236" Type="http://schemas.openxmlformats.org/officeDocument/2006/relationships/customXml" Target="../ink/ink1258.xml"/><Relationship Id="rId257" Type="http://schemas.openxmlformats.org/officeDocument/2006/relationships/image" Target="../media/image603.png"/><Relationship Id="rId278" Type="http://schemas.openxmlformats.org/officeDocument/2006/relationships/customXml" Target="../ink/ink1279.xml"/><Relationship Id="rId303" Type="http://schemas.openxmlformats.org/officeDocument/2006/relationships/image" Target="../media/image626.png"/><Relationship Id="rId42" Type="http://schemas.openxmlformats.org/officeDocument/2006/relationships/customXml" Target="../ink/ink1161.xml"/><Relationship Id="rId84" Type="http://schemas.openxmlformats.org/officeDocument/2006/relationships/customXml" Target="../ink/ink1182.xml"/><Relationship Id="rId138" Type="http://schemas.openxmlformats.org/officeDocument/2006/relationships/customXml" Target="../ink/ink1209.xml"/><Relationship Id="rId191" Type="http://schemas.openxmlformats.org/officeDocument/2006/relationships/image" Target="../media/image570.png"/><Relationship Id="rId205" Type="http://schemas.openxmlformats.org/officeDocument/2006/relationships/image" Target="../media/image577.png"/><Relationship Id="rId247" Type="http://schemas.openxmlformats.org/officeDocument/2006/relationships/image" Target="../media/image598.png"/><Relationship Id="rId107" Type="http://schemas.openxmlformats.org/officeDocument/2006/relationships/image" Target="../media/image528.png"/><Relationship Id="rId289" Type="http://schemas.openxmlformats.org/officeDocument/2006/relationships/image" Target="../media/image619.png"/><Relationship Id="rId11" Type="http://schemas.openxmlformats.org/officeDocument/2006/relationships/image" Target="../media/image480.png"/><Relationship Id="rId53" Type="http://schemas.openxmlformats.org/officeDocument/2006/relationships/image" Target="../media/image501.png"/><Relationship Id="rId149" Type="http://schemas.openxmlformats.org/officeDocument/2006/relationships/image" Target="../media/image549.png"/><Relationship Id="rId314" Type="http://schemas.openxmlformats.org/officeDocument/2006/relationships/customXml" Target="../ink/ink1297.xml"/><Relationship Id="rId95" Type="http://schemas.openxmlformats.org/officeDocument/2006/relationships/image" Target="../media/image522.png"/><Relationship Id="rId160" Type="http://schemas.openxmlformats.org/officeDocument/2006/relationships/customXml" Target="../ink/ink1220.xml"/><Relationship Id="rId216" Type="http://schemas.openxmlformats.org/officeDocument/2006/relationships/customXml" Target="../ink/ink1248.xml"/><Relationship Id="rId258" Type="http://schemas.openxmlformats.org/officeDocument/2006/relationships/customXml" Target="../ink/ink1269.xml"/><Relationship Id="rId22" Type="http://schemas.openxmlformats.org/officeDocument/2006/relationships/customXml" Target="../ink/ink1151.xml"/><Relationship Id="rId64" Type="http://schemas.openxmlformats.org/officeDocument/2006/relationships/customXml" Target="../ink/ink1172.xml"/><Relationship Id="rId118" Type="http://schemas.openxmlformats.org/officeDocument/2006/relationships/customXml" Target="../ink/ink1199.xml"/><Relationship Id="rId325" Type="http://schemas.openxmlformats.org/officeDocument/2006/relationships/image" Target="../media/image637.png"/><Relationship Id="rId171" Type="http://schemas.openxmlformats.org/officeDocument/2006/relationships/image" Target="../media/image560.png"/><Relationship Id="rId227" Type="http://schemas.openxmlformats.org/officeDocument/2006/relationships/image" Target="../media/image588.png"/><Relationship Id="rId269" Type="http://schemas.openxmlformats.org/officeDocument/2006/relationships/image" Target="../media/image609.png"/><Relationship Id="rId33" Type="http://schemas.openxmlformats.org/officeDocument/2006/relationships/image" Target="../media/image491.png"/><Relationship Id="rId129" Type="http://schemas.openxmlformats.org/officeDocument/2006/relationships/image" Target="../media/image539.png"/><Relationship Id="rId280" Type="http://schemas.openxmlformats.org/officeDocument/2006/relationships/customXml" Target="../ink/ink1280.xml"/><Relationship Id="rId336" Type="http://schemas.openxmlformats.org/officeDocument/2006/relationships/customXml" Target="../ink/ink1308.xml"/><Relationship Id="rId75" Type="http://schemas.openxmlformats.org/officeDocument/2006/relationships/image" Target="../media/image512.png"/><Relationship Id="rId140" Type="http://schemas.openxmlformats.org/officeDocument/2006/relationships/customXml" Target="../ink/ink1210.xml"/><Relationship Id="rId182" Type="http://schemas.openxmlformats.org/officeDocument/2006/relationships/customXml" Target="../ink/ink1231.xml"/><Relationship Id="rId6" Type="http://schemas.openxmlformats.org/officeDocument/2006/relationships/customXml" Target="../ink/ink1143.xml"/><Relationship Id="rId238" Type="http://schemas.openxmlformats.org/officeDocument/2006/relationships/customXml" Target="../ink/ink1259.xml"/><Relationship Id="rId291" Type="http://schemas.openxmlformats.org/officeDocument/2006/relationships/image" Target="../media/image620.png"/><Relationship Id="rId305" Type="http://schemas.openxmlformats.org/officeDocument/2006/relationships/image" Target="../media/image627.png"/><Relationship Id="rId44" Type="http://schemas.openxmlformats.org/officeDocument/2006/relationships/customXml" Target="../ink/ink1162.xml"/><Relationship Id="rId86" Type="http://schemas.openxmlformats.org/officeDocument/2006/relationships/customXml" Target="../ink/ink1183.xml"/><Relationship Id="rId151" Type="http://schemas.openxmlformats.org/officeDocument/2006/relationships/image" Target="../media/image550.png"/><Relationship Id="rId193" Type="http://schemas.openxmlformats.org/officeDocument/2006/relationships/image" Target="../media/image571.png"/><Relationship Id="rId207" Type="http://schemas.openxmlformats.org/officeDocument/2006/relationships/image" Target="../media/image578.png"/><Relationship Id="rId249" Type="http://schemas.openxmlformats.org/officeDocument/2006/relationships/image" Target="../media/image599.png"/><Relationship Id="rId13" Type="http://schemas.openxmlformats.org/officeDocument/2006/relationships/image" Target="../media/image481.png"/><Relationship Id="rId109" Type="http://schemas.openxmlformats.org/officeDocument/2006/relationships/image" Target="../media/image529.png"/><Relationship Id="rId260" Type="http://schemas.openxmlformats.org/officeDocument/2006/relationships/customXml" Target="../ink/ink1270.xml"/><Relationship Id="rId316" Type="http://schemas.openxmlformats.org/officeDocument/2006/relationships/customXml" Target="../ink/ink1298.xml"/><Relationship Id="rId55" Type="http://schemas.openxmlformats.org/officeDocument/2006/relationships/image" Target="../media/image502.png"/><Relationship Id="rId97" Type="http://schemas.openxmlformats.org/officeDocument/2006/relationships/image" Target="../media/image523.png"/><Relationship Id="rId120" Type="http://schemas.openxmlformats.org/officeDocument/2006/relationships/customXml" Target="../ink/ink1200.xml"/><Relationship Id="rId162" Type="http://schemas.openxmlformats.org/officeDocument/2006/relationships/customXml" Target="../ink/ink1221.xml"/><Relationship Id="rId218" Type="http://schemas.openxmlformats.org/officeDocument/2006/relationships/customXml" Target="../ink/ink1249.xml"/><Relationship Id="rId271" Type="http://schemas.openxmlformats.org/officeDocument/2006/relationships/image" Target="../media/image610.png"/><Relationship Id="rId24" Type="http://schemas.openxmlformats.org/officeDocument/2006/relationships/customXml" Target="../ink/ink1152.xml"/><Relationship Id="rId66" Type="http://schemas.openxmlformats.org/officeDocument/2006/relationships/customXml" Target="../ink/ink1173.xml"/><Relationship Id="rId131" Type="http://schemas.openxmlformats.org/officeDocument/2006/relationships/image" Target="../media/image540.png"/><Relationship Id="rId327" Type="http://schemas.openxmlformats.org/officeDocument/2006/relationships/image" Target="../media/image638.png"/><Relationship Id="rId173" Type="http://schemas.openxmlformats.org/officeDocument/2006/relationships/image" Target="../media/image561.png"/><Relationship Id="rId229" Type="http://schemas.openxmlformats.org/officeDocument/2006/relationships/image" Target="../media/image589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8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28" Type="http://schemas.openxmlformats.org/officeDocument/2006/relationships/customXml" Target="../ink/ink164.xml"/><Relationship Id="rId349" Type="http://schemas.openxmlformats.org/officeDocument/2006/relationships/image" Target="../media/image174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8" Type="http://schemas.openxmlformats.org/officeDocument/2006/relationships/customXml" Target="../ink/ink159.xml"/><Relationship Id="rId339" Type="http://schemas.openxmlformats.org/officeDocument/2006/relationships/image" Target="../media/image169.png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17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customXml" Target="../ink/ink171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353" Type="http://schemas.openxmlformats.org/officeDocument/2006/relationships/image" Target="../media/image176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343" Type="http://schemas.openxmlformats.org/officeDocument/2006/relationships/image" Target="../media/image171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354" Type="http://schemas.openxmlformats.org/officeDocument/2006/relationships/customXml" Target="../ink/ink177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251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4.png"/><Relationship Id="rId21" Type="http://schemas.openxmlformats.org/officeDocument/2006/relationships/image" Target="../media/image1758.png"/><Relationship Id="rId63" Type="http://schemas.openxmlformats.org/officeDocument/2006/relationships/image" Target="../media/image1779.png"/><Relationship Id="rId84" Type="http://schemas.openxmlformats.org/officeDocument/2006/relationships/customXml" Target="../ink/ink215.xml"/><Relationship Id="rId138" Type="http://schemas.openxmlformats.org/officeDocument/2006/relationships/customXml" Target="../ink/ink242.xml"/><Relationship Id="rId159" Type="http://schemas.openxmlformats.org/officeDocument/2006/relationships/image" Target="../media/image225.png"/><Relationship Id="rId170" Type="http://schemas.openxmlformats.org/officeDocument/2006/relationships/customXml" Target="../ink/ink258.xml"/><Relationship Id="rId191" Type="http://schemas.openxmlformats.org/officeDocument/2006/relationships/image" Target="../media/image241.png"/><Relationship Id="rId205" Type="http://schemas.openxmlformats.org/officeDocument/2006/relationships/image" Target="../media/image248.png"/><Relationship Id="rId107" Type="http://schemas.openxmlformats.org/officeDocument/2006/relationships/image" Target="../media/image199.png"/><Relationship Id="rId11" Type="http://schemas.openxmlformats.org/officeDocument/2006/relationships/image" Target="../media/image1753.png"/><Relationship Id="rId32" Type="http://schemas.openxmlformats.org/officeDocument/2006/relationships/customXml" Target="../ink/ink194.xml"/><Relationship Id="rId53" Type="http://schemas.openxmlformats.org/officeDocument/2006/relationships/image" Target="../media/image1774.png"/><Relationship Id="rId74" Type="http://schemas.openxmlformats.org/officeDocument/2006/relationships/customXml" Target="../ink/ink210.xml"/><Relationship Id="rId128" Type="http://schemas.openxmlformats.org/officeDocument/2006/relationships/customXml" Target="../ink/ink237.xml"/><Relationship Id="rId149" Type="http://schemas.openxmlformats.org/officeDocument/2006/relationships/image" Target="../media/image220.png"/><Relationship Id="rId5" Type="http://schemas.openxmlformats.org/officeDocument/2006/relationships/image" Target="../media/image1750.png"/><Relationship Id="rId95" Type="http://schemas.openxmlformats.org/officeDocument/2006/relationships/image" Target="../media/image193.png"/><Relationship Id="rId160" Type="http://schemas.openxmlformats.org/officeDocument/2006/relationships/customXml" Target="../ink/ink253.xml"/><Relationship Id="rId181" Type="http://schemas.openxmlformats.org/officeDocument/2006/relationships/image" Target="../media/image236.png"/><Relationship Id="rId216" Type="http://schemas.openxmlformats.org/officeDocument/2006/relationships/customXml" Target="../ink/ink281.xml"/><Relationship Id="rId22" Type="http://schemas.openxmlformats.org/officeDocument/2006/relationships/customXml" Target="../ink/ink189.xml"/><Relationship Id="rId43" Type="http://schemas.openxmlformats.org/officeDocument/2006/relationships/image" Target="../media/image1769.png"/><Relationship Id="rId64" Type="http://schemas.openxmlformats.org/officeDocument/2006/relationships/customXml" Target="../ink/ink205.xml"/><Relationship Id="rId118" Type="http://schemas.openxmlformats.org/officeDocument/2006/relationships/customXml" Target="../ink/ink232.xml"/><Relationship Id="rId139" Type="http://schemas.openxmlformats.org/officeDocument/2006/relationships/image" Target="../media/image215.png"/><Relationship Id="rId85" Type="http://schemas.openxmlformats.org/officeDocument/2006/relationships/image" Target="../media/image188.png"/><Relationship Id="rId150" Type="http://schemas.openxmlformats.org/officeDocument/2006/relationships/customXml" Target="../ink/ink248.xml"/><Relationship Id="rId171" Type="http://schemas.openxmlformats.org/officeDocument/2006/relationships/image" Target="../media/image231.png"/><Relationship Id="rId192" Type="http://schemas.openxmlformats.org/officeDocument/2006/relationships/customXml" Target="../ink/ink269.xml"/><Relationship Id="rId206" Type="http://schemas.openxmlformats.org/officeDocument/2006/relationships/customXml" Target="../ink/ink276.xml"/><Relationship Id="rId12" Type="http://schemas.openxmlformats.org/officeDocument/2006/relationships/customXml" Target="../ink/ink184.xml"/><Relationship Id="rId108" Type="http://schemas.openxmlformats.org/officeDocument/2006/relationships/customXml" Target="../ink/ink227.xml"/><Relationship Id="rId129" Type="http://schemas.openxmlformats.org/officeDocument/2006/relationships/image" Target="../media/image210.png"/><Relationship Id="rId54" Type="http://schemas.openxmlformats.org/officeDocument/2006/relationships/customXml" Target="../ink/ink200.xml"/><Relationship Id="rId75" Type="http://schemas.openxmlformats.org/officeDocument/2006/relationships/image" Target="../media/image183.png"/><Relationship Id="rId96" Type="http://schemas.openxmlformats.org/officeDocument/2006/relationships/customXml" Target="../ink/ink221.xml"/><Relationship Id="rId140" Type="http://schemas.openxmlformats.org/officeDocument/2006/relationships/customXml" Target="../ink/ink243.xml"/><Relationship Id="rId161" Type="http://schemas.openxmlformats.org/officeDocument/2006/relationships/image" Target="../media/image226.png"/><Relationship Id="rId182" Type="http://schemas.openxmlformats.org/officeDocument/2006/relationships/customXml" Target="../ink/ink264.xml"/><Relationship Id="rId217" Type="http://schemas.openxmlformats.org/officeDocument/2006/relationships/image" Target="../media/image254.png"/><Relationship Id="rId6" Type="http://schemas.openxmlformats.org/officeDocument/2006/relationships/customXml" Target="../ink/ink181.xml"/><Relationship Id="rId23" Type="http://schemas.openxmlformats.org/officeDocument/2006/relationships/image" Target="../media/image1759.png"/><Relationship Id="rId119" Type="http://schemas.openxmlformats.org/officeDocument/2006/relationships/image" Target="../media/image205.png"/><Relationship Id="rId44" Type="http://schemas.openxmlformats.org/officeDocument/2006/relationships/customXml" Target="../ink/ink195.xml"/><Relationship Id="rId65" Type="http://schemas.openxmlformats.org/officeDocument/2006/relationships/image" Target="../media/image1780.png"/><Relationship Id="rId86" Type="http://schemas.openxmlformats.org/officeDocument/2006/relationships/customXml" Target="../ink/ink216.xml"/><Relationship Id="rId130" Type="http://schemas.openxmlformats.org/officeDocument/2006/relationships/customXml" Target="../ink/ink238.xml"/><Relationship Id="rId151" Type="http://schemas.openxmlformats.org/officeDocument/2006/relationships/image" Target="../media/image221.png"/><Relationship Id="rId172" Type="http://schemas.openxmlformats.org/officeDocument/2006/relationships/customXml" Target="../ink/ink259.xml"/><Relationship Id="rId193" Type="http://schemas.openxmlformats.org/officeDocument/2006/relationships/image" Target="../media/image242.png"/><Relationship Id="rId207" Type="http://schemas.openxmlformats.org/officeDocument/2006/relationships/image" Target="../media/image249.png"/><Relationship Id="rId13" Type="http://schemas.openxmlformats.org/officeDocument/2006/relationships/image" Target="../media/image1754.png"/><Relationship Id="rId109" Type="http://schemas.openxmlformats.org/officeDocument/2006/relationships/image" Target="../media/image200.png"/><Relationship Id="rId55" Type="http://schemas.openxmlformats.org/officeDocument/2006/relationships/image" Target="../media/image1775.png"/><Relationship Id="rId76" Type="http://schemas.openxmlformats.org/officeDocument/2006/relationships/customXml" Target="../ink/ink211.xml"/><Relationship Id="rId97" Type="http://schemas.openxmlformats.org/officeDocument/2006/relationships/image" Target="../media/image194.png"/><Relationship Id="rId120" Type="http://schemas.openxmlformats.org/officeDocument/2006/relationships/customXml" Target="../ink/ink233.xml"/><Relationship Id="rId141" Type="http://schemas.openxmlformats.org/officeDocument/2006/relationships/image" Target="../media/image216.png"/><Relationship Id="rId7" Type="http://schemas.openxmlformats.org/officeDocument/2006/relationships/image" Target="../media/image1751.png"/><Relationship Id="rId162" Type="http://schemas.openxmlformats.org/officeDocument/2006/relationships/customXml" Target="../ink/ink254.xml"/><Relationship Id="rId183" Type="http://schemas.openxmlformats.org/officeDocument/2006/relationships/image" Target="../media/image237.png"/><Relationship Id="rId218" Type="http://schemas.openxmlformats.org/officeDocument/2006/relationships/customXml" Target="../ink/ink282.xml"/><Relationship Id="rId24" Type="http://schemas.openxmlformats.org/officeDocument/2006/relationships/customXml" Target="../ink/ink190.xml"/><Relationship Id="rId45" Type="http://schemas.openxmlformats.org/officeDocument/2006/relationships/image" Target="../media/image1770.png"/><Relationship Id="rId66" Type="http://schemas.openxmlformats.org/officeDocument/2006/relationships/customXml" Target="../ink/ink206.xml"/><Relationship Id="rId87" Type="http://schemas.openxmlformats.org/officeDocument/2006/relationships/image" Target="../media/image189.png"/><Relationship Id="rId110" Type="http://schemas.openxmlformats.org/officeDocument/2006/relationships/customXml" Target="../ink/ink228.xml"/><Relationship Id="rId131" Type="http://schemas.openxmlformats.org/officeDocument/2006/relationships/image" Target="../media/image211.png"/><Relationship Id="rId152" Type="http://schemas.openxmlformats.org/officeDocument/2006/relationships/customXml" Target="../ink/ink249.xml"/><Relationship Id="rId173" Type="http://schemas.openxmlformats.org/officeDocument/2006/relationships/image" Target="../media/image232.png"/><Relationship Id="rId194" Type="http://schemas.openxmlformats.org/officeDocument/2006/relationships/customXml" Target="../ink/ink270.xml"/><Relationship Id="rId208" Type="http://schemas.openxmlformats.org/officeDocument/2006/relationships/customXml" Target="../ink/ink277.xml"/><Relationship Id="rId19" Type="http://schemas.openxmlformats.org/officeDocument/2006/relationships/image" Target="../media/image1757.png"/><Relationship Id="rId224" Type="http://schemas.openxmlformats.org/officeDocument/2006/relationships/customXml" Target="../ink/ink285.xml"/><Relationship Id="rId14" Type="http://schemas.openxmlformats.org/officeDocument/2006/relationships/customXml" Target="../ink/ink185.xml"/><Relationship Id="rId30" Type="http://schemas.openxmlformats.org/officeDocument/2006/relationships/customXml" Target="../ink/ink193.xml"/><Relationship Id="rId56" Type="http://schemas.openxmlformats.org/officeDocument/2006/relationships/customXml" Target="../ink/ink201.xml"/><Relationship Id="rId77" Type="http://schemas.openxmlformats.org/officeDocument/2006/relationships/image" Target="../media/image184.png"/><Relationship Id="rId100" Type="http://schemas.openxmlformats.org/officeDocument/2006/relationships/customXml" Target="../ink/ink223.xml"/><Relationship Id="rId105" Type="http://schemas.openxmlformats.org/officeDocument/2006/relationships/image" Target="../media/image198.png"/><Relationship Id="rId126" Type="http://schemas.openxmlformats.org/officeDocument/2006/relationships/customXml" Target="../ink/ink236.xml"/><Relationship Id="rId147" Type="http://schemas.openxmlformats.org/officeDocument/2006/relationships/image" Target="../media/image219.png"/><Relationship Id="rId168" Type="http://schemas.openxmlformats.org/officeDocument/2006/relationships/customXml" Target="../ink/ink257.xml"/><Relationship Id="rId8" Type="http://schemas.openxmlformats.org/officeDocument/2006/relationships/customXml" Target="../ink/ink182.xml"/><Relationship Id="rId51" Type="http://schemas.openxmlformats.org/officeDocument/2006/relationships/image" Target="../media/image1773.png"/><Relationship Id="rId72" Type="http://schemas.openxmlformats.org/officeDocument/2006/relationships/customXml" Target="../ink/ink209.xml"/><Relationship Id="rId93" Type="http://schemas.openxmlformats.org/officeDocument/2006/relationships/image" Target="../media/image192.png"/><Relationship Id="rId98" Type="http://schemas.openxmlformats.org/officeDocument/2006/relationships/customXml" Target="../ink/ink222.xml"/><Relationship Id="rId121" Type="http://schemas.openxmlformats.org/officeDocument/2006/relationships/image" Target="../media/image206.png"/><Relationship Id="rId142" Type="http://schemas.openxmlformats.org/officeDocument/2006/relationships/customXml" Target="../ink/ink244.xml"/><Relationship Id="rId163" Type="http://schemas.openxmlformats.org/officeDocument/2006/relationships/image" Target="../media/image227.png"/><Relationship Id="rId184" Type="http://schemas.openxmlformats.org/officeDocument/2006/relationships/customXml" Target="../ink/ink265.xml"/><Relationship Id="rId189" Type="http://schemas.openxmlformats.org/officeDocument/2006/relationships/image" Target="../media/image240.png"/><Relationship Id="rId219" Type="http://schemas.openxmlformats.org/officeDocument/2006/relationships/image" Target="../media/image255.png"/><Relationship Id="rId3" Type="http://schemas.openxmlformats.org/officeDocument/2006/relationships/image" Target="../media/image1749.png"/><Relationship Id="rId214" Type="http://schemas.openxmlformats.org/officeDocument/2006/relationships/customXml" Target="../ink/ink280.xml"/><Relationship Id="rId25" Type="http://schemas.openxmlformats.org/officeDocument/2006/relationships/image" Target="../media/image1760.png"/><Relationship Id="rId46" Type="http://schemas.openxmlformats.org/officeDocument/2006/relationships/customXml" Target="../ink/ink196.xml"/><Relationship Id="rId67" Type="http://schemas.openxmlformats.org/officeDocument/2006/relationships/image" Target="../media/image179.png"/><Relationship Id="rId116" Type="http://schemas.openxmlformats.org/officeDocument/2006/relationships/customXml" Target="../ink/ink231.xml"/><Relationship Id="rId137" Type="http://schemas.openxmlformats.org/officeDocument/2006/relationships/image" Target="../media/image214.png"/><Relationship Id="rId158" Type="http://schemas.openxmlformats.org/officeDocument/2006/relationships/customXml" Target="../ink/ink252.xml"/><Relationship Id="rId20" Type="http://schemas.openxmlformats.org/officeDocument/2006/relationships/customXml" Target="../ink/ink188.xml"/><Relationship Id="rId62" Type="http://schemas.openxmlformats.org/officeDocument/2006/relationships/customXml" Target="../ink/ink204.xml"/><Relationship Id="rId83" Type="http://schemas.openxmlformats.org/officeDocument/2006/relationships/image" Target="../media/image187.png"/><Relationship Id="rId88" Type="http://schemas.openxmlformats.org/officeDocument/2006/relationships/customXml" Target="../ink/ink217.xml"/><Relationship Id="rId111" Type="http://schemas.openxmlformats.org/officeDocument/2006/relationships/image" Target="../media/image201.png"/><Relationship Id="rId132" Type="http://schemas.openxmlformats.org/officeDocument/2006/relationships/customXml" Target="../ink/ink239.xml"/><Relationship Id="rId153" Type="http://schemas.openxmlformats.org/officeDocument/2006/relationships/image" Target="../media/image222.png"/><Relationship Id="rId174" Type="http://schemas.openxmlformats.org/officeDocument/2006/relationships/customXml" Target="../ink/ink260.xml"/><Relationship Id="rId179" Type="http://schemas.openxmlformats.org/officeDocument/2006/relationships/image" Target="../media/image235.png"/><Relationship Id="rId195" Type="http://schemas.openxmlformats.org/officeDocument/2006/relationships/image" Target="../media/image243.png"/><Relationship Id="rId209" Type="http://schemas.openxmlformats.org/officeDocument/2006/relationships/image" Target="../media/image250.png"/><Relationship Id="rId190" Type="http://schemas.openxmlformats.org/officeDocument/2006/relationships/customXml" Target="../ink/ink268.xml"/><Relationship Id="rId204" Type="http://schemas.openxmlformats.org/officeDocument/2006/relationships/customXml" Target="../ink/ink275.xml"/><Relationship Id="rId220" Type="http://schemas.openxmlformats.org/officeDocument/2006/relationships/customXml" Target="../ink/ink283.xml"/><Relationship Id="rId225" Type="http://schemas.openxmlformats.org/officeDocument/2006/relationships/image" Target="../media/image258.png"/><Relationship Id="rId15" Type="http://schemas.openxmlformats.org/officeDocument/2006/relationships/image" Target="../media/image1755.png"/><Relationship Id="rId57" Type="http://schemas.openxmlformats.org/officeDocument/2006/relationships/image" Target="../media/image1776.png"/><Relationship Id="rId106" Type="http://schemas.openxmlformats.org/officeDocument/2006/relationships/customXml" Target="../ink/ink226.xml"/><Relationship Id="rId127" Type="http://schemas.openxmlformats.org/officeDocument/2006/relationships/image" Target="../media/image209.png"/><Relationship Id="rId10" Type="http://schemas.openxmlformats.org/officeDocument/2006/relationships/customXml" Target="../ink/ink183.xml"/><Relationship Id="rId31" Type="http://schemas.openxmlformats.org/officeDocument/2006/relationships/image" Target="../media/image1763.png"/><Relationship Id="rId52" Type="http://schemas.openxmlformats.org/officeDocument/2006/relationships/customXml" Target="../ink/ink199.xml"/><Relationship Id="rId73" Type="http://schemas.openxmlformats.org/officeDocument/2006/relationships/image" Target="../media/image182.png"/><Relationship Id="rId78" Type="http://schemas.openxmlformats.org/officeDocument/2006/relationships/customXml" Target="../ink/ink212.xml"/><Relationship Id="rId94" Type="http://schemas.openxmlformats.org/officeDocument/2006/relationships/customXml" Target="../ink/ink220.xml"/><Relationship Id="rId99" Type="http://schemas.openxmlformats.org/officeDocument/2006/relationships/image" Target="../media/image195.png"/><Relationship Id="rId101" Type="http://schemas.openxmlformats.org/officeDocument/2006/relationships/image" Target="../media/image196.png"/><Relationship Id="rId122" Type="http://schemas.openxmlformats.org/officeDocument/2006/relationships/customXml" Target="../ink/ink234.xml"/><Relationship Id="rId143" Type="http://schemas.openxmlformats.org/officeDocument/2006/relationships/image" Target="../media/image217.png"/><Relationship Id="rId148" Type="http://schemas.openxmlformats.org/officeDocument/2006/relationships/customXml" Target="../ink/ink247.xml"/><Relationship Id="rId164" Type="http://schemas.openxmlformats.org/officeDocument/2006/relationships/customXml" Target="../ink/ink255.xml"/><Relationship Id="rId169" Type="http://schemas.openxmlformats.org/officeDocument/2006/relationships/image" Target="../media/image230.png"/><Relationship Id="rId185" Type="http://schemas.openxmlformats.org/officeDocument/2006/relationships/image" Target="../media/image238.png"/><Relationship Id="rId4" Type="http://schemas.openxmlformats.org/officeDocument/2006/relationships/customXml" Target="../ink/ink180.xml"/><Relationship Id="rId9" Type="http://schemas.openxmlformats.org/officeDocument/2006/relationships/image" Target="../media/image1752.png"/><Relationship Id="rId180" Type="http://schemas.openxmlformats.org/officeDocument/2006/relationships/customXml" Target="../ink/ink263.xml"/><Relationship Id="rId210" Type="http://schemas.openxmlformats.org/officeDocument/2006/relationships/customXml" Target="../ink/ink278.xml"/><Relationship Id="rId215" Type="http://schemas.openxmlformats.org/officeDocument/2006/relationships/image" Target="../media/image253.png"/><Relationship Id="rId26" Type="http://schemas.openxmlformats.org/officeDocument/2006/relationships/customXml" Target="../ink/ink191.xml"/><Relationship Id="rId47" Type="http://schemas.openxmlformats.org/officeDocument/2006/relationships/image" Target="../media/image1771.png"/><Relationship Id="rId68" Type="http://schemas.openxmlformats.org/officeDocument/2006/relationships/customXml" Target="../ink/ink207.xml"/><Relationship Id="rId89" Type="http://schemas.openxmlformats.org/officeDocument/2006/relationships/image" Target="../media/image190.png"/><Relationship Id="rId112" Type="http://schemas.openxmlformats.org/officeDocument/2006/relationships/customXml" Target="../ink/ink229.xml"/><Relationship Id="rId133" Type="http://schemas.openxmlformats.org/officeDocument/2006/relationships/image" Target="../media/image212.png"/><Relationship Id="rId154" Type="http://schemas.openxmlformats.org/officeDocument/2006/relationships/customXml" Target="../ink/ink250.xml"/><Relationship Id="rId175" Type="http://schemas.openxmlformats.org/officeDocument/2006/relationships/image" Target="../media/image233.png"/><Relationship Id="rId196" Type="http://schemas.openxmlformats.org/officeDocument/2006/relationships/customXml" Target="../ink/ink271.xml"/><Relationship Id="rId200" Type="http://schemas.openxmlformats.org/officeDocument/2006/relationships/customXml" Target="../ink/ink273.xml"/><Relationship Id="rId16" Type="http://schemas.openxmlformats.org/officeDocument/2006/relationships/customXml" Target="../ink/ink186.xml"/><Relationship Id="rId221" Type="http://schemas.openxmlformats.org/officeDocument/2006/relationships/image" Target="../media/image256.png"/><Relationship Id="rId58" Type="http://schemas.openxmlformats.org/officeDocument/2006/relationships/customXml" Target="../ink/ink202.xml"/><Relationship Id="rId79" Type="http://schemas.openxmlformats.org/officeDocument/2006/relationships/image" Target="../media/image185.png"/><Relationship Id="rId102" Type="http://schemas.openxmlformats.org/officeDocument/2006/relationships/customXml" Target="../ink/ink224.xml"/><Relationship Id="rId123" Type="http://schemas.openxmlformats.org/officeDocument/2006/relationships/image" Target="../media/image207.png"/><Relationship Id="rId144" Type="http://schemas.openxmlformats.org/officeDocument/2006/relationships/customXml" Target="../ink/ink245.xml"/><Relationship Id="rId90" Type="http://schemas.openxmlformats.org/officeDocument/2006/relationships/customXml" Target="../ink/ink218.xml"/><Relationship Id="rId165" Type="http://schemas.openxmlformats.org/officeDocument/2006/relationships/image" Target="../media/image228.png"/><Relationship Id="rId186" Type="http://schemas.openxmlformats.org/officeDocument/2006/relationships/customXml" Target="../ink/ink266.xml"/><Relationship Id="rId211" Type="http://schemas.openxmlformats.org/officeDocument/2006/relationships/image" Target="../media/image251.png"/><Relationship Id="rId27" Type="http://schemas.openxmlformats.org/officeDocument/2006/relationships/image" Target="../media/image1761.png"/><Relationship Id="rId48" Type="http://schemas.openxmlformats.org/officeDocument/2006/relationships/customXml" Target="../ink/ink197.xml"/><Relationship Id="rId69" Type="http://schemas.openxmlformats.org/officeDocument/2006/relationships/image" Target="../media/image180.png"/><Relationship Id="rId113" Type="http://schemas.openxmlformats.org/officeDocument/2006/relationships/image" Target="../media/image202.png"/><Relationship Id="rId134" Type="http://schemas.openxmlformats.org/officeDocument/2006/relationships/customXml" Target="../ink/ink240.xml"/><Relationship Id="rId80" Type="http://schemas.openxmlformats.org/officeDocument/2006/relationships/customXml" Target="../ink/ink213.xml"/><Relationship Id="rId155" Type="http://schemas.openxmlformats.org/officeDocument/2006/relationships/image" Target="../media/image223.png"/><Relationship Id="rId176" Type="http://schemas.openxmlformats.org/officeDocument/2006/relationships/customXml" Target="../ink/ink261.xml"/><Relationship Id="rId197" Type="http://schemas.openxmlformats.org/officeDocument/2006/relationships/image" Target="../media/image244.png"/><Relationship Id="rId201" Type="http://schemas.openxmlformats.org/officeDocument/2006/relationships/image" Target="../media/image246.png"/><Relationship Id="rId222" Type="http://schemas.openxmlformats.org/officeDocument/2006/relationships/customXml" Target="../ink/ink284.xml"/><Relationship Id="rId17" Type="http://schemas.openxmlformats.org/officeDocument/2006/relationships/image" Target="../media/image1756.png"/><Relationship Id="rId59" Type="http://schemas.openxmlformats.org/officeDocument/2006/relationships/image" Target="../media/image1777.png"/><Relationship Id="rId103" Type="http://schemas.openxmlformats.org/officeDocument/2006/relationships/image" Target="../media/image197.png"/><Relationship Id="rId124" Type="http://schemas.openxmlformats.org/officeDocument/2006/relationships/customXml" Target="../ink/ink235.xml"/><Relationship Id="rId70" Type="http://schemas.openxmlformats.org/officeDocument/2006/relationships/customXml" Target="../ink/ink208.xml"/><Relationship Id="rId91" Type="http://schemas.openxmlformats.org/officeDocument/2006/relationships/image" Target="../media/image191.png"/><Relationship Id="rId145" Type="http://schemas.openxmlformats.org/officeDocument/2006/relationships/image" Target="../media/image218.png"/><Relationship Id="rId166" Type="http://schemas.openxmlformats.org/officeDocument/2006/relationships/customXml" Target="../ink/ink256.xml"/><Relationship Id="rId187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9.xml"/><Relationship Id="rId28" Type="http://schemas.openxmlformats.org/officeDocument/2006/relationships/customXml" Target="../ink/ink192.xml"/><Relationship Id="rId49" Type="http://schemas.openxmlformats.org/officeDocument/2006/relationships/image" Target="../media/image1772.png"/><Relationship Id="rId114" Type="http://schemas.openxmlformats.org/officeDocument/2006/relationships/customXml" Target="../ink/ink230.xml"/><Relationship Id="rId60" Type="http://schemas.openxmlformats.org/officeDocument/2006/relationships/customXml" Target="../ink/ink203.xml"/><Relationship Id="rId81" Type="http://schemas.openxmlformats.org/officeDocument/2006/relationships/image" Target="../media/image186.png"/><Relationship Id="rId135" Type="http://schemas.openxmlformats.org/officeDocument/2006/relationships/image" Target="../media/image213.png"/><Relationship Id="rId156" Type="http://schemas.openxmlformats.org/officeDocument/2006/relationships/customXml" Target="../ink/ink251.xml"/><Relationship Id="rId177" Type="http://schemas.openxmlformats.org/officeDocument/2006/relationships/image" Target="../media/image234.png"/><Relationship Id="rId198" Type="http://schemas.openxmlformats.org/officeDocument/2006/relationships/customXml" Target="../ink/ink272.xml"/><Relationship Id="rId202" Type="http://schemas.openxmlformats.org/officeDocument/2006/relationships/customXml" Target="../ink/ink274.xml"/><Relationship Id="rId223" Type="http://schemas.openxmlformats.org/officeDocument/2006/relationships/image" Target="../media/image257.png"/><Relationship Id="rId18" Type="http://schemas.openxmlformats.org/officeDocument/2006/relationships/customXml" Target="../ink/ink187.xml"/><Relationship Id="rId50" Type="http://schemas.openxmlformats.org/officeDocument/2006/relationships/customXml" Target="../ink/ink198.xml"/><Relationship Id="rId104" Type="http://schemas.openxmlformats.org/officeDocument/2006/relationships/customXml" Target="../ink/ink225.xml"/><Relationship Id="rId125" Type="http://schemas.openxmlformats.org/officeDocument/2006/relationships/image" Target="../media/image208.png"/><Relationship Id="rId146" Type="http://schemas.openxmlformats.org/officeDocument/2006/relationships/customXml" Target="../ink/ink246.xml"/><Relationship Id="rId167" Type="http://schemas.openxmlformats.org/officeDocument/2006/relationships/image" Target="../media/image229.png"/><Relationship Id="rId188" Type="http://schemas.openxmlformats.org/officeDocument/2006/relationships/customXml" Target="../ink/ink267.xml"/><Relationship Id="rId71" Type="http://schemas.openxmlformats.org/officeDocument/2006/relationships/image" Target="../media/image181.png"/><Relationship Id="rId92" Type="http://schemas.openxmlformats.org/officeDocument/2006/relationships/customXml" Target="../ink/ink219.xml"/><Relationship Id="rId213" Type="http://schemas.openxmlformats.org/officeDocument/2006/relationships/image" Target="../media/image252.png"/><Relationship Id="rId2" Type="http://schemas.openxmlformats.org/officeDocument/2006/relationships/customXml" Target="../ink/ink179.xml"/><Relationship Id="rId29" Type="http://schemas.openxmlformats.org/officeDocument/2006/relationships/image" Target="../media/image1762.png"/><Relationship Id="rId115" Type="http://schemas.openxmlformats.org/officeDocument/2006/relationships/image" Target="../media/image203.png"/><Relationship Id="rId136" Type="http://schemas.openxmlformats.org/officeDocument/2006/relationships/customXml" Target="../ink/ink241.xml"/><Relationship Id="rId157" Type="http://schemas.openxmlformats.org/officeDocument/2006/relationships/image" Target="../media/image224.png"/><Relationship Id="rId178" Type="http://schemas.openxmlformats.org/officeDocument/2006/relationships/customXml" Target="../ink/ink262.xml"/><Relationship Id="rId61" Type="http://schemas.openxmlformats.org/officeDocument/2006/relationships/image" Target="../media/image1778.png"/><Relationship Id="rId82" Type="http://schemas.openxmlformats.org/officeDocument/2006/relationships/customXml" Target="../ink/ink214.xml"/><Relationship Id="rId199" Type="http://schemas.openxmlformats.org/officeDocument/2006/relationships/image" Target="../media/image245.png"/><Relationship Id="rId203" Type="http://schemas.openxmlformats.org/officeDocument/2006/relationships/image" Target="../media/image247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6.png"/><Relationship Id="rId21" Type="http://schemas.openxmlformats.org/officeDocument/2006/relationships/image" Target="../media/image268.png"/><Relationship Id="rId42" Type="http://schemas.openxmlformats.org/officeDocument/2006/relationships/customXml" Target="../ink/ink306.xml"/><Relationship Id="rId63" Type="http://schemas.openxmlformats.org/officeDocument/2006/relationships/image" Target="../media/image289.png"/><Relationship Id="rId84" Type="http://schemas.openxmlformats.org/officeDocument/2006/relationships/customXml" Target="../ink/ink327.xml"/><Relationship Id="rId138" Type="http://schemas.openxmlformats.org/officeDocument/2006/relationships/customXml" Target="../ink/ink354.xml"/><Relationship Id="rId159" Type="http://schemas.openxmlformats.org/officeDocument/2006/relationships/image" Target="../media/image337.png"/><Relationship Id="rId170" Type="http://schemas.openxmlformats.org/officeDocument/2006/relationships/customXml" Target="../ink/ink370.xml"/><Relationship Id="rId107" Type="http://schemas.openxmlformats.org/officeDocument/2006/relationships/image" Target="../media/image311.png"/><Relationship Id="rId11" Type="http://schemas.openxmlformats.org/officeDocument/2006/relationships/image" Target="../media/image263.png"/><Relationship Id="rId32" Type="http://schemas.openxmlformats.org/officeDocument/2006/relationships/customXml" Target="../ink/ink301.xml"/><Relationship Id="rId53" Type="http://schemas.openxmlformats.org/officeDocument/2006/relationships/image" Target="../media/image284.png"/><Relationship Id="rId74" Type="http://schemas.openxmlformats.org/officeDocument/2006/relationships/customXml" Target="../ink/ink322.xml"/><Relationship Id="rId128" Type="http://schemas.openxmlformats.org/officeDocument/2006/relationships/customXml" Target="../ink/ink349.xml"/><Relationship Id="rId149" Type="http://schemas.openxmlformats.org/officeDocument/2006/relationships/image" Target="../media/image332.png"/><Relationship Id="rId5" Type="http://schemas.openxmlformats.org/officeDocument/2006/relationships/image" Target="../media/image260.png"/><Relationship Id="rId95" Type="http://schemas.openxmlformats.org/officeDocument/2006/relationships/image" Target="../media/image305.png"/><Relationship Id="rId160" Type="http://schemas.openxmlformats.org/officeDocument/2006/relationships/customXml" Target="../ink/ink365.xml"/><Relationship Id="rId181" Type="http://schemas.openxmlformats.org/officeDocument/2006/relationships/image" Target="../media/image348.png"/><Relationship Id="rId22" Type="http://schemas.openxmlformats.org/officeDocument/2006/relationships/customXml" Target="../ink/ink296.xml"/><Relationship Id="rId43" Type="http://schemas.openxmlformats.org/officeDocument/2006/relationships/image" Target="../media/image279.png"/><Relationship Id="rId64" Type="http://schemas.openxmlformats.org/officeDocument/2006/relationships/customXml" Target="../ink/ink317.xml"/><Relationship Id="rId118" Type="http://schemas.openxmlformats.org/officeDocument/2006/relationships/customXml" Target="../ink/ink344.xml"/><Relationship Id="rId139" Type="http://schemas.openxmlformats.org/officeDocument/2006/relationships/image" Target="../media/image327.png"/><Relationship Id="rId85" Type="http://schemas.openxmlformats.org/officeDocument/2006/relationships/image" Target="../media/image300.png"/><Relationship Id="rId150" Type="http://schemas.openxmlformats.org/officeDocument/2006/relationships/customXml" Target="../ink/ink360.xml"/><Relationship Id="rId171" Type="http://schemas.openxmlformats.org/officeDocument/2006/relationships/image" Target="../media/image343.png"/><Relationship Id="rId12" Type="http://schemas.openxmlformats.org/officeDocument/2006/relationships/customXml" Target="../ink/ink291.xml"/><Relationship Id="rId33" Type="http://schemas.openxmlformats.org/officeDocument/2006/relationships/image" Target="../media/image274.png"/><Relationship Id="rId108" Type="http://schemas.openxmlformats.org/officeDocument/2006/relationships/customXml" Target="../ink/ink339.xml"/><Relationship Id="rId129" Type="http://schemas.openxmlformats.org/officeDocument/2006/relationships/image" Target="../media/image322.png"/><Relationship Id="rId54" Type="http://schemas.openxmlformats.org/officeDocument/2006/relationships/customXml" Target="../ink/ink312.xml"/><Relationship Id="rId75" Type="http://schemas.openxmlformats.org/officeDocument/2006/relationships/image" Target="../media/image295.png"/><Relationship Id="rId96" Type="http://schemas.openxmlformats.org/officeDocument/2006/relationships/customXml" Target="../ink/ink333.xml"/><Relationship Id="rId140" Type="http://schemas.openxmlformats.org/officeDocument/2006/relationships/customXml" Target="../ink/ink355.xml"/><Relationship Id="rId161" Type="http://schemas.openxmlformats.org/officeDocument/2006/relationships/image" Target="../media/image338.png"/><Relationship Id="rId182" Type="http://schemas.openxmlformats.org/officeDocument/2006/relationships/customXml" Target="../ink/ink376.xml"/><Relationship Id="rId6" Type="http://schemas.openxmlformats.org/officeDocument/2006/relationships/customXml" Target="../ink/ink288.xml"/><Relationship Id="rId23" Type="http://schemas.openxmlformats.org/officeDocument/2006/relationships/image" Target="../media/image269.png"/><Relationship Id="rId119" Type="http://schemas.openxmlformats.org/officeDocument/2006/relationships/image" Target="../media/image317.png"/><Relationship Id="rId44" Type="http://schemas.openxmlformats.org/officeDocument/2006/relationships/customXml" Target="../ink/ink307.xml"/><Relationship Id="rId65" Type="http://schemas.openxmlformats.org/officeDocument/2006/relationships/image" Target="../media/image290.png"/><Relationship Id="rId86" Type="http://schemas.openxmlformats.org/officeDocument/2006/relationships/customXml" Target="../ink/ink328.xml"/><Relationship Id="rId130" Type="http://schemas.openxmlformats.org/officeDocument/2006/relationships/customXml" Target="../ink/ink350.xml"/><Relationship Id="rId151" Type="http://schemas.openxmlformats.org/officeDocument/2006/relationships/image" Target="../media/image333.png"/><Relationship Id="rId172" Type="http://schemas.openxmlformats.org/officeDocument/2006/relationships/customXml" Target="../ink/ink371.xml"/><Relationship Id="rId13" Type="http://schemas.openxmlformats.org/officeDocument/2006/relationships/image" Target="../media/image264.png"/><Relationship Id="rId18" Type="http://schemas.openxmlformats.org/officeDocument/2006/relationships/customXml" Target="../ink/ink294.xml"/><Relationship Id="rId39" Type="http://schemas.openxmlformats.org/officeDocument/2006/relationships/image" Target="../media/image277.png"/><Relationship Id="rId109" Type="http://schemas.openxmlformats.org/officeDocument/2006/relationships/image" Target="../media/image312.png"/><Relationship Id="rId34" Type="http://schemas.openxmlformats.org/officeDocument/2006/relationships/customXml" Target="../ink/ink302.xml"/><Relationship Id="rId50" Type="http://schemas.openxmlformats.org/officeDocument/2006/relationships/customXml" Target="../ink/ink310.xml"/><Relationship Id="rId55" Type="http://schemas.openxmlformats.org/officeDocument/2006/relationships/image" Target="../media/image285.png"/><Relationship Id="rId76" Type="http://schemas.openxmlformats.org/officeDocument/2006/relationships/customXml" Target="../ink/ink323.xml"/><Relationship Id="rId97" Type="http://schemas.openxmlformats.org/officeDocument/2006/relationships/image" Target="../media/image306.png"/><Relationship Id="rId104" Type="http://schemas.openxmlformats.org/officeDocument/2006/relationships/customXml" Target="../ink/ink337.xml"/><Relationship Id="rId120" Type="http://schemas.openxmlformats.org/officeDocument/2006/relationships/customXml" Target="../ink/ink345.xml"/><Relationship Id="rId125" Type="http://schemas.openxmlformats.org/officeDocument/2006/relationships/image" Target="../media/image320.png"/><Relationship Id="rId141" Type="http://schemas.openxmlformats.org/officeDocument/2006/relationships/image" Target="../media/image328.png"/><Relationship Id="rId146" Type="http://schemas.openxmlformats.org/officeDocument/2006/relationships/customXml" Target="../ink/ink358.xml"/><Relationship Id="rId167" Type="http://schemas.openxmlformats.org/officeDocument/2006/relationships/image" Target="../media/image341.png"/><Relationship Id="rId188" Type="http://schemas.openxmlformats.org/officeDocument/2006/relationships/customXml" Target="../ink/ink379.xml"/><Relationship Id="rId7" Type="http://schemas.openxmlformats.org/officeDocument/2006/relationships/image" Target="../media/image261.png"/><Relationship Id="rId71" Type="http://schemas.openxmlformats.org/officeDocument/2006/relationships/image" Target="../media/image293.png"/><Relationship Id="rId92" Type="http://schemas.openxmlformats.org/officeDocument/2006/relationships/customXml" Target="../ink/ink331.xml"/><Relationship Id="rId162" Type="http://schemas.openxmlformats.org/officeDocument/2006/relationships/customXml" Target="../ink/ink366.xml"/><Relationship Id="rId183" Type="http://schemas.openxmlformats.org/officeDocument/2006/relationships/image" Target="../media/image349.png"/><Relationship Id="rId2" Type="http://schemas.openxmlformats.org/officeDocument/2006/relationships/customXml" Target="../ink/ink286.xml"/><Relationship Id="rId29" Type="http://schemas.openxmlformats.org/officeDocument/2006/relationships/image" Target="../media/image272.png"/><Relationship Id="rId24" Type="http://schemas.openxmlformats.org/officeDocument/2006/relationships/customXml" Target="../ink/ink297.xml"/><Relationship Id="rId40" Type="http://schemas.openxmlformats.org/officeDocument/2006/relationships/customXml" Target="../ink/ink305.xml"/><Relationship Id="rId45" Type="http://schemas.openxmlformats.org/officeDocument/2006/relationships/image" Target="../media/image280.png"/><Relationship Id="rId66" Type="http://schemas.openxmlformats.org/officeDocument/2006/relationships/customXml" Target="../ink/ink318.xml"/><Relationship Id="rId87" Type="http://schemas.openxmlformats.org/officeDocument/2006/relationships/image" Target="../media/image301.png"/><Relationship Id="rId110" Type="http://schemas.openxmlformats.org/officeDocument/2006/relationships/customXml" Target="../ink/ink340.xml"/><Relationship Id="rId115" Type="http://schemas.openxmlformats.org/officeDocument/2006/relationships/image" Target="../media/image315.png"/><Relationship Id="rId131" Type="http://schemas.openxmlformats.org/officeDocument/2006/relationships/image" Target="../media/image323.png"/><Relationship Id="rId136" Type="http://schemas.openxmlformats.org/officeDocument/2006/relationships/customXml" Target="../ink/ink353.xml"/><Relationship Id="rId157" Type="http://schemas.openxmlformats.org/officeDocument/2006/relationships/image" Target="../media/image336.png"/><Relationship Id="rId178" Type="http://schemas.openxmlformats.org/officeDocument/2006/relationships/customXml" Target="../ink/ink374.xml"/><Relationship Id="rId61" Type="http://schemas.openxmlformats.org/officeDocument/2006/relationships/image" Target="../media/image288.png"/><Relationship Id="rId82" Type="http://schemas.openxmlformats.org/officeDocument/2006/relationships/customXml" Target="../ink/ink326.xml"/><Relationship Id="rId152" Type="http://schemas.openxmlformats.org/officeDocument/2006/relationships/customXml" Target="../ink/ink361.xml"/><Relationship Id="rId173" Type="http://schemas.openxmlformats.org/officeDocument/2006/relationships/image" Target="../media/image344.png"/><Relationship Id="rId19" Type="http://schemas.openxmlformats.org/officeDocument/2006/relationships/image" Target="../media/image267.png"/><Relationship Id="rId14" Type="http://schemas.openxmlformats.org/officeDocument/2006/relationships/customXml" Target="../ink/ink292.xml"/><Relationship Id="rId30" Type="http://schemas.openxmlformats.org/officeDocument/2006/relationships/customXml" Target="../ink/ink300.xml"/><Relationship Id="rId35" Type="http://schemas.openxmlformats.org/officeDocument/2006/relationships/image" Target="../media/image275.png"/><Relationship Id="rId56" Type="http://schemas.openxmlformats.org/officeDocument/2006/relationships/customXml" Target="../ink/ink313.xml"/><Relationship Id="rId77" Type="http://schemas.openxmlformats.org/officeDocument/2006/relationships/image" Target="../media/image296.png"/><Relationship Id="rId100" Type="http://schemas.openxmlformats.org/officeDocument/2006/relationships/customXml" Target="../ink/ink335.xml"/><Relationship Id="rId105" Type="http://schemas.openxmlformats.org/officeDocument/2006/relationships/image" Target="../media/image310.png"/><Relationship Id="rId126" Type="http://schemas.openxmlformats.org/officeDocument/2006/relationships/customXml" Target="../ink/ink348.xml"/><Relationship Id="rId147" Type="http://schemas.openxmlformats.org/officeDocument/2006/relationships/image" Target="../media/image331.png"/><Relationship Id="rId168" Type="http://schemas.openxmlformats.org/officeDocument/2006/relationships/customXml" Target="../ink/ink369.xml"/><Relationship Id="rId8" Type="http://schemas.openxmlformats.org/officeDocument/2006/relationships/customXml" Target="../ink/ink289.xml"/><Relationship Id="rId51" Type="http://schemas.openxmlformats.org/officeDocument/2006/relationships/image" Target="../media/image283.png"/><Relationship Id="rId72" Type="http://schemas.openxmlformats.org/officeDocument/2006/relationships/customXml" Target="../ink/ink321.xml"/><Relationship Id="rId93" Type="http://schemas.openxmlformats.org/officeDocument/2006/relationships/image" Target="../media/image304.png"/><Relationship Id="rId98" Type="http://schemas.openxmlformats.org/officeDocument/2006/relationships/customXml" Target="../ink/ink334.xml"/><Relationship Id="rId121" Type="http://schemas.openxmlformats.org/officeDocument/2006/relationships/image" Target="../media/image318.png"/><Relationship Id="rId142" Type="http://schemas.openxmlformats.org/officeDocument/2006/relationships/customXml" Target="../ink/ink356.xml"/><Relationship Id="rId163" Type="http://schemas.openxmlformats.org/officeDocument/2006/relationships/image" Target="../media/image339.png"/><Relationship Id="rId184" Type="http://schemas.openxmlformats.org/officeDocument/2006/relationships/customXml" Target="../ink/ink377.xml"/><Relationship Id="rId189" Type="http://schemas.openxmlformats.org/officeDocument/2006/relationships/image" Target="../media/image352.png"/><Relationship Id="rId3" Type="http://schemas.openxmlformats.org/officeDocument/2006/relationships/image" Target="../media/image259.png"/><Relationship Id="rId25" Type="http://schemas.openxmlformats.org/officeDocument/2006/relationships/image" Target="../media/image270.png"/><Relationship Id="rId46" Type="http://schemas.openxmlformats.org/officeDocument/2006/relationships/customXml" Target="../ink/ink308.xml"/><Relationship Id="rId67" Type="http://schemas.openxmlformats.org/officeDocument/2006/relationships/image" Target="../media/image291.png"/><Relationship Id="rId116" Type="http://schemas.openxmlformats.org/officeDocument/2006/relationships/customXml" Target="../ink/ink343.xml"/><Relationship Id="rId137" Type="http://schemas.openxmlformats.org/officeDocument/2006/relationships/image" Target="../media/image326.png"/><Relationship Id="rId158" Type="http://schemas.openxmlformats.org/officeDocument/2006/relationships/customXml" Target="../ink/ink364.xml"/><Relationship Id="rId20" Type="http://schemas.openxmlformats.org/officeDocument/2006/relationships/customXml" Target="../ink/ink295.xml"/><Relationship Id="rId41" Type="http://schemas.openxmlformats.org/officeDocument/2006/relationships/image" Target="../media/image278.png"/><Relationship Id="rId62" Type="http://schemas.openxmlformats.org/officeDocument/2006/relationships/customXml" Target="../ink/ink316.xml"/><Relationship Id="rId83" Type="http://schemas.openxmlformats.org/officeDocument/2006/relationships/image" Target="../media/image299.png"/><Relationship Id="rId88" Type="http://schemas.openxmlformats.org/officeDocument/2006/relationships/customXml" Target="../ink/ink329.xml"/><Relationship Id="rId111" Type="http://schemas.openxmlformats.org/officeDocument/2006/relationships/image" Target="../media/image313.png"/><Relationship Id="rId132" Type="http://schemas.openxmlformats.org/officeDocument/2006/relationships/customXml" Target="../ink/ink351.xml"/><Relationship Id="rId153" Type="http://schemas.openxmlformats.org/officeDocument/2006/relationships/image" Target="../media/image334.png"/><Relationship Id="rId174" Type="http://schemas.openxmlformats.org/officeDocument/2006/relationships/customXml" Target="../ink/ink372.xml"/><Relationship Id="rId179" Type="http://schemas.openxmlformats.org/officeDocument/2006/relationships/image" Target="../media/image347.png"/><Relationship Id="rId15" Type="http://schemas.openxmlformats.org/officeDocument/2006/relationships/image" Target="../media/image265.png"/><Relationship Id="rId36" Type="http://schemas.openxmlformats.org/officeDocument/2006/relationships/customXml" Target="../ink/ink303.xml"/><Relationship Id="rId57" Type="http://schemas.openxmlformats.org/officeDocument/2006/relationships/image" Target="../media/image286.png"/><Relationship Id="rId106" Type="http://schemas.openxmlformats.org/officeDocument/2006/relationships/customXml" Target="../ink/ink338.xml"/><Relationship Id="rId127" Type="http://schemas.openxmlformats.org/officeDocument/2006/relationships/image" Target="../media/image321.png"/><Relationship Id="rId10" Type="http://schemas.openxmlformats.org/officeDocument/2006/relationships/customXml" Target="../ink/ink290.xml"/><Relationship Id="rId31" Type="http://schemas.openxmlformats.org/officeDocument/2006/relationships/image" Target="../media/image273.png"/><Relationship Id="rId52" Type="http://schemas.openxmlformats.org/officeDocument/2006/relationships/customXml" Target="../ink/ink311.xml"/><Relationship Id="rId73" Type="http://schemas.openxmlformats.org/officeDocument/2006/relationships/image" Target="../media/image294.png"/><Relationship Id="rId78" Type="http://schemas.openxmlformats.org/officeDocument/2006/relationships/customXml" Target="../ink/ink324.xml"/><Relationship Id="rId94" Type="http://schemas.openxmlformats.org/officeDocument/2006/relationships/customXml" Target="../ink/ink332.xml"/><Relationship Id="rId99" Type="http://schemas.openxmlformats.org/officeDocument/2006/relationships/image" Target="../media/image307.png"/><Relationship Id="rId101" Type="http://schemas.openxmlformats.org/officeDocument/2006/relationships/image" Target="../media/image308.png"/><Relationship Id="rId122" Type="http://schemas.openxmlformats.org/officeDocument/2006/relationships/customXml" Target="../ink/ink346.xml"/><Relationship Id="rId143" Type="http://schemas.openxmlformats.org/officeDocument/2006/relationships/image" Target="../media/image329.png"/><Relationship Id="rId148" Type="http://schemas.openxmlformats.org/officeDocument/2006/relationships/customXml" Target="../ink/ink359.xml"/><Relationship Id="rId164" Type="http://schemas.openxmlformats.org/officeDocument/2006/relationships/customXml" Target="../ink/ink367.xml"/><Relationship Id="rId169" Type="http://schemas.openxmlformats.org/officeDocument/2006/relationships/image" Target="../media/image342.png"/><Relationship Id="rId185" Type="http://schemas.openxmlformats.org/officeDocument/2006/relationships/image" Target="../media/image350.png"/><Relationship Id="rId4" Type="http://schemas.openxmlformats.org/officeDocument/2006/relationships/customXml" Target="../ink/ink287.xml"/><Relationship Id="rId9" Type="http://schemas.openxmlformats.org/officeDocument/2006/relationships/image" Target="../media/image262.png"/><Relationship Id="rId180" Type="http://schemas.openxmlformats.org/officeDocument/2006/relationships/customXml" Target="../ink/ink375.xml"/><Relationship Id="rId26" Type="http://schemas.openxmlformats.org/officeDocument/2006/relationships/customXml" Target="../ink/ink298.xml"/><Relationship Id="rId47" Type="http://schemas.openxmlformats.org/officeDocument/2006/relationships/image" Target="../media/image281.png"/><Relationship Id="rId68" Type="http://schemas.openxmlformats.org/officeDocument/2006/relationships/customXml" Target="../ink/ink319.xml"/><Relationship Id="rId89" Type="http://schemas.openxmlformats.org/officeDocument/2006/relationships/image" Target="../media/image302.png"/><Relationship Id="rId112" Type="http://schemas.openxmlformats.org/officeDocument/2006/relationships/customXml" Target="../ink/ink341.xml"/><Relationship Id="rId133" Type="http://schemas.openxmlformats.org/officeDocument/2006/relationships/image" Target="../media/image324.png"/><Relationship Id="rId154" Type="http://schemas.openxmlformats.org/officeDocument/2006/relationships/customXml" Target="../ink/ink362.xml"/><Relationship Id="rId175" Type="http://schemas.openxmlformats.org/officeDocument/2006/relationships/image" Target="../media/image345.png"/><Relationship Id="rId16" Type="http://schemas.openxmlformats.org/officeDocument/2006/relationships/customXml" Target="../ink/ink293.xml"/><Relationship Id="rId37" Type="http://schemas.openxmlformats.org/officeDocument/2006/relationships/image" Target="../media/image276.png"/><Relationship Id="rId58" Type="http://schemas.openxmlformats.org/officeDocument/2006/relationships/customXml" Target="../ink/ink314.xml"/><Relationship Id="rId79" Type="http://schemas.openxmlformats.org/officeDocument/2006/relationships/image" Target="../media/image297.png"/><Relationship Id="rId102" Type="http://schemas.openxmlformats.org/officeDocument/2006/relationships/customXml" Target="../ink/ink336.xml"/><Relationship Id="rId123" Type="http://schemas.openxmlformats.org/officeDocument/2006/relationships/image" Target="../media/image319.png"/><Relationship Id="rId144" Type="http://schemas.openxmlformats.org/officeDocument/2006/relationships/customXml" Target="../ink/ink357.xml"/><Relationship Id="rId90" Type="http://schemas.openxmlformats.org/officeDocument/2006/relationships/customXml" Target="../ink/ink330.xml"/><Relationship Id="rId165" Type="http://schemas.openxmlformats.org/officeDocument/2006/relationships/image" Target="../media/image340.png"/><Relationship Id="rId186" Type="http://schemas.openxmlformats.org/officeDocument/2006/relationships/customXml" Target="../ink/ink378.xml"/><Relationship Id="rId27" Type="http://schemas.openxmlformats.org/officeDocument/2006/relationships/image" Target="../media/image271.png"/><Relationship Id="rId48" Type="http://schemas.openxmlformats.org/officeDocument/2006/relationships/customXml" Target="../ink/ink309.xml"/><Relationship Id="rId69" Type="http://schemas.openxmlformats.org/officeDocument/2006/relationships/image" Target="../media/image292.png"/><Relationship Id="rId113" Type="http://schemas.openxmlformats.org/officeDocument/2006/relationships/image" Target="../media/image314.png"/><Relationship Id="rId134" Type="http://schemas.openxmlformats.org/officeDocument/2006/relationships/customXml" Target="../ink/ink352.xml"/><Relationship Id="rId80" Type="http://schemas.openxmlformats.org/officeDocument/2006/relationships/customXml" Target="../ink/ink325.xml"/><Relationship Id="rId155" Type="http://schemas.openxmlformats.org/officeDocument/2006/relationships/image" Target="../media/image335.png"/><Relationship Id="rId176" Type="http://schemas.openxmlformats.org/officeDocument/2006/relationships/customXml" Target="../ink/ink373.xml"/><Relationship Id="rId17" Type="http://schemas.openxmlformats.org/officeDocument/2006/relationships/image" Target="../media/image266.png"/><Relationship Id="rId38" Type="http://schemas.openxmlformats.org/officeDocument/2006/relationships/customXml" Target="../ink/ink304.xml"/><Relationship Id="rId59" Type="http://schemas.openxmlformats.org/officeDocument/2006/relationships/image" Target="../media/image287.png"/><Relationship Id="rId103" Type="http://schemas.openxmlformats.org/officeDocument/2006/relationships/image" Target="../media/image309.png"/><Relationship Id="rId124" Type="http://schemas.openxmlformats.org/officeDocument/2006/relationships/customXml" Target="../ink/ink347.xml"/><Relationship Id="rId70" Type="http://schemas.openxmlformats.org/officeDocument/2006/relationships/customXml" Target="../ink/ink320.xml"/><Relationship Id="rId91" Type="http://schemas.openxmlformats.org/officeDocument/2006/relationships/image" Target="../media/image303.png"/><Relationship Id="rId145" Type="http://schemas.openxmlformats.org/officeDocument/2006/relationships/image" Target="../media/image330.png"/><Relationship Id="rId166" Type="http://schemas.openxmlformats.org/officeDocument/2006/relationships/customXml" Target="../ink/ink368.xml"/><Relationship Id="rId187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99.xml"/><Relationship Id="rId49" Type="http://schemas.openxmlformats.org/officeDocument/2006/relationships/image" Target="../media/image282.png"/><Relationship Id="rId114" Type="http://schemas.openxmlformats.org/officeDocument/2006/relationships/customXml" Target="../ink/ink342.xml"/><Relationship Id="rId60" Type="http://schemas.openxmlformats.org/officeDocument/2006/relationships/customXml" Target="../ink/ink315.xml"/><Relationship Id="rId81" Type="http://schemas.openxmlformats.org/officeDocument/2006/relationships/image" Target="../media/image298.png"/><Relationship Id="rId135" Type="http://schemas.openxmlformats.org/officeDocument/2006/relationships/image" Target="../media/image325.png"/><Relationship Id="rId156" Type="http://schemas.openxmlformats.org/officeDocument/2006/relationships/customXml" Target="../ink/ink363.xml"/><Relationship Id="rId177" Type="http://schemas.openxmlformats.org/officeDocument/2006/relationships/image" Target="../media/image34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10.png"/><Relationship Id="rId21" Type="http://schemas.openxmlformats.org/officeDocument/2006/relationships/image" Target="../media/image362.png"/><Relationship Id="rId42" Type="http://schemas.openxmlformats.org/officeDocument/2006/relationships/customXml" Target="../ink/ink400.xml"/><Relationship Id="rId63" Type="http://schemas.openxmlformats.org/officeDocument/2006/relationships/image" Target="../media/image383.png"/><Relationship Id="rId84" Type="http://schemas.openxmlformats.org/officeDocument/2006/relationships/customXml" Target="../ink/ink421.xml"/><Relationship Id="rId138" Type="http://schemas.openxmlformats.org/officeDocument/2006/relationships/customXml" Target="../ink/ink448.xml"/><Relationship Id="rId159" Type="http://schemas.openxmlformats.org/officeDocument/2006/relationships/image" Target="../media/image431.png"/><Relationship Id="rId170" Type="http://schemas.openxmlformats.org/officeDocument/2006/relationships/customXml" Target="../ink/ink464.xml"/><Relationship Id="rId191" Type="http://schemas.openxmlformats.org/officeDocument/2006/relationships/image" Target="../media/image447.png"/><Relationship Id="rId205" Type="http://schemas.openxmlformats.org/officeDocument/2006/relationships/image" Target="../media/image454.png"/><Relationship Id="rId226" Type="http://schemas.openxmlformats.org/officeDocument/2006/relationships/customXml" Target="../ink/ink492.xml"/><Relationship Id="rId247" Type="http://schemas.openxmlformats.org/officeDocument/2006/relationships/image" Target="../media/image475.png"/><Relationship Id="rId107" Type="http://schemas.openxmlformats.org/officeDocument/2006/relationships/image" Target="../media/image405.png"/><Relationship Id="rId11" Type="http://schemas.openxmlformats.org/officeDocument/2006/relationships/image" Target="../media/image357.png"/><Relationship Id="rId32" Type="http://schemas.openxmlformats.org/officeDocument/2006/relationships/customXml" Target="../ink/ink395.xml"/><Relationship Id="rId53" Type="http://schemas.openxmlformats.org/officeDocument/2006/relationships/image" Target="../media/image378.png"/><Relationship Id="rId74" Type="http://schemas.openxmlformats.org/officeDocument/2006/relationships/customXml" Target="../ink/ink416.xml"/><Relationship Id="rId128" Type="http://schemas.openxmlformats.org/officeDocument/2006/relationships/customXml" Target="../ink/ink443.xml"/><Relationship Id="rId149" Type="http://schemas.openxmlformats.org/officeDocument/2006/relationships/image" Target="../media/image426.png"/><Relationship Id="rId5" Type="http://schemas.openxmlformats.org/officeDocument/2006/relationships/image" Target="../media/image354.png"/><Relationship Id="rId95" Type="http://schemas.openxmlformats.org/officeDocument/2006/relationships/image" Target="../media/image399.png"/><Relationship Id="rId160" Type="http://schemas.openxmlformats.org/officeDocument/2006/relationships/customXml" Target="../ink/ink459.xml"/><Relationship Id="rId181" Type="http://schemas.openxmlformats.org/officeDocument/2006/relationships/image" Target="../media/image442.png"/><Relationship Id="rId216" Type="http://schemas.openxmlformats.org/officeDocument/2006/relationships/customXml" Target="../ink/ink487.xml"/><Relationship Id="rId237" Type="http://schemas.openxmlformats.org/officeDocument/2006/relationships/image" Target="../media/image470.png"/><Relationship Id="rId22" Type="http://schemas.openxmlformats.org/officeDocument/2006/relationships/customXml" Target="../ink/ink390.xml"/><Relationship Id="rId43" Type="http://schemas.openxmlformats.org/officeDocument/2006/relationships/image" Target="../media/image373.png"/><Relationship Id="rId64" Type="http://schemas.openxmlformats.org/officeDocument/2006/relationships/customXml" Target="../ink/ink411.xml"/><Relationship Id="rId118" Type="http://schemas.openxmlformats.org/officeDocument/2006/relationships/customXml" Target="../ink/ink438.xml"/><Relationship Id="rId139" Type="http://schemas.openxmlformats.org/officeDocument/2006/relationships/image" Target="../media/image421.png"/><Relationship Id="rId85" Type="http://schemas.openxmlformats.org/officeDocument/2006/relationships/image" Target="../media/image394.png"/><Relationship Id="rId150" Type="http://schemas.openxmlformats.org/officeDocument/2006/relationships/customXml" Target="../ink/ink454.xml"/><Relationship Id="rId171" Type="http://schemas.openxmlformats.org/officeDocument/2006/relationships/image" Target="../media/image437.png"/><Relationship Id="rId192" Type="http://schemas.openxmlformats.org/officeDocument/2006/relationships/customXml" Target="../ink/ink475.xml"/><Relationship Id="rId206" Type="http://schemas.openxmlformats.org/officeDocument/2006/relationships/customXml" Target="../ink/ink482.xml"/><Relationship Id="rId227" Type="http://schemas.openxmlformats.org/officeDocument/2006/relationships/image" Target="../media/image465.png"/><Relationship Id="rId12" Type="http://schemas.openxmlformats.org/officeDocument/2006/relationships/customXml" Target="../ink/ink385.xml"/><Relationship Id="rId33" Type="http://schemas.openxmlformats.org/officeDocument/2006/relationships/image" Target="../media/image368.png"/><Relationship Id="rId108" Type="http://schemas.openxmlformats.org/officeDocument/2006/relationships/customXml" Target="../ink/ink433.xml"/><Relationship Id="rId129" Type="http://schemas.openxmlformats.org/officeDocument/2006/relationships/image" Target="../media/image416.png"/><Relationship Id="rId54" Type="http://schemas.openxmlformats.org/officeDocument/2006/relationships/customXml" Target="../ink/ink406.xml"/><Relationship Id="rId75" Type="http://schemas.openxmlformats.org/officeDocument/2006/relationships/image" Target="../media/image389.png"/><Relationship Id="rId96" Type="http://schemas.openxmlformats.org/officeDocument/2006/relationships/customXml" Target="../ink/ink427.xml"/><Relationship Id="rId140" Type="http://schemas.openxmlformats.org/officeDocument/2006/relationships/customXml" Target="../ink/ink449.xml"/><Relationship Id="rId161" Type="http://schemas.openxmlformats.org/officeDocument/2006/relationships/image" Target="../media/image432.png"/><Relationship Id="rId182" Type="http://schemas.openxmlformats.org/officeDocument/2006/relationships/customXml" Target="../ink/ink470.xml"/><Relationship Id="rId217" Type="http://schemas.openxmlformats.org/officeDocument/2006/relationships/image" Target="../media/image460.png"/><Relationship Id="rId6" Type="http://schemas.openxmlformats.org/officeDocument/2006/relationships/customXml" Target="../ink/ink382.xml"/><Relationship Id="rId238" Type="http://schemas.openxmlformats.org/officeDocument/2006/relationships/customXml" Target="../ink/ink498.xml"/><Relationship Id="rId23" Type="http://schemas.openxmlformats.org/officeDocument/2006/relationships/image" Target="../media/image363.png"/><Relationship Id="rId119" Type="http://schemas.openxmlformats.org/officeDocument/2006/relationships/image" Target="../media/image411.png"/><Relationship Id="rId44" Type="http://schemas.openxmlformats.org/officeDocument/2006/relationships/customXml" Target="../ink/ink401.xml"/><Relationship Id="rId65" Type="http://schemas.openxmlformats.org/officeDocument/2006/relationships/image" Target="../media/image384.png"/><Relationship Id="rId86" Type="http://schemas.openxmlformats.org/officeDocument/2006/relationships/customXml" Target="../ink/ink422.xml"/><Relationship Id="rId130" Type="http://schemas.openxmlformats.org/officeDocument/2006/relationships/customXml" Target="../ink/ink444.xml"/><Relationship Id="rId151" Type="http://schemas.openxmlformats.org/officeDocument/2006/relationships/image" Target="../media/image427.png"/><Relationship Id="rId172" Type="http://schemas.openxmlformats.org/officeDocument/2006/relationships/customXml" Target="../ink/ink465.xml"/><Relationship Id="rId193" Type="http://schemas.openxmlformats.org/officeDocument/2006/relationships/image" Target="../media/image448.png"/><Relationship Id="rId207" Type="http://schemas.openxmlformats.org/officeDocument/2006/relationships/image" Target="../media/image455.png"/><Relationship Id="rId228" Type="http://schemas.openxmlformats.org/officeDocument/2006/relationships/customXml" Target="../ink/ink493.xml"/><Relationship Id="rId13" Type="http://schemas.openxmlformats.org/officeDocument/2006/relationships/image" Target="../media/image358.png"/><Relationship Id="rId109" Type="http://schemas.openxmlformats.org/officeDocument/2006/relationships/image" Target="../media/image406.png"/><Relationship Id="rId34" Type="http://schemas.openxmlformats.org/officeDocument/2006/relationships/customXml" Target="../ink/ink396.xml"/><Relationship Id="rId55" Type="http://schemas.openxmlformats.org/officeDocument/2006/relationships/image" Target="../media/image379.png"/><Relationship Id="rId76" Type="http://schemas.openxmlformats.org/officeDocument/2006/relationships/customXml" Target="../ink/ink417.xml"/><Relationship Id="rId97" Type="http://schemas.openxmlformats.org/officeDocument/2006/relationships/image" Target="../media/image400.png"/><Relationship Id="rId120" Type="http://schemas.openxmlformats.org/officeDocument/2006/relationships/customXml" Target="../ink/ink439.xml"/><Relationship Id="rId141" Type="http://schemas.openxmlformats.org/officeDocument/2006/relationships/image" Target="../media/image422.png"/><Relationship Id="rId7" Type="http://schemas.openxmlformats.org/officeDocument/2006/relationships/image" Target="../media/image355.png"/><Relationship Id="rId162" Type="http://schemas.openxmlformats.org/officeDocument/2006/relationships/customXml" Target="../ink/ink460.xml"/><Relationship Id="rId183" Type="http://schemas.openxmlformats.org/officeDocument/2006/relationships/image" Target="../media/image443.png"/><Relationship Id="rId218" Type="http://schemas.openxmlformats.org/officeDocument/2006/relationships/customXml" Target="../ink/ink488.xml"/><Relationship Id="rId239" Type="http://schemas.openxmlformats.org/officeDocument/2006/relationships/image" Target="../media/image471.png"/><Relationship Id="rId24" Type="http://schemas.openxmlformats.org/officeDocument/2006/relationships/customXml" Target="../ink/ink391.xml"/><Relationship Id="rId45" Type="http://schemas.openxmlformats.org/officeDocument/2006/relationships/image" Target="../media/image374.png"/><Relationship Id="rId66" Type="http://schemas.openxmlformats.org/officeDocument/2006/relationships/customXml" Target="../ink/ink412.xml"/><Relationship Id="rId87" Type="http://schemas.openxmlformats.org/officeDocument/2006/relationships/image" Target="../media/image395.png"/><Relationship Id="rId110" Type="http://schemas.openxmlformats.org/officeDocument/2006/relationships/customXml" Target="../ink/ink434.xml"/><Relationship Id="rId131" Type="http://schemas.openxmlformats.org/officeDocument/2006/relationships/image" Target="../media/image417.png"/><Relationship Id="rId152" Type="http://schemas.openxmlformats.org/officeDocument/2006/relationships/customXml" Target="../ink/ink455.xml"/><Relationship Id="rId173" Type="http://schemas.openxmlformats.org/officeDocument/2006/relationships/image" Target="../media/image438.png"/><Relationship Id="rId194" Type="http://schemas.openxmlformats.org/officeDocument/2006/relationships/customXml" Target="../ink/ink476.xml"/><Relationship Id="rId208" Type="http://schemas.openxmlformats.org/officeDocument/2006/relationships/customXml" Target="../ink/ink483.xml"/><Relationship Id="rId229" Type="http://schemas.openxmlformats.org/officeDocument/2006/relationships/image" Target="../media/image466.png"/><Relationship Id="rId240" Type="http://schemas.openxmlformats.org/officeDocument/2006/relationships/customXml" Target="../ink/ink499.xml"/><Relationship Id="rId14" Type="http://schemas.openxmlformats.org/officeDocument/2006/relationships/customXml" Target="../ink/ink386.xml"/><Relationship Id="rId35" Type="http://schemas.openxmlformats.org/officeDocument/2006/relationships/image" Target="../media/image369.png"/><Relationship Id="rId56" Type="http://schemas.openxmlformats.org/officeDocument/2006/relationships/customXml" Target="../ink/ink407.xml"/><Relationship Id="rId77" Type="http://schemas.openxmlformats.org/officeDocument/2006/relationships/image" Target="../media/image390.png"/><Relationship Id="rId100" Type="http://schemas.openxmlformats.org/officeDocument/2006/relationships/customXml" Target="../ink/ink429.xml"/><Relationship Id="rId8" Type="http://schemas.openxmlformats.org/officeDocument/2006/relationships/customXml" Target="../ink/ink383.xml"/><Relationship Id="rId98" Type="http://schemas.openxmlformats.org/officeDocument/2006/relationships/customXml" Target="../ink/ink428.xml"/><Relationship Id="rId121" Type="http://schemas.openxmlformats.org/officeDocument/2006/relationships/image" Target="../media/image412.png"/><Relationship Id="rId142" Type="http://schemas.openxmlformats.org/officeDocument/2006/relationships/customXml" Target="../ink/ink450.xml"/><Relationship Id="rId163" Type="http://schemas.openxmlformats.org/officeDocument/2006/relationships/image" Target="../media/image433.png"/><Relationship Id="rId184" Type="http://schemas.openxmlformats.org/officeDocument/2006/relationships/customXml" Target="../ink/ink471.xml"/><Relationship Id="rId219" Type="http://schemas.openxmlformats.org/officeDocument/2006/relationships/image" Target="../media/image461.png"/><Relationship Id="rId230" Type="http://schemas.openxmlformats.org/officeDocument/2006/relationships/customXml" Target="../ink/ink494.xml"/><Relationship Id="rId25" Type="http://schemas.openxmlformats.org/officeDocument/2006/relationships/image" Target="../media/image364.png"/><Relationship Id="rId46" Type="http://schemas.openxmlformats.org/officeDocument/2006/relationships/customXml" Target="../ink/ink402.xml"/><Relationship Id="rId67" Type="http://schemas.openxmlformats.org/officeDocument/2006/relationships/image" Target="../media/image385.png"/><Relationship Id="rId88" Type="http://schemas.openxmlformats.org/officeDocument/2006/relationships/customXml" Target="../ink/ink423.xml"/><Relationship Id="rId111" Type="http://schemas.openxmlformats.org/officeDocument/2006/relationships/image" Target="../media/image407.png"/><Relationship Id="rId132" Type="http://schemas.openxmlformats.org/officeDocument/2006/relationships/customXml" Target="../ink/ink445.xml"/><Relationship Id="rId153" Type="http://schemas.openxmlformats.org/officeDocument/2006/relationships/image" Target="../media/image428.png"/><Relationship Id="rId174" Type="http://schemas.openxmlformats.org/officeDocument/2006/relationships/customXml" Target="../ink/ink466.xml"/><Relationship Id="rId195" Type="http://schemas.openxmlformats.org/officeDocument/2006/relationships/image" Target="../media/image449.png"/><Relationship Id="rId209" Type="http://schemas.openxmlformats.org/officeDocument/2006/relationships/image" Target="../media/image456.png"/><Relationship Id="rId220" Type="http://schemas.openxmlformats.org/officeDocument/2006/relationships/customXml" Target="../ink/ink489.xml"/><Relationship Id="rId241" Type="http://schemas.openxmlformats.org/officeDocument/2006/relationships/image" Target="../media/image472.png"/><Relationship Id="rId15" Type="http://schemas.openxmlformats.org/officeDocument/2006/relationships/image" Target="../media/image359.png"/><Relationship Id="rId36" Type="http://schemas.openxmlformats.org/officeDocument/2006/relationships/customXml" Target="../ink/ink397.xml"/><Relationship Id="rId57" Type="http://schemas.openxmlformats.org/officeDocument/2006/relationships/image" Target="../media/image380.png"/><Relationship Id="rId10" Type="http://schemas.openxmlformats.org/officeDocument/2006/relationships/customXml" Target="../ink/ink384.xml"/><Relationship Id="rId31" Type="http://schemas.openxmlformats.org/officeDocument/2006/relationships/image" Target="../media/image367.png"/><Relationship Id="rId52" Type="http://schemas.openxmlformats.org/officeDocument/2006/relationships/customXml" Target="../ink/ink405.xml"/><Relationship Id="rId73" Type="http://schemas.openxmlformats.org/officeDocument/2006/relationships/image" Target="../media/image388.png"/><Relationship Id="rId78" Type="http://schemas.openxmlformats.org/officeDocument/2006/relationships/customXml" Target="../ink/ink418.xml"/><Relationship Id="rId94" Type="http://schemas.openxmlformats.org/officeDocument/2006/relationships/customXml" Target="../ink/ink426.xml"/><Relationship Id="rId99" Type="http://schemas.openxmlformats.org/officeDocument/2006/relationships/image" Target="../media/image401.png"/><Relationship Id="rId101" Type="http://schemas.openxmlformats.org/officeDocument/2006/relationships/image" Target="../media/image402.png"/><Relationship Id="rId122" Type="http://schemas.openxmlformats.org/officeDocument/2006/relationships/customXml" Target="../ink/ink440.xml"/><Relationship Id="rId143" Type="http://schemas.openxmlformats.org/officeDocument/2006/relationships/image" Target="../media/image423.png"/><Relationship Id="rId148" Type="http://schemas.openxmlformats.org/officeDocument/2006/relationships/customXml" Target="../ink/ink453.xml"/><Relationship Id="rId164" Type="http://schemas.openxmlformats.org/officeDocument/2006/relationships/customXml" Target="../ink/ink461.xml"/><Relationship Id="rId169" Type="http://schemas.openxmlformats.org/officeDocument/2006/relationships/image" Target="../media/image436.png"/><Relationship Id="rId185" Type="http://schemas.openxmlformats.org/officeDocument/2006/relationships/image" Target="../media/image444.png"/><Relationship Id="rId4" Type="http://schemas.openxmlformats.org/officeDocument/2006/relationships/customXml" Target="../ink/ink381.xml"/><Relationship Id="rId9" Type="http://schemas.openxmlformats.org/officeDocument/2006/relationships/image" Target="../media/image356.png"/><Relationship Id="rId180" Type="http://schemas.openxmlformats.org/officeDocument/2006/relationships/customXml" Target="../ink/ink469.xml"/><Relationship Id="rId210" Type="http://schemas.openxmlformats.org/officeDocument/2006/relationships/customXml" Target="../ink/ink484.xml"/><Relationship Id="rId215" Type="http://schemas.openxmlformats.org/officeDocument/2006/relationships/image" Target="../media/image459.png"/><Relationship Id="rId236" Type="http://schemas.openxmlformats.org/officeDocument/2006/relationships/customXml" Target="../ink/ink497.xml"/><Relationship Id="rId26" Type="http://schemas.openxmlformats.org/officeDocument/2006/relationships/customXml" Target="../ink/ink392.xml"/><Relationship Id="rId231" Type="http://schemas.openxmlformats.org/officeDocument/2006/relationships/image" Target="../media/image467.png"/><Relationship Id="rId47" Type="http://schemas.openxmlformats.org/officeDocument/2006/relationships/image" Target="../media/image375.png"/><Relationship Id="rId68" Type="http://schemas.openxmlformats.org/officeDocument/2006/relationships/customXml" Target="../ink/ink413.xml"/><Relationship Id="rId89" Type="http://schemas.openxmlformats.org/officeDocument/2006/relationships/image" Target="../media/image396.png"/><Relationship Id="rId112" Type="http://schemas.openxmlformats.org/officeDocument/2006/relationships/customXml" Target="../ink/ink435.xml"/><Relationship Id="rId133" Type="http://schemas.openxmlformats.org/officeDocument/2006/relationships/image" Target="../media/image418.png"/><Relationship Id="rId154" Type="http://schemas.openxmlformats.org/officeDocument/2006/relationships/customXml" Target="../ink/ink456.xml"/><Relationship Id="rId175" Type="http://schemas.openxmlformats.org/officeDocument/2006/relationships/image" Target="../media/image439.png"/><Relationship Id="rId196" Type="http://schemas.openxmlformats.org/officeDocument/2006/relationships/customXml" Target="../ink/ink477.xml"/><Relationship Id="rId200" Type="http://schemas.openxmlformats.org/officeDocument/2006/relationships/customXml" Target="../ink/ink479.xml"/><Relationship Id="rId16" Type="http://schemas.openxmlformats.org/officeDocument/2006/relationships/customXml" Target="../ink/ink387.xml"/><Relationship Id="rId221" Type="http://schemas.openxmlformats.org/officeDocument/2006/relationships/image" Target="../media/image462.png"/><Relationship Id="rId242" Type="http://schemas.openxmlformats.org/officeDocument/2006/relationships/customXml" Target="../ink/ink500.xml"/><Relationship Id="rId37" Type="http://schemas.openxmlformats.org/officeDocument/2006/relationships/image" Target="../media/image370.png"/><Relationship Id="rId58" Type="http://schemas.openxmlformats.org/officeDocument/2006/relationships/customXml" Target="../ink/ink408.xml"/><Relationship Id="rId79" Type="http://schemas.openxmlformats.org/officeDocument/2006/relationships/image" Target="../media/image391.png"/><Relationship Id="rId102" Type="http://schemas.openxmlformats.org/officeDocument/2006/relationships/customXml" Target="../ink/ink430.xml"/><Relationship Id="rId123" Type="http://schemas.openxmlformats.org/officeDocument/2006/relationships/image" Target="../media/image413.png"/><Relationship Id="rId144" Type="http://schemas.openxmlformats.org/officeDocument/2006/relationships/customXml" Target="../ink/ink451.xml"/><Relationship Id="rId90" Type="http://schemas.openxmlformats.org/officeDocument/2006/relationships/customXml" Target="../ink/ink424.xml"/><Relationship Id="rId165" Type="http://schemas.openxmlformats.org/officeDocument/2006/relationships/image" Target="../media/image434.png"/><Relationship Id="rId186" Type="http://schemas.openxmlformats.org/officeDocument/2006/relationships/customXml" Target="../ink/ink472.xml"/><Relationship Id="rId211" Type="http://schemas.openxmlformats.org/officeDocument/2006/relationships/image" Target="../media/image457.png"/><Relationship Id="rId232" Type="http://schemas.openxmlformats.org/officeDocument/2006/relationships/customXml" Target="../ink/ink495.xml"/><Relationship Id="rId27" Type="http://schemas.openxmlformats.org/officeDocument/2006/relationships/image" Target="../media/image365.png"/><Relationship Id="rId48" Type="http://schemas.openxmlformats.org/officeDocument/2006/relationships/customXml" Target="../ink/ink403.xml"/><Relationship Id="rId69" Type="http://schemas.openxmlformats.org/officeDocument/2006/relationships/image" Target="../media/image386.png"/><Relationship Id="rId113" Type="http://schemas.openxmlformats.org/officeDocument/2006/relationships/image" Target="../media/image408.png"/><Relationship Id="rId134" Type="http://schemas.openxmlformats.org/officeDocument/2006/relationships/customXml" Target="../ink/ink446.xml"/><Relationship Id="rId80" Type="http://schemas.openxmlformats.org/officeDocument/2006/relationships/customXml" Target="../ink/ink419.xml"/><Relationship Id="rId155" Type="http://schemas.openxmlformats.org/officeDocument/2006/relationships/image" Target="../media/image429.png"/><Relationship Id="rId176" Type="http://schemas.openxmlformats.org/officeDocument/2006/relationships/customXml" Target="../ink/ink467.xml"/><Relationship Id="rId197" Type="http://schemas.openxmlformats.org/officeDocument/2006/relationships/image" Target="../media/image450.png"/><Relationship Id="rId201" Type="http://schemas.openxmlformats.org/officeDocument/2006/relationships/image" Target="../media/image452.png"/><Relationship Id="rId222" Type="http://schemas.openxmlformats.org/officeDocument/2006/relationships/customXml" Target="../ink/ink490.xml"/><Relationship Id="rId243" Type="http://schemas.openxmlformats.org/officeDocument/2006/relationships/image" Target="../media/image473.png"/><Relationship Id="rId17" Type="http://schemas.openxmlformats.org/officeDocument/2006/relationships/image" Target="../media/image360.png"/><Relationship Id="rId38" Type="http://schemas.openxmlformats.org/officeDocument/2006/relationships/customXml" Target="../ink/ink398.xml"/><Relationship Id="rId59" Type="http://schemas.openxmlformats.org/officeDocument/2006/relationships/image" Target="../media/image381.png"/><Relationship Id="rId103" Type="http://schemas.openxmlformats.org/officeDocument/2006/relationships/image" Target="../media/image403.png"/><Relationship Id="rId124" Type="http://schemas.openxmlformats.org/officeDocument/2006/relationships/customXml" Target="../ink/ink441.xml"/><Relationship Id="rId70" Type="http://schemas.openxmlformats.org/officeDocument/2006/relationships/customXml" Target="../ink/ink414.xml"/><Relationship Id="rId91" Type="http://schemas.openxmlformats.org/officeDocument/2006/relationships/image" Target="../media/image397.png"/><Relationship Id="rId145" Type="http://schemas.openxmlformats.org/officeDocument/2006/relationships/image" Target="../media/image424.png"/><Relationship Id="rId166" Type="http://schemas.openxmlformats.org/officeDocument/2006/relationships/customXml" Target="../ink/ink462.xml"/><Relationship Id="rId187" Type="http://schemas.openxmlformats.org/officeDocument/2006/relationships/image" Target="../media/image44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85.xml"/><Relationship Id="rId233" Type="http://schemas.openxmlformats.org/officeDocument/2006/relationships/image" Target="../media/image468.png"/><Relationship Id="rId28" Type="http://schemas.openxmlformats.org/officeDocument/2006/relationships/customXml" Target="../ink/ink393.xml"/><Relationship Id="rId49" Type="http://schemas.openxmlformats.org/officeDocument/2006/relationships/image" Target="../media/image376.png"/><Relationship Id="rId114" Type="http://schemas.openxmlformats.org/officeDocument/2006/relationships/customXml" Target="../ink/ink436.xml"/><Relationship Id="rId60" Type="http://schemas.openxmlformats.org/officeDocument/2006/relationships/customXml" Target="../ink/ink409.xml"/><Relationship Id="rId81" Type="http://schemas.openxmlformats.org/officeDocument/2006/relationships/image" Target="../media/image392.png"/><Relationship Id="rId135" Type="http://schemas.openxmlformats.org/officeDocument/2006/relationships/image" Target="../media/image419.png"/><Relationship Id="rId156" Type="http://schemas.openxmlformats.org/officeDocument/2006/relationships/customXml" Target="../ink/ink457.xml"/><Relationship Id="rId177" Type="http://schemas.openxmlformats.org/officeDocument/2006/relationships/image" Target="../media/image440.png"/><Relationship Id="rId198" Type="http://schemas.openxmlformats.org/officeDocument/2006/relationships/customXml" Target="../ink/ink478.xml"/><Relationship Id="rId202" Type="http://schemas.openxmlformats.org/officeDocument/2006/relationships/customXml" Target="../ink/ink480.xml"/><Relationship Id="rId223" Type="http://schemas.openxmlformats.org/officeDocument/2006/relationships/image" Target="../media/image463.png"/><Relationship Id="rId244" Type="http://schemas.openxmlformats.org/officeDocument/2006/relationships/customXml" Target="../ink/ink501.xml"/><Relationship Id="rId18" Type="http://schemas.openxmlformats.org/officeDocument/2006/relationships/customXml" Target="../ink/ink388.xml"/><Relationship Id="rId39" Type="http://schemas.openxmlformats.org/officeDocument/2006/relationships/image" Target="../media/image371.png"/><Relationship Id="rId50" Type="http://schemas.openxmlformats.org/officeDocument/2006/relationships/customXml" Target="../ink/ink404.xml"/><Relationship Id="rId104" Type="http://schemas.openxmlformats.org/officeDocument/2006/relationships/customXml" Target="../ink/ink431.xml"/><Relationship Id="rId125" Type="http://schemas.openxmlformats.org/officeDocument/2006/relationships/image" Target="../media/image414.png"/><Relationship Id="rId146" Type="http://schemas.openxmlformats.org/officeDocument/2006/relationships/customXml" Target="../ink/ink452.xml"/><Relationship Id="rId167" Type="http://schemas.openxmlformats.org/officeDocument/2006/relationships/image" Target="../media/image435.png"/><Relationship Id="rId188" Type="http://schemas.openxmlformats.org/officeDocument/2006/relationships/customXml" Target="../ink/ink473.xml"/><Relationship Id="rId71" Type="http://schemas.openxmlformats.org/officeDocument/2006/relationships/image" Target="../media/image387.png"/><Relationship Id="rId92" Type="http://schemas.openxmlformats.org/officeDocument/2006/relationships/customXml" Target="../ink/ink425.xml"/><Relationship Id="rId213" Type="http://schemas.openxmlformats.org/officeDocument/2006/relationships/image" Target="../media/image458.png"/><Relationship Id="rId234" Type="http://schemas.openxmlformats.org/officeDocument/2006/relationships/customXml" Target="../ink/ink496.xml"/><Relationship Id="rId2" Type="http://schemas.openxmlformats.org/officeDocument/2006/relationships/customXml" Target="../ink/ink380.xml"/><Relationship Id="rId29" Type="http://schemas.openxmlformats.org/officeDocument/2006/relationships/image" Target="../media/image366.png"/><Relationship Id="rId40" Type="http://schemas.openxmlformats.org/officeDocument/2006/relationships/customXml" Target="../ink/ink399.xml"/><Relationship Id="rId115" Type="http://schemas.openxmlformats.org/officeDocument/2006/relationships/image" Target="../media/image409.png"/><Relationship Id="rId136" Type="http://schemas.openxmlformats.org/officeDocument/2006/relationships/customXml" Target="../ink/ink447.xml"/><Relationship Id="rId157" Type="http://schemas.openxmlformats.org/officeDocument/2006/relationships/image" Target="../media/image430.png"/><Relationship Id="rId178" Type="http://schemas.openxmlformats.org/officeDocument/2006/relationships/customXml" Target="../ink/ink468.xml"/><Relationship Id="rId61" Type="http://schemas.openxmlformats.org/officeDocument/2006/relationships/image" Target="../media/image382.png"/><Relationship Id="rId82" Type="http://schemas.openxmlformats.org/officeDocument/2006/relationships/customXml" Target="../ink/ink420.xml"/><Relationship Id="rId199" Type="http://schemas.openxmlformats.org/officeDocument/2006/relationships/image" Target="../media/image451.png"/><Relationship Id="rId203" Type="http://schemas.openxmlformats.org/officeDocument/2006/relationships/image" Target="../media/image453.png"/><Relationship Id="rId19" Type="http://schemas.openxmlformats.org/officeDocument/2006/relationships/image" Target="../media/image361.png"/><Relationship Id="rId224" Type="http://schemas.openxmlformats.org/officeDocument/2006/relationships/customXml" Target="../ink/ink491.xml"/><Relationship Id="rId245" Type="http://schemas.openxmlformats.org/officeDocument/2006/relationships/image" Target="../media/image474.png"/><Relationship Id="rId30" Type="http://schemas.openxmlformats.org/officeDocument/2006/relationships/customXml" Target="../ink/ink394.xml"/><Relationship Id="rId105" Type="http://schemas.openxmlformats.org/officeDocument/2006/relationships/image" Target="../media/image404.png"/><Relationship Id="rId126" Type="http://schemas.openxmlformats.org/officeDocument/2006/relationships/customXml" Target="../ink/ink442.xml"/><Relationship Id="rId147" Type="http://schemas.openxmlformats.org/officeDocument/2006/relationships/image" Target="../media/image425.png"/><Relationship Id="rId168" Type="http://schemas.openxmlformats.org/officeDocument/2006/relationships/customXml" Target="../ink/ink463.xml"/><Relationship Id="rId51" Type="http://schemas.openxmlformats.org/officeDocument/2006/relationships/image" Target="../media/image377.png"/><Relationship Id="rId72" Type="http://schemas.openxmlformats.org/officeDocument/2006/relationships/customXml" Target="../ink/ink415.xml"/><Relationship Id="rId93" Type="http://schemas.openxmlformats.org/officeDocument/2006/relationships/image" Target="../media/image398.png"/><Relationship Id="rId189" Type="http://schemas.openxmlformats.org/officeDocument/2006/relationships/image" Target="../media/image446.png"/><Relationship Id="rId3" Type="http://schemas.openxmlformats.org/officeDocument/2006/relationships/image" Target="../media/image353.png"/><Relationship Id="rId214" Type="http://schemas.openxmlformats.org/officeDocument/2006/relationships/customXml" Target="../ink/ink486.xml"/><Relationship Id="rId235" Type="http://schemas.openxmlformats.org/officeDocument/2006/relationships/image" Target="../media/image469.png"/><Relationship Id="rId116" Type="http://schemas.openxmlformats.org/officeDocument/2006/relationships/customXml" Target="../ink/ink437.xml"/><Relationship Id="rId137" Type="http://schemas.openxmlformats.org/officeDocument/2006/relationships/image" Target="../media/image420.png"/><Relationship Id="rId158" Type="http://schemas.openxmlformats.org/officeDocument/2006/relationships/customXml" Target="../ink/ink458.xml"/><Relationship Id="rId20" Type="http://schemas.openxmlformats.org/officeDocument/2006/relationships/customXml" Target="../ink/ink389.xml"/><Relationship Id="rId41" Type="http://schemas.openxmlformats.org/officeDocument/2006/relationships/image" Target="../media/image372.png"/><Relationship Id="rId62" Type="http://schemas.openxmlformats.org/officeDocument/2006/relationships/customXml" Target="../ink/ink410.xml"/><Relationship Id="rId83" Type="http://schemas.openxmlformats.org/officeDocument/2006/relationships/image" Target="../media/image393.png"/><Relationship Id="rId179" Type="http://schemas.openxmlformats.org/officeDocument/2006/relationships/image" Target="../media/image441.png"/><Relationship Id="rId190" Type="http://schemas.openxmlformats.org/officeDocument/2006/relationships/customXml" Target="../ink/ink474.xml"/><Relationship Id="rId204" Type="http://schemas.openxmlformats.org/officeDocument/2006/relationships/customXml" Target="../ink/ink481.xml"/><Relationship Id="rId225" Type="http://schemas.openxmlformats.org/officeDocument/2006/relationships/image" Target="../media/image464.png"/><Relationship Id="rId246" Type="http://schemas.openxmlformats.org/officeDocument/2006/relationships/customXml" Target="../ink/ink502.xml"/><Relationship Id="rId106" Type="http://schemas.openxmlformats.org/officeDocument/2006/relationships/customXml" Target="../ink/ink432.xml"/><Relationship Id="rId127" Type="http://schemas.openxmlformats.org/officeDocument/2006/relationships/image" Target="../media/image41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09.png"/><Relationship Id="rId18" Type="http://schemas.openxmlformats.org/officeDocument/2006/relationships/customXml" Target="../ink/ink511.xml"/><Relationship Id="rId26" Type="http://schemas.openxmlformats.org/officeDocument/2006/relationships/customXml" Target="../ink/ink515.xml"/><Relationship Id="rId39" Type="http://schemas.openxmlformats.org/officeDocument/2006/relationships/image" Target="../media/image1922.png"/><Relationship Id="rId21" Type="http://schemas.openxmlformats.org/officeDocument/2006/relationships/image" Target="../media/image1913.png"/><Relationship Id="rId34" Type="http://schemas.openxmlformats.org/officeDocument/2006/relationships/customXml" Target="../ink/ink519.xml"/><Relationship Id="rId42" Type="http://schemas.openxmlformats.org/officeDocument/2006/relationships/customXml" Target="../ink/ink523.xml"/><Relationship Id="rId47" Type="http://schemas.openxmlformats.org/officeDocument/2006/relationships/image" Target="../media/image1926.png"/><Relationship Id="rId50" Type="http://schemas.openxmlformats.org/officeDocument/2006/relationships/customXml" Target="../ink/ink527.xml"/><Relationship Id="rId55" Type="http://schemas.openxmlformats.org/officeDocument/2006/relationships/image" Target="../media/image1930.png"/><Relationship Id="rId63" Type="http://schemas.openxmlformats.org/officeDocument/2006/relationships/image" Target="../media/image1934.png"/><Relationship Id="rId7" Type="http://schemas.openxmlformats.org/officeDocument/2006/relationships/image" Target="../media/image1906.png"/><Relationship Id="rId2" Type="http://schemas.openxmlformats.org/officeDocument/2006/relationships/customXml" Target="../ink/ink503.xml"/><Relationship Id="rId16" Type="http://schemas.openxmlformats.org/officeDocument/2006/relationships/customXml" Target="../ink/ink510.xml"/><Relationship Id="rId29" Type="http://schemas.openxmlformats.org/officeDocument/2006/relationships/image" Target="../media/image1917.png"/><Relationship Id="rId11" Type="http://schemas.openxmlformats.org/officeDocument/2006/relationships/image" Target="../media/image1908.png"/><Relationship Id="rId24" Type="http://schemas.openxmlformats.org/officeDocument/2006/relationships/customXml" Target="../ink/ink514.xml"/><Relationship Id="rId32" Type="http://schemas.openxmlformats.org/officeDocument/2006/relationships/customXml" Target="../ink/ink518.xml"/><Relationship Id="rId37" Type="http://schemas.openxmlformats.org/officeDocument/2006/relationships/image" Target="../media/image1921.png"/><Relationship Id="rId40" Type="http://schemas.openxmlformats.org/officeDocument/2006/relationships/customXml" Target="../ink/ink522.xml"/><Relationship Id="rId45" Type="http://schemas.openxmlformats.org/officeDocument/2006/relationships/image" Target="../media/image1925.png"/><Relationship Id="rId53" Type="http://schemas.openxmlformats.org/officeDocument/2006/relationships/image" Target="../media/image1929.png"/><Relationship Id="rId58" Type="http://schemas.openxmlformats.org/officeDocument/2006/relationships/customXml" Target="../ink/ink531.xml"/><Relationship Id="rId5" Type="http://schemas.openxmlformats.org/officeDocument/2006/relationships/image" Target="../media/image1905.png"/><Relationship Id="rId61" Type="http://schemas.openxmlformats.org/officeDocument/2006/relationships/image" Target="../media/image1933.png"/><Relationship Id="rId19" Type="http://schemas.openxmlformats.org/officeDocument/2006/relationships/image" Target="../media/image1912.png"/><Relationship Id="rId14" Type="http://schemas.openxmlformats.org/officeDocument/2006/relationships/customXml" Target="../ink/ink509.xml"/><Relationship Id="rId22" Type="http://schemas.openxmlformats.org/officeDocument/2006/relationships/customXml" Target="../ink/ink513.xml"/><Relationship Id="rId27" Type="http://schemas.openxmlformats.org/officeDocument/2006/relationships/image" Target="../media/image1916.png"/><Relationship Id="rId30" Type="http://schemas.openxmlformats.org/officeDocument/2006/relationships/customXml" Target="../ink/ink517.xml"/><Relationship Id="rId35" Type="http://schemas.openxmlformats.org/officeDocument/2006/relationships/image" Target="../media/image1920.png"/><Relationship Id="rId43" Type="http://schemas.openxmlformats.org/officeDocument/2006/relationships/image" Target="../media/image1924.png"/><Relationship Id="rId48" Type="http://schemas.openxmlformats.org/officeDocument/2006/relationships/customXml" Target="../ink/ink526.xml"/><Relationship Id="rId56" Type="http://schemas.openxmlformats.org/officeDocument/2006/relationships/customXml" Target="../ink/ink530.xml"/><Relationship Id="rId8" Type="http://schemas.openxmlformats.org/officeDocument/2006/relationships/customXml" Target="../ink/ink506.xml"/><Relationship Id="rId51" Type="http://schemas.openxmlformats.org/officeDocument/2006/relationships/image" Target="../media/image1928.png"/><Relationship Id="rId3" Type="http://schemas.openxmlformats.org/officeDocument/2006/relationships/image" Target="../media/image1904.png"/><Relationship Id="rId12" Type="http://schemas.openxmlformats.org/officeDocument/2006/relationships/customXml" Target="../ink/ink508.xml"/><Relationship Id="rId17" Type="http://schemas.openxmlformats.org/officeDocument/2006/relationships/image" Target="../media/image1911.png"/><Relationship Id="rId25" Type="http://schemas.openxmlformats.org/officeDocument/2006/relationships/image" Target="../media/image1915.png"/><Relationship Id="rId33" Type="http://schemas.openxmlformats.org/officeDocument/2006/relationships/image" Target="../media/image1919.png"/><Relationship Id="rId38" Type="http://schemas.openxmlformats.org/officeDocument/2006/relationships/customXml" Target="../ink/ink521.xml"/><Relationship Id="rId46" Type="http://schemas.openxmlformats.org/officeDocument/2006/relationships/customXml" Target="../ink/ink525.xml"/><Relationship Id="rId59" Type="http://schemas.openxmlformats.org/officeDocument/2006/relationships/image" Target="../media/image1932.png"/><Relationship Id="rId20" Type="http://schemas.openxmlformats.org/officeDocument/2006/relationships/customXml" Target="../ink/ink512.xml"/><Relationship Id="rId41" Type="http://schemas.openxmlformats.org/officeDocument/2006/relationships/image" Target="../media/image1923.png"/><Relationship Id="rId54" Type="http://schemas.openxmlformats.org/officeDocument/2006/relationships/customXml" Target="../ink/ink529.xml"/><Relationship Id="rId62" Type="http://schemas.openxmlformats.org/officeDocument/2006/relationships/customXml" Target="../ink/ink5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5.xml"/><Relationship Id="rId15" Type="http://schemas.openxmlformats.org/officeDocument/2006/relationships/image" Target="../media/image1910.png"/><Relationship Id="rId23" Type="http://schemas.openxmlformats.org/officeDocument/2006/relationships/image" Target="../media/image1914.png"/><Relationship Id="rId28" Type="http://schemas.openxmlformats.org/officeDocument/2006/relationships/customXml" Target="../ink/ink516.xml"/><Relationship Id="rId36" Type="http://schemas.openxmlformats.org/officeDocument/2006/relationships/customXml" Target="../ink/ink520.xml"/><Relationship Id="rId49" Type="http://schemas.openxmlformats.org/officeDocument/2006/relationships/image" Target="../media/image1927.png"/><Relationship Id="rId57" Type="http://schemas.openxmlformats.org/officeDocument/2006/relationships/image" Target="../media/image1931.png"/><Relationship Id="rId10" Type="http://schemas.openxmlformats.org/officeDocument/2006/relationships/customXml" Target="../ink/ink507.xml"/><Relationship Id="rId31" Type="http://schemas.openxmlformats.org/officeDocument/2006/relationships/image" Target="../media/image1918.png"/><Relationship Id="rId44" Type="http://schemas.openxmlformats.org/officeDocument/2006/relationships/customXml" Target="../ink/ink524.xml"/><Relationship Id="rId52" Type="http://schemas.openxmlformats.org/officeDocument/2006/relationships/customXml" Target="../ink/ink528.xml"/><Relationship Id="rId60" Type="http://schemas.openxmlformats.org/officeDocument/2006/relationships/customXml" Target="../ink/ink532.xml"/><Relationship Id="rId4" Type="http://schemas.openxmlformats.org/officeDocument/2006/relationships/customXml" Target="../ink/ink504.xml"/><Relationship Id="rId9" Type="http://schemas.openxmlformats.org/officeDocument/2006/relationships/image" Target="../media/image1907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92.png"/><Relationship Id="rId299" Type="http://schemas.openxmlformats.org/officeDocument/2006/relationships/image" Target="../media/image2083.png"/><Relationship Id="rId21" Type="http://schemas.openxmlformats.org/officeDocument/2006/relationships/image" Target="../media/image1944.png"/><Relationship Id="rId63" Type="http://schemas.openxmlformats.org/officeDocument/2006/relationships/image" Target="../media/image1965.png"/><Relationship Id="rId159" Type="http://schemas.openxmlformats.org/officeDocument/2006/relationships/image" Target="../media/image2013.png"/><Relationship Id="rId324" Type="http://schemas.openxmlformats.org/officeDocument/2006/relationships/customXml" Target="../ink/ink695.xml"/><Relationship Id="rId170" Type="http://schemas.openxmlformats.org/officeDocument/2006/relationships/customXml" Target="../ink/ink618.xml"/><Relationship Id="rId226" Type="http://schemas.openxmlformats.org/officeDocument/2006/relationships/customXml" Target="../ink/ink646.xml"/><Relationship Id="rId268" Type="http://schemas.openxmlformats.org/officeDocument/2006/relationships/customXml" Target="../ink/ink667.xml"/><Relationship Id="rId32" Type="http://schemas.openxmlformats.org/officeDocument/2006/relationships/customXml" Target="../ink/ink549.xml"/><Relationship Id="rId74" Type="http://schemas.openxmlformats.org/officeDocument/2006/relationships/customXml" Target="../ink/ink570.xml"/><Relationship Id="rId128" Type="http://schemas.openxmlformats.org/officeDocument/2006/relationships/customXml" Target="../ink/ink597.xml"/><Relationship Id="rId335" Type="http://schemas.openxmlformats.org/officeDocument/2006/relationships/image" Target="../media/image2101.png"/><Relationship Id="rId5" Type="http://schemas.openxmlformats.org/officeDocument/2006/relationships/image" Target="../media/image1936.png"/><Relationship Id="rId181" Type="http://schemas.openxmlformats.org/officeDocument/2006/relationships/image" Target="../media/image2024.png"/><Relationship Id="rId237" Type="http://schemas.openxmlformats.org/officeDocument/2006/relationships/image" Target="../media/image2052.png"/><Relationship Id="rId279" Type="http://schemas.openxmlformats.org/officeDocument/2006/relationships/image" Target="../media/image2073.png"/><Relationship Id="rId43" Type="http://schemas.openxmlformats.org/officeDocument/2006/relationships/image" Target="../media/image1955.png"/><Relationship Id="rId139" Type="http://schemas.openxmlformats.org/officeDocument/2006/relationships/image" Target="../media/image2003.png"/><Relationship Id="rId290" Type="http://schemas.openxmlformats.org/officeDocument/2006/relationships/customXml" Target="../ink/ink678.xml"/><Relationship Id="rId304" Type="http://schemas.openxmlformats.org/officeDocument/2006/relationships/customXml" Target="../ink/ink685.xml"/><Relationship Id="rId85" Type="http://schemas.openxmlformats.org/officeDocument/2006/relationships/image" Target="../media/image1976.png"/><Relationship Id="rId150" Type="http://schemas.openxmlformats.org/officeDocument/2006/relationships/customXml" Target="../ink/ink608.xml"/><Relationship Id="rId192" Type="http://schemas.openxmlformats.org/officeDocument/2006/relationships/customXml" Target="../ink/ink629.xml"/><Relationship Id="rId206" Type="http://schemas.openxmlformats.org/officeDocument/2006/relationships/customXml" Target="../ink/ink636.xml"/><Relationship Id="rId248" Type="http://schemas.openxmlformats.org/officeDocument/2006/relationships/customXml" Target="../ink/ink657.xml"/><Relationship Id="rId12" Type="http://schemas.openxmlformats.org/officeDocument/2006/relationships/customXml" Target="../ink/ink539.xml"/><Relationship Id="rId108" Type="http://schemas.openxmlformats.org/officeDocument/2006/relationships/customXml" Target="../ink/ink587.xml"/><Relationship Id="rId315" Type="http://schemas.openxmlformats.org/officeDocument/2006/relationships/image" Target="../media/image2091.png"/><Relationship Id="rId54" Type="http://schemas.openxmlformats.org/officeDocument/2006/relationships/customXml" Target="../ink/ink560.xml"/><Relationship Id="rId96" Type="http://schemas.openxmlformats.org/officeDocument/2006/relationships/customXml" Target="../ink/ink581.xml"/><Relationship Id="rId161" Type="http://schemas.openxmlformats.org/officeDocument/2006/relationships/image" Target="../media/image2014.png"/><Relationship Id="rId217" Type="http://schemas.openxmlformats.org/officeDocument/2006/relationships/image" Target="../media/image2042.png"/><Relationship Id="rId259" Type="http://schemas.openxmlformats.org/officeDocument/2006/relationships/image" Target="../media/image2063.png"/><Relationship Id="rId23" Type="http://schemas.openxmlformats.org/officeDocument/2006/relationships/image" Target="../media/image1945.png"/><Relationship Id="rId119" Type="http://schemas.openxmlformats.org/officeDocument/2006/relationships/image" Target="../media/image1993.png"/><Relationship Id="rId270" Type="http://schemas.openxmlformats.org/officeDocument/2006/relationships/customXml" Target="../ink/ink668.xml"/><Relationship Id="rId326" Type="http://schemas.openxmlformats.org/officeDocument/2006/relationships/customXml" Target="../ink/ink696.xml"/><Relationship Id="rId65" Type="http://schemas.openxmlformats.org/officeDocument/2006/relationships/image" Target="../media/image1966.png"/><Relationship Id="rId130" Type="http://schemas.openxmlformats.org/officeDocument/2006/relationships/customXml" Target="../ink/ink598.xml"/><Relationship Id="rId172" Type="http://schemas.openxmlformats.org/officeDocument/2006/relationships/customXml" Target="../ink/ink619.xml"/><Relationship Id="rId228" Type="http://schemas.openxmlformats.org/officeDocument/2006/relationships/customXml" Target="../ink/ink647.xml"/><Relationship Id="rId281" Type="http://schemas.openxmlformats.org/officeDocument/2006/relationships/image" Target="../media/image2074.png"/><Relationship Id="rId337" Type="http://schemas.openxmlformats.org/officeDocument/2006/relationships/image" Target="../media/image2102.png"/><Relationship Id="rId34" Type="http://schemas.openxmlformats.org/officeDocument/2006/relationships/customXml" Target="../ink/ink550.xml"/><Relationship Id="rId76" Type="http://schemas.openxmlformats.org/officeDocument/2006/relationships/customXml" Target="../ink/ink571.xml"/><Relationship Id="rId141" Type="http://schemas.openxmlformats.org/officeDocument/2006/relationships/image" Target="../media/image2004.png"/><Relationship Id="rId7" Type="http://schemas.openxmlformats.org/officeDocument/2006/relationships/image" Target="../media/image1937.png"/><Relationship Id="rId183" Type="http://schemas.openxmlformats.org/officeDocument/2006/relationships/image" Target="../media/image2025.png"/><Relationship Id="rId239" Type="http://schemas.openxmlformats.org/officeDocument/2006/relationships/image" Target="../media/image2053.png"/><Relationship Id="rId250" Type="http://schemas.openxmlformats.org/officeDocument/2006/relationships/customXml" Target="../ink/ink658.xml"/><Relationship Id="rId292" Type="http://schemas.openxmlformats.org/officeDocument/2006/relationships/customXml" Target="../ink/ink679.xml"/><Relationship Id="rId306" Type="http://schemas.openxmlformats.org/officeDocument/2006/relationships/customXml" Target="../ink/ink686.xml"/><Relationship Id="rId45" Type="http://schemas.openxmlformats.org/officeDocument/2006/relationships/image" Target="../media/image1956.png"/><Relationship Id="rId87" Type="http://schemas.openxmlformats.org/officeDocument/2006/relationships/image" Target="../media/image1977.png"/><Relationship Id="rId110" Type="http://schemas.openxmlformats.org/officeDocument/2006/relationships/customXml" Target="../ink/ink588.xml"/><Relationship Id="rId152" Type="http://schemas.openxmlformats.org/officeDocument/2006/relationships/customXml" Target="../ink/ink609.xml"/><Relationship Id="rId194" Type="http://schemas.openxmlformats.org/officeDocument/2006/relationships/customXml" Target="../ink/ink630.xml"/><Relationship Id="rId208" Type="http://schemas.openxmlformats.org/officeDocument/2006/relationships/customXml" Target="../ink/ink637.xml"/><Relationship Id="rId261" Type="http://schemas.openxmlformats.org/officeDocument/2006/relationships/image" Target="../media/image2064.png"/><Relationship Id="rId14" Type="http://schemas.openxmlformats.org/officeDocument/2006/relationships/customXml" Target="../ink/ink540.xml"/><Relationship Id="rId35" Type="http://schemas.openxmlformats.org/officeDocument/2006/relationships/image" Target="../media/image1951.png"/><Relationship Id="rId56" Type="http://schemas.openxmlformats.org/officeDocument/2006/relationships/customXml" Target="../ink/ink561.xml"/><Relationship Id="rId77" Type="http://schemas.openxmlformats.org/officeDocument/2006/relationships/image" Target="../media/image1972.png"/><Relationship Id="rId100" Type="http://schemas.openxmlformats.org/officeDocument/2006/relationships/customXml" Target="../ink/ink583.xml"/><Relationship Id="rId282" Type="http://schemas.openxmlformats.org/officeDocument/2006/relationships/customXml" Target="../ink/ink674.xml"/><Relationship Id="rId317" Type="http://schemas.openxmlformats.org/officeDocument/2006/relationships/image" Target="../media/image2092.png"/><Relationship Id="rId338" Type="http://schemas.openxmlformats.org/officeDocument/2006/relationships/customXml" Target="../ink/ink702.xml"/><Relationship Id="rId8" Type="http://schemas.openxmlformats.org/officeDocument/2006/relationships/customXml" Target="../ink/ink537.xml"/><Relationship Id="rId98" Type="http://schemas.openxmlformats.org/officeDocument/2006/relationships/customXml" Target="../ink/ink582.xml"/><Relationship Id="rId121" Type="http://schemas.openxmlformats.org/officeDocument/2006/relationships/image" Target="../media/image1994.png"/><Relationship Id="rId142" Type="http://schemas.openxmlformats.org/officeDocument/2006/relationships/customXml" Target="../ink/ink604.xml"/><Relationship Id="rId163" Type="http://schemas.openxmlformats.org/officeDocument/2006/relationships/image" Target="../media/image2015.png"/><Relationship Id="rId184" Type="http://schemas.openxmlformats.org/officeDocument/2006/relationships/customXml" Target="../ink/ink625.xml"/><Relationship Id="rId219" Type="http://schemas.openxmlformats.org/officeDocument/2006/relationships/image" Target="../media/image2043.png"/><Relationship Id="rId230" Type="http://schemas.openxmlformats.org/officeDocument/2006/relationships/customXml" Target="../ink/ink648.xml"/><Relationship Id="rId251" Type="http://schemas.openxmlformats.org/officeDocument/2006/relationships/image" Target="../media/image2059.png"/><Relationship Id="rId25" Type="http://schemas.openxmlformats.org/officeDocument/2006/relationships/image" Target="../media/image1946.png"/><Relationship Id="rId46" Type="http://schemas.openxmlformats.org/officeDocument/2006/relationships/customXml" Target="../ink/ink556.xml"/><Relationship Id="rId67" Type="http://schemas.openxmlformats.org/officeDocument/2006/relationships/image" Target="../media/image1967.png"/><Relationship Id="rId272" Type="http://schemas.openxmlformats.org/officeDocument/2006/relationships/customXml" Target="../ink/ink669.xml"/><Relationship Id="rId293" Type="http://schemas.openxmlformats.org/officeDocument/2006/relationships/image" Target="../media/image2080.png"/><Relationship Id="rId307" Type="http://schemas.openxmlformats.org/officeDocument/2006/relationships/image" Target="../media/image2087.png"/><Relationship Id="rId328" Type="http://schemas.openxmlformats.org/officeDocument/2006/relationships/customXml" Target="../ink/ink697.xml"/><Relationship Id="rId88" Type="http://schemas.openxmlformats.org/officeDocument/2006/relationships/customXml" Target="../ink/ink577.xml"/><Relationship Id="rId111" Type="http://schemas.openxmlformats.org/officeDocument/2006/relationships/image" Target="../media/image1989.png"/><Relationship Id="rId132" Type="http://schemas.openxmlformats.org/officeDocument/2006/relationships/customXml" Target="../ink/ink599.xml"/><Relationship Id="rId153" Type="http://schemas.openxmlformats.org/officeDocument/2006/relationships/image" Target="../media/image2010.png"/><Relationship Id="rId174" Type="http://schemas.openxmlformats.org/officeDocument/2006/relationships/customXml" Target="../ink/ink620.xml"/><Relationship Id="rId195" Type="http://schemas.openxmlformats.org/officeDocument/2006/relationships/image" Target="../media/image2031.png"/><Relationship Id="rId209" Type="http://schemas.openxmlformats.org/officeDocument/2006/relationships/image" Target="../media/image2038.png"/><Relationship Id="rId220" Type="http://schemas.openxmlformats.org/officeDocument/2006/relationships/customXml" Target="../ink/ink643.xml"/><Relationship Id="rId241" Type="http://schemas.openxmlformats.org/officeDocument/2006/relationships/image" Target="../media/image2054.png"/><Relationship Id="rId15" Type="http://schemas.openxmlformats.org/officeDocument/2006/relationships/image" Target="../media/image1941.png"/><Relationship Id="rId36" Type="http://schemas.openxmlformats.org/officeDocument/2006/relationships/customXml" Target="../ink/ink551.xml"/><Relationship Id="rId57" Type="http://schemas.openxmlformats.org/officeDocument/2006/relationships/image" Target="../media/image1962.png"/><Relationship Id="rId262" Type="http://schemas.openxmlformats.org/officeDocument/2006/relationships/customXml" Target="../ink/ink664.xml"/><Relationship Id="rId283" Type="http://schemas.openxmlformats.org/officeDocument/2006/relationships/image" Target="../media/image2075.png"/><Relationship Id="rId318" Type="http://schemas.openxmlformats.org/officeDocument/2006/relationships/customXml" Target="../ink/ink692.xml"/><Relationship Id="rId339" Type="http://schemas.openxmlformats.org/officeDocument/2006/relationships/image" Target="../media/image2103.png"/><Relationship Id="rId78" Type="http://schemas.openxmlformats.org/officeDocument/2006/relationships/customXml" Target="../ink/ink572.xml"/><Relationship Id="rId99" Type="http://schemas.openxmlformats.org/officeDocument/2006/relationships/image" Target="../media/image1983.png"/><Relationship Id="rId101" Type="http://schemas.openxmlformats.org/officeDocument/2006/relationships/image" Target="../media/image1984.png"/><Relationship Id="rId122" Type="http://schemas.openxmlformats.org/officeDocument/2006/relationships/customXml" Target="../ink/ink594.xml"/><Relationship Id="rId143" Type="http://schemas.openxmlformats.org/officeDocument/2006/relationships/image" Target="../media/image2005.png"/><Relationship Id="rId164" Type="http://schemas.openxmlformats.org/officeDocument/2006/relationships/customXml" Target="../ink/ink615.xml"/><Relationship Id="rId185" Type="http://schemas.openxmlformats.org/officeDocument/2006/relationships/image" Target="../media/image2026.png"/><Relationship Id="rId9" Type="http://schemas.openxmlformats.org/officeDocument/2006/relationships/image" Target="../media/image1938.png"/><Relationship Id="rId210" Type="http://schemas.openxmlformats.org/officeDocument/2006/relationships/customXml" Target="../ink/ink638.xml"/><Relationship Id="rId26" Type="http://schemas.openxmlformats.org/officeDocument/2006/relationships/customXml" Target="../ink/ink546.xml"/><Relationship Id="rId231" Type="http://schemas.openxmlformats.org/officeDocument/2006/relationships/image" Target="../media/image2049.png"/><Relationship Id="rId252" Type="http://schemas.openxmlformats.org/officeDocument/2006/relationships/customXml" Target="../ink/ink659.xml"/><Relationship Id="rId273" Type="http://schemas.openxmlformats.org/officeDocument/2006/relationships/image" Target="../media/image2070.png"/><Relationship Id="rId294" Type="http://schemas.openxmlformats.org/officeDocument/2006/relationships/customXml" Target="../ink/ink680.xml"/><Relationship Id="rId308" Type="http://schemas.openxmlformats.org/officeDocument/2006/relationships/customXml" Target="../ink/ink687.xml"/><Relationship Id="rId329" Type="http://schemas.openxmlformats.org/officeDocument/2006/relationships/image" Target="../media/image2098.png"/><Relationship Id="rId47" Type="http://schemas.openxmlformats.org/officeDocument/2006/relationships/image" Target="../media/image1957.png"/><Relationship Id="rId68" Type="http://schemas.openxmlformats.org/officeDocument/2006/relationships/customXml" Target="../ink/ink567.xml"/><Relationship Id="rId89" Type="http://schemas.openxmlformats.org/officeDocument/2006/relationships/image" Target="../media/image1978.png"/><Relationship Id="rId112" Type="http://schemas.openxmlformats.org/officeDocument/2006/relationships/customXml" Target="../ink/ink589.xml"/><Relationship Id="rId133" Type="http://schemas.openxmlformats.org/officeDocument/2006/relationships/image" Target="../media/image2000.png"/><Relationship Id="rId154" Type="http://schemas.openxmlformats.org/officeDocument/2006/relationships/customXml" Target="../ink/ink610.xml"/><Relationship Id="rId175" Type="http://schemas.openxmlformats.org/officeDocument/2006/relationships/image" Target="../media/image2021.png"/><Relationship Id="rId340" Type="http://schemas.openxmlformats.org/officeDocument/2006/relationships/customXml" Target="../ink/ink703.xml"/><Relationship Id="rId196" Type="http://schemas.openxmlformats.org/officeDocument/2006/relationships/customXml" Target="../ink/ink631.xml"/><Relationship Id="rId200" Type="http://schemas.openxmlformats.org/officeDocument/2006/relationships/customXml" Target="../ink/ink633.xml"/><Relationship Id="rId16" Type="http://schemas.openxmlformats.org/officeDocument/2006/relationships/customXml" Target="../ink/ink541.xml"/><Relationship Id="rId221" Type="http://schemas.openxmlformats.org/officeDocument/2006/relationships/image" Target="../media/image2044.png"/><Relationship Id="rId242" Type="http://schemas.openxmlformats.org/officeDocument/2006/relationships/customXml" Target="../ink/ink654.xml"/><Relationship Id="rId263" Type="http://schemas.openxmlformats.org/officeDocument/2006/relationships/image" Target="../media/image2065.png"/><Relationship Id="rId284" Type="http://schemas.openxmlformats.org/officeDocument/2006/relationships/customXml" Target="../ink/ink675.xml"/><Relationship Id="rId319" Type="http://schemas.openxmlformats.org/officeDocument/2006/relationships/image" Target="../media/image2093.png"/><Relationship Id="rId37" Type="http://schemas.openxmlformats.org/officeDocument/2006/relationships/image" Target="../media/image1952.png"/><Relationship Id="rId58" Type="http://schemas.openxmlformats.org/officeDocument/2006/relationships/customXml" Target="../ink/ink562.xml"/><Relationship Id="rId79" Type="http://schemas.openxmlformats.org/officeDocument/2006/relationships/image" Target="../media/image1973.png"/><Relationship Id="rId102" Type="http://schemas.openxmlformats.org/officeDocument/2006/relationships/customXml" Target="../ink/ink584.xml"/><Relationship Id="rId123" Type="http://schemas.openxmlformats.org/officeDocument/2006/relationships/image" Target="../media/image1995.png"/><Relationship Id="rId144" Type="http://schemas.openxmlformats.org/officeDocument/2006/relationships/customXml" Target="../ink/ink605.xml"/><Relationship Id="rId330" Type="http://schemas.openxmlformats.org/officeDocument/2006/relationships/customXml" Target="../ink/ink698.xml"/><Relationship Id="rId90" Type="http://schemas.openxmlformats.org/officeDocument/2006/relationships/customXml" Target="../ink/ink578.xml"/><Relationship Id="rId165" Type="http://schemas.openxmlformats.org/officeDocument/2006/relationships/image" Target="../media/image2016.png"/><Relationship Id="rId186" Type="http://schemas.openxmlformats.org/officeDocument/2006/relationships/customXml" Target="../ink/ink626.xml"/><Relationship Id="rId211" Type="http://schemas.openxmlformats.org/officeDocument/2006/relationships/image" Target="../media/image2039.png"/><Relationship Id="rId232" Type="http://schemas.openxmlformats.org/officeDocument/2006/relationships/customXml" Target="../ink/ink649.xml"/><Relationship Id="rId253" Type="http://schemas.openxmlformats.org/officeDocument/2006/relationships/image" Target="../media/image2060.png"/><Relationship Id="rId274" Type="http://schemas.openxmlformats.org/officeDocument/2006/relationships/customXml" Target="../ink/ink670.xml"/><Relationship Id="rId295" Type="http://schemas.openxmlformats.org/officeDocument/2006/relationships/image" Target="../media/image2081.png"/><Relationship Id="rId309" Type="http://schemas.openxmlformats.org/officeDocument/2006/relationships/image" Target="../media/image2088.png"/><Relationship Id="rId27" Type="http://schemas.openxmlformats.org/officeDocument/2006/relationships/image" Target="../media/image1947.png"/><Relationship Id="rId48" Type="http://schemas.openxmlformats.org/officeDocument/2006/relationships/customXml" Target="../ink/ink557.xml"/><Relationship Id="rId69" Type="http://schemas.openxmlformats.org/officeDocument/2006/relationships/image" Target="../media/image1968.png"/><Relationship Id="rId113" Type="http://schemas.openxmlformats.org/officeDocument/2006/relationships/image" Target="../media/image1990.png"/><Relationship Id="rId134" Type="http://schemas.openxmlformats.org/officeDocument/2006/relationships/customXml" Target="../ink/ink600.xml"/><Relationship Id="rId320" Type="http://schemas.openxmlformats.org/officeDocument/2006/relationships/customXml" Target="../ink/ink693.xml"/><Relationship Id="rId80" Type="http://schemas.openxmlformats.org/officeDocument/2006/relationships/customXml" Target="../ink/ink573.xml"/><Relationship Id="rId155" Type="http://schemas.openxmlformats.org/officeDocument/2006/relationships/image" Target="../media/image2011.png"/><Relationship Id="rId176" Type="http://schemas.openxmlformats.org/officeDocument/2006/relationships/customXml" Target="../ink/ink621.xml"/><Relationship Id="rId197" Type="http://schemas.openxmlformats.org/officeDocument/2006/relationships/image" Target="../media/image2032.png"/><Relationship Id="rId341" Type="http://schemas.openxmlformats.org/officeDocument/2006/relationships/image" Target="../media/image2104.png"/><Relationship Id="rId201" Type="http://schemas.openxmlformats.org/officeDocument/2006/relationships/image" Target="../media/image2034.png"/><Relationship Id="rId222" Type="http://schemas.openxmlformats.org/officeDocument/2006/relationships/customXml" Target="../ink/ink644.xml"/><Relationship Id="rId243" Type="http://schemas.openxmlformats.org/officeDocument/2006/relationships/image" Target="../media/image2055.png"/><Relationship Id="rId264" Type="http://schemas.openxmlformats.org/officeDocument/2006/relationships/customXml" Target="../ink/ink665.xml"/><Relationship Id="rId285" Type="http://schemas.openxmlformats.org/officeDocument/2006/relationships/image" Target="../media/image2076.png"/><Relationship Id="rId17" Type="http://schemas.openxmlformats.org/officeDocument/2006/relationships/image" Target="../media/image1942.png"/><Relationship Id="rId38" Type="http://schemas.openxmlformats.org/officeDocument/2006/relationships/customXml" Target="../ink/ink552.xml"/><Relationship Id="rId59" Type="http://schemas.openxmlformats.org/officeDocument/2006/relationships/image" Target="../media/image1963.png"/><Relationship Id="rId103" Type="http://schemas.openxmlformats.org/officeDocument/2006/relationships/image" Target="../media/image1985.png"/><Relationship Id="rId124" Type="http://schemas.openxmlformats.org/officeDocument/2006/relationships/customXml" Target="../ink/ink595.xml"/><Relationship Id="rId310" Type="http://schemas.openxmlformats.org/officeDocument/2006/relationships/customXml" Target="../ink/ink688.xml"/><Relationship Id="rId70" Type="http://schemas.openxmlformats.org/officeDocument/2006/relationships/customXml" Target="../ink/ink568.xml"/><Relationship Id="rId91" Type="http://schemas.openxmlformats.org/officeDocument/2006/relationships/image" Target="../media/image1979.png"/><Relationship Id="rId145" Type="http://schemas.openxmlformats.org/officeDocument/2006/relationships/image" Target="../media/image2006.png"/><Relationship Id="rId166" Type="http://schemas.openxmlformats.org/officeDocument/2006/relationships/customXml" Target="../ink/ink616.xml"/><Relationship Id="rId187" Type="http://schemas.openxmlformats.org/officeDocument/2006/relationships/image" Target="../media/image2027.png"/><Relationship Id="rId331" Type="http://schemas.openxmlformats.org/officeDocument/2006/relationships/image" Target="../media/image209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39.xml"/><Relationship Id="rId233" Type="http://schemas.openxmlformats.org/officeDocument/2006/relationships/image" Target="../media/image2050.png"/><Relationship Id="rId254" Type="http://schemas.openxmlformats.org/officeDocument/2006/relationships/customXml" Target="../ink/ink660.xml"/><Relationship Id="rId28" Type="http://schemas.openxmlformats.org/officeDocument/2006/relationships/customXml" Target="../ink/ink547.xml"/><Relationship Id="rId49" Type="http://schemas.openxmlformats.org/officeDocument/2006/relationships/image" Target="../media/image1958.png"/><Relationship Id="rId114" Type="http://schemas.openxmlformats.org/officeDocument/2006/relationships/customXml" Target="../ink/ink590.xml"/><Relationship Id="rId275" Type="http://schemas.openxmlformats.org/officeDocument/2006/relationships/image" Target="../media/image2071.png"/><Relationship Id="rId296" Type="http://schemas.openxmlformats.org/officeDocument/2006/relationships/customXml" Target="../ink/ink681.xml"/><Relationship Id="rId300" Type="http://schemas.openxmlformats.org/officeDocument/2006/relationships/customXml" Target="../ink/ink683.xml"/><Relationship Id="rId60" Type="http://schemas.openxmlformats.org/officeDocument/2006/relationships/customXml" Target="../ink/ink563.xml"/><Relationship Id="rId81" Type="http://schemas.openxmlformats.org/officeDocument/2006/relationships/image" Target="../media/image1974.png"/><Relationship Id="rId135" Type="http://schemas.openxmlformats.org/officeDocument/2006/relationships/image" Target="../media/image2001.png"/><Relationship Id="rId156" Type="http://schemas.openxmlformats.org/officeDocument/2006/relationships/customXml" Target="../ink/ink611.xml"/><Relationship Id="rId177" Type="http://schemas.openxmlformats.org/officeDocument/2006/relationships/image" Target="../media/image2022.png"/><Relationship Id="rId198" Type="http://schemas.openxmlformats.org/officeDocument/2006/relationships/customXml" Target="../ink/ink632.xml"/><Relationship Id="rId321" Type="http://schemas.openxmlformats.org/officeDocument/2006/relationships/image" Target="../media/image2094.png"/><Relationship Id="rId342" Type="http://schemas.openxmlformats.org/officeDocument/2006/relationships/customXml" Target="../ink/ink704.xml"/><Relationship Id="rId202" Type="http://schemas.openxmlformats.org/officeDocument/2006/relationships/customXml" Target="../ink/ink634.xml"/><Relationship Id="rId223" Type="http://schemas.openxmlformats.org/officeDocument/2006/relationships/image" Target="../media/image2045.png"/><Relationship Id="rId244" Type="http://schemas.openxmlformats.org/officeDocument/2006/relationships/customXml" Target="../ink/ink655.xml"/><Relationship Id="rId18" Type="http://schemas.openxmlformats.org/officeDocument/2006/relationships/customXml" Target="../ink/ink542.xml"/><Relationship Id="rId39" Type="http://schemas.openxmlformats.org/officeDocument/2006/relationships/image" Target="../media/image1953.png"/><Relationship Id="rId265" Type="http://schemas.openxmlformats.org/officeDocument/2006/relationships/image" Target="../media/image2066.png"/><Relationship Id="rId286" Type="http://schemas.openxmlformats.org/officeDocument/2006/relationships/customXml" Target="../ink/ink676.xml"/><Relationship Id="rId50" Type="http://schemas.openxmlformats.org/officeDocument/2006/relationships/customXml" Target="../ink/ink558.xml"/><Relationship Id="rId104" Type="http://schemas.openxmlformats.org/officeDocument/2006/relationships/customXml" Target="../ink/ink585.xml"/><Relationship Id="rId125" Type="http://schemas.openxmlformats.org/officeDocument/2006/relationships/image" Target="../media/image1996.png"/><Relationship Id="rId146" Type="http://schemas.openxmlformats.org/officeDocument/2006/relationships/customXml" Target="../ink/ink606.xml"/><Relationship Id="rId167" Type="http://schemas.openxmlformats.org/officeDocument/2006/relationships/image" Target="../media/image2017.png"/><Relationship Id="rId188" Type="http://schemas.openxmlformats.org/officeDocument/2006/relationships/customXml" Target="../ink/ink627.xml"/><Relationship Id="rId311" Type="http://schemas.openxmlformats.org/officeDocument/2006/relationships/image" Target="../media/image2089.png"/><Relationship Id="rId332" Type="http://schemas.openxmlformats.org/officeDocument/2006/relationships/customXml" Target="../ink/ink699.xml"/><Relationship Id="rId71" Type="http://schemas.openxmlformats.org/officeDocument/2006/relationships/image" Target="../media/image1969.png"/><Relationship Id="rId92" Type="http://schemas.openxmlformats.org/officeDocument/2006/relationships/customXml" Target="../ink/ink579.xml"/><Relationship Id="rId213" Type="http://schemas.openxmlformats.org/officeDocument/2006/relationships/image" Target="../media/image2040.png"/><Relationship Id="rId234" Type="http://schemas.openxmlformats.org/officeDocument/2006/relationships/customXml" Target="../ink/ink650.xml"/><Relationship Id="rId2" Type="http://schemas.openxmlformats.org/officeDocument/2006/relationships/customXml" Target="../ink/ink534.xml"/><Relationship Id="rId29" Type="http://schemas.openxmlformats.org/officeDocument/2006/relationships/image" Target="../media/image1948.png"/><Relationship Id="rId255" Type="http://schemas.openxmlformats.org/officeDocument/2006/relationships/image" Target="../media/image2061.png"/><Relationship Id="rId276" Type="http://schemas.openxmlformats.org/officeDocument/2006/relationships/customXml" Target="../ink/ink671.xml"/><Relationship Id="rId297" Type="http://schemas.openxmlformats.org/officeDocument/2006/relationships/image" Target="../media/image2082.png"/><Relationship Id="rId40" Type="http://schemas.openxmlformats.org/officeDocument/2006/relationships/customXml" Target="../ink/ink553.xml"/><Relationship Id="rId115" Type="http://schemas.openxmlformats.org/officeDocument/2006/relationships/image" Target="../media/image1991.png"/><Relationship Id="rId136" Type="http://schemas.openxmlformats.org/officeDocument/2006/relationships/customXml" Target="../ink/ink601.xml"/><Relationship Id="rId157" Type="http://schemas.openxmlformats.org/officeDocument/2006/relationships/image" Target="../media/image2012.png"/><Relationship Id="rId178" Type="http://schemas.openxmlformats.org/officeDocument/2006/relationships/customXml" Target="../ink/ink622.xml"/><Relationship Id="rId301" Type="http://schemas.openxmlformats.org/officeDocument/2006/relationships/image" Target="../media/image2084.png"/><Relationship Id="rId322" Type="http://schemas.openxmlformats.org/officeDocument/2006/relationships/customXml" Target="../ink/ink694.xml"/><Relationship Id="rId343" Type="http://schemas.openxmlformats.org/officeDocument/2006/relationships/image" Target="../media/image2105.png"/><Relationship Id="rId61" Type="http://schemas.openxmlformats.org/officeDocument/2006/relationships/image" Target="../media/image1964.png"/><Relationship Id="rId82" Type="http://schemas.openxmlformats.org/officeDocument/2006/relationships/customXml" Target="../ink/ink574.xml"/><Relationship Id="rId199" Type="http://schemas.openxmlformats.org/officeDocument/2006/relationships/image" Target="../media/image2033.png"/><Relationship Id="rId203" Type="http://schemas.openxmlformats.org/officeDocument/2006/relationships/image" Target="../media/image2035.png"/><Relationship Id="rId19" Type="http://schemas.openxmlformats.org/officeDocument/2006/relationships/image" Target="../media/image1943.png"/><Relationship Id="rId224" Type="http://schemas.openxmlformats.org/officeDocument/2006/relationships/customXml" Target="../ink/ink645.xml"/><Relationship Id="rId245" Type="http://schemas.openxmlformats.org/officeDocument/2006/relationships/image" Target="../media/image2056.png"/><Relationship Id="rId266" Type="http://schemas.openxmlformats.org/officeDocument/2006/relationships/customXml" Target="../ink/ink666.xml"/><Relationship Id="rId287" Type="http://schemas.openxmlformats.org/officeDocument/2006/relationships/image" Target="../media/image2077.png"/><Relationship Id="rId30" Type="http://schemas.openxmlformats.org/officeDocument/2006/relationships/customXml" Target="../ink/ink548.xml"/><Relationship Id="rId105" Type="http://schemas.openxmlformats.org/officeDocument/2006/relationships/image" Target="../media/image1986.png"/><Relationship Id="rId126" Type="http://schemas.openxmlformats.org/officeDocument/2006/relationships/customXml" Target="../ink/ink596.xml"/><Relationship Id="rId147" Type="http://schemas.openxmlformats.org/officeDocument/2006/relationships/image" Target="../media/image2007.png"/><Relationship Id="rId168" Type="http://schemas.openxmlformats.org/officeDocument/2006/relationships/customXml" Target="../ink/ink617.xml"/><Relationship Id="rId312" Type="http://schemas.openxmlformats.org/officeDocument/2006/relationships/customXml" Target="../ink/ink689.xml"/><Relationship Id="rId333" Type="http://schemas.openxmlformats.org/officeDocument/2006/relationships/image" Target="../media/image2100.png"/><Relationship Id="rId51" Type="http://schemas.openxmlformats.org/officeDocument/2006/relationships/image" Target="../media/image1959.png"/><Relationship Id="rId72" Type="http://schemas.openxmlformats.org/officeDocument/2006/relationships/customXml" Target="../ink/ink569.xml"/><Relationship Id="rId93" Type="http://schemas.openxmlformats.org/officeDocument/2006/relationships/image" Target="../media/image1980.png"/><Relationship Id="rId189" Type="http://schemas.openxmlformats.org/officeDocument/2006/relationships/image" Target="../media/image2028.png"/><Relationship Id="rId3" Type="http://schemas.openxmlformats.org/officeDocument/2006/relationships/image" Target="../media/image1935.png"/><Relationship Id="rId214" Type="http://schemas.openxmlformats.org/officeDocument/2006/relationships/customXml" Target="../ink/ink640.xml"/><Relationship Id="rId235" Type="http://schemas.openxmlformats.org/officeDocument/2006/relationships/image" Target="../media/image2051.png"/><Relationship Id="rId256" Type="http://schemas.openxmlformats.org/officeDocument/2006/relationships/customXml" Target="../ink/ink661.xml"/><Relationship Id="rId277" Type="http://schemas.openxmlformats.org/officeDocument/2006/relationships/image" Target="../media/image2072.png"/><Relationship Id="rId298" Type="http://schemas.openxmlformats.org/officeDocument/2006/relationships/customXml" Target="../ink/ink682.xml"/><Relationship Id="rId116" Type="http://schemas.openxmlformats.org/officeDocument/2006/relationships/customXml" Target="../ink/ink591.xml"/><Relationship Id="rId137" Type="http://schemas.openxmlformats.org/officeDocument/2006/relationships/image" Target="../media/image2002.png"/><Relationship Id="rId158" Type="http://schemas.openxmlformats.org/officeDocument/2006/relationships/customXml" Target="../ink/ink612.xml"/><Relationship Id="rId302" Type="http://schemas.openxmlformats.org/officeDocument/2006/relationships/customXml" Target="../ink/ink684.xml"/><Relationship Id="rId323" Type="http://schemas.openxmlformats.org/officeDocument/2006/relationships/image" Target="../media/image2095.png"/><Relationship Id="rId344" Type="http://schemas.openxmlformats.org/officeDocument/2006/relationships/customXml" Target="../ink/ink705.xml"/><Relationship Id="rId20" Type="http://schemas.openxmlformats.org/officeDocument/2006/relationships/customXml" Target="../ink/ink543.xml"/><Relationship Id="rId41" Type="http://schemas.openxmlformats.org/officeDocument/2006/relationships/image" Target="../media/image1954.png"/><Relationship Id="rId62" Type="http://schemas.openxmlformats.org/officeDocument/2006/relationships/customXml" Target="../ink/ink564.xml"/><Relationship Id="rId83" Type="http://schemas.openxmlformats.org/officeDocument/2006/relationships/image" Target="../media/image1975.png"/><Relationship Id="rId179" Type="http://schemas.openxmlformats.org/officeDocument/2006/relationships/image" Target="../media/image2023.png"/><Relationship Id="rId190" Type="http://schemas.openxmlformats.org/officeDocument/2006/relationships/customXml" Target="../ink/ink628.xml"/><Relationship Id="rId204" Type="http://schemas.openxmlformats.org/officeDocument/2006/relationships/customXml" Target="../ink/ink635.xml"/><Relationship Id="rId225" Type="http://schemas.openxmlformats.org/officeDocument/2006/relationships/image" Target="../media/image2046.png"/><Relationship Id="rId246" Type="http://schemas.openxmlformats.org/officeDocument/2006/relationships/customXml" Target="../ink/ink656.xml"/><Relationship Id="rId267" Type="http://schemas.openxmlformats.org/officeDocument/2006/relationships/image" Target="../media/image2067.png"/><Relationship Id="rId288" Type="http://schemas.openxmlformats.org/officeDocument/2006/relationships/customXml" Target="../ink/ink677.xml"/><Relationship Id="rId106" Type="http://schemas.openxmlformats.org/officeDocument/2006/relationships/customXml" Target="../ink/ink586.xml"/><Relationship Id="rId127" Type="http://schemas.openxmlformats.org/officeDocument/2006/relationships/image" Target="../media/image1997.png"/><Relationship Id="rId313" Type="http://schemas.openxmlformats.org/officeDocument/2006/relationships/image" Target="../media/image2090.png"/><Relationship Id="rId10" Type="http://schemas.openxmlformats.org/officeDocument/2006/relationships/customXml" Target="../ink/ink538.xml"/><Relationship Id="rId31" Type="http://schemas.openxmlformats.org/officeDocument/2006/relationships/image" Target="../media/image1949.png"/><Relationship Id="rId52" Type="http://schemas.openxmlformats.org/officeDocument/2006/relationships/customXml" Target="../ink/ink559.xml"/><Relationship Id="rId73" Type="http://schemas.openxmlformats.org/officeDocument/2006/relationships/image" Target="../media/image1970.png"/><Relationship Id="rId94" Type="http://schemas.openxmlformats.org/officeDocument/2006/relationships/customXml" Target="../ink/ink580.xml"/><Relationship Id="rId148" Type="http://schemas.openxmlformats.org/officeDocument/2006/relationships/customXml" Target="../ink/ink607.xml"/><Relationship Id="rId169" Type="http://schemas.openxmlformats.org/officeDocument/2006/relationships/image" Target="../media/image2018.png"/><Relationship Id="rId334" Type="http://schemas.openxmlformats.org/officeDocument/2006/relationships/customXml" Target="../ink/ink700.xml"/><Relationship Id="rId4" Type="http://schemas.openxmlformats.org/officeDocument/2006/relationships/customXml" Target="../ink/ink535.xml"/><Relationship Id="rId180" Type="http://schemas.openxmlformats.org/officeDocument/2006/relationships/customXml" Target="../ink/ink623.xml"/><Relationship Id="rId215" Type="http://schemas.openxmlformats.org/officeDocument/2006/relationships/image" Target="../media/image2041.png"/><Relationship Id="rId236" Type="http://schemas.openxmlformats.org/officeDocument/2006/relationships/customXml" Target="../ink/ink651.xml"/><Relationship Id="rId257" Type="http://schemas.openxmlformats.org/officeDocument/2006/relationships/image" Target="../media/image2062.png"/><Relationship Id="rId278" Type="http://schemas.openxmlformats.org/officeDocument/2006/relationships/customXml" Target="../ink/ink672.xml"/><Relationship Id="rId303" Type="http://schemas.openxmlformats.org/officeDocument/2006/relationships/image" Target="../media/image2085.png"/><Relationship Id="rId42" Type="http://schemas.openxmlformats.org/officeDocument/2006/relationships/customXml" Target="../ink/ink554.xml"/><Relationship Id="rId84" Type="http://schemas.openxmlformats.org/officeDocument/2006/relationships/customXml" Target="../ink/ink575.xml"/><Relationship Id="rId138" Type="http://schemas.openxmlformats.org/officeDocument/2006/relationships/customXml" Target="../ink/ink602.xml"/><Relationship Id="rId345" Type="http://schemas.openxmlformats.org/officeDocument/2006/relationships/image" Target="../media/image2106.png"/><Relationship Id="rId191" Type="http://schemas.openxmlformats.org/officeDocument/2006/relationships/image" Target="../media/image2029.png"/><Relationship Id="rId205" Type="http://schemas.openxmlformats.org/officeDocument/2006/relationships/image" Target="../media/image2036.png"/><Relationship Id="rId247" Type="http://schemas.openxmlformats.org/officeDocument/2006/relationships/image" Target="../media/image2057.png"/><Relationship Id="rId107" Type="http://schemas.openxmlformats.org/officeDocument/2006/relationships/image" Target="../media/image1987.png"/><Relationship Id="rId289" Type="http://schemas.openxmlformats.org/officeDocument/2006/relationships/image" Target="../media/image2078.png"/><Relationship Id="rId11" Type="http://schemas.openxmlformats.org/officeDocument/2006/relationships/image" Target="../media/image1939.png"/><Relationship Id="rId53" Type="http://schemas.openxmlformats.org/officeDocument/2006/relationships/image" Target="../media/image1960.png"/><Relationship Id="rId149" Type="http://schemas.openxmlformats.org/officeDocument/2006/relationships/image" Target="../media/image2008.png"/><Relationship Id="rId314" Type="http://schemas.openxmlformats.org/officeDocument/2006/relationships/customXml" Target="../ink/ink690.xml"/><Relationship Id="rId95" Type="http://schemas.openxmlformats.org/officeDocument/2006/relationships/image" Target="../media/image1981.png"/><Relationship Id="rId160" Type="http://schemas.openxmlformats.org/officeDocument/2006/relationships/customXml" Target="../ink/ink613.xml"/><Relationship Id="rId216" Type="http://schemas.openxmlformats.org/officeDocument/2006/relationships/customXml" Target="../ink/ink641.xml"/><Relationship Id="rId258" Type="http://schemas.openxmlformats.org/officeDocument/2006/relationships/customXml" Target="../ink/ink662.xml"/><Relationship Id="rId22" Type="http://schemas.openxmlformats.org/officeDocument/2006/relationships/customXml" Target="../ink/ink544.xml"/><Relationship Id="rId64" Type="http://schemas.openxmlformats.org/officeDocument/2006/relationships/customXml" Target="../ink/ink565.xml"/><Relationship Id="rId118" Type="http://schemas.openxmlformats.org/officeDocument/2006/relationships/customXml" Target="../ink/ink592.xml"/><Relationship Id="rId325" Type="http://schemas.openxmlformats.org/officeDocument/2006/relationships/image" Target="../media/image2096.png"/><Relationship Id="rId171" Type="http://schemas.openxmlformats.org/officeDocument/2006/relationships/image" Target="../media/image2019.png"/><Relationship Id="rId227" Type="http://schemas.openxmlformats.org/officeDocument/2006/relationships/image" Target="../media/image2047.png"/><Relationship Id="rId269" Type="http://schemas.openxmlformats.org/officeDocument/2006/relationships/image" Target="../media/image2068.png"/><Relationship Id="rId33" Type="http://schemas.openxmlformats.org/officeDocument/2006/relationships/image" Target="../media/image1950.png"/><Relationship Id="rId129" Type="http://schemas.openxmlformats.org/officeDocument/2006/relationships/image" Target="../media/image1998.png"/><Relationship Id="rId280" Type="http://schemas.openxmlformats.org/officeDocument/2006/relationships/customXml" Target="../ink/ink673.xml"/><Relationship Id="rId336" Type="http://schemas.openxmlformats.org/officeDocument/2006/relationships/customXml" Target="../ink/ink701.xml"/><Relationship Id="rId75" Type="http://schemas.openxmlformats.org/officeDocument/2006/relationships/image" Target="../media/image1971.png"/><Relationship Id="rId140" Type="http://schemas.openxmlformats.org/officeDocument/2006/relationships/customXml" Target="../ink/ink603.xml"/><Relationship Id="rId182" Type="http://schemas.openxmlformats.org/officeDocument/2006/relationships/customXml" Target="../ink/ink624.xml"/><Relationship Id="rId6" Type="http://schemas.openxmlformats.org/officeDocument/2006/relationships/customXml" Target="../ink/ink536.xml"/><Relationship Id="rId238" Type="http://schemas.openxmlformats.org/officeDocument/2006/relationships/customXml" Target="../ink/ink652.xml"/><Relationship Id="rId291" Type="http://schemas.openxmlformats.org/officeDocument/2006/relationships/image" Target="../media/image2079.png"/><Relationship Id="rId305" Type="http://schemas.openxmlformats.org/officeDocument/2006/relationships/image" Target="../media/image2086.png"/><Relationship Id="rId44" Type="http://schemas.openxmlformats.org/officeDocument/2006/relationships/customXml" Target="../ink/ink555.xml"/><Relationship Id="rId86" Type="http://schemas.openxmlformats.org/officeDocument/2006/relationships/customXml" Target="../ink/ink576.xml"/><Relationship Id="rId151" Type="http://schemas.openxmlformats.org/officeDocument/2006/relationships/image" Target="../media/image2009.png"/><Relationship Id="rId193" Type="http://schemas.openxmlformats.org/officeDocument/2006/relationships/image" Target="../media/image2030.png"/><Relationship Id="rId207" Type="http://schemas.openxmlformats.org/officeDocument/2006/relationships/image" Target="../media/image2037.png"/><Relationship Id="rId249" Type="http://schemas.openxmlformats.org/officeDocument/2006/relationships/image" Target="../media/image2058.png"/><Relationship Id="rId13" Type="http://schemas.openxmlformats.org/officeDocument/2006/relationships/image" Target="../media/image1940.png"/><Relationship Id="rId109" Type="http://schemas.openxmlformats.org/officeDocument/2006/relationships/image" Target="../media/image1988.png"/><Relationship Id="rId260" Type="http://schemas.openxmlformats.org/officeDocument/2006/relationships/customXml" Target="../ink/ink663.xml"/><Relationship Id="rId316" Type="http://schemas.openxmlformats.org/officeDocument/2006/relationships/customXml" Target="../ink/ink691.xml"/><Relationship Id="rId55" Type="http://schemas.openxmlformats.org/officeDocument/2006/relationships/image" Target="../media/image1961.png"/><Relationship Id="rId97" Type="http://schemas.openxmlformats.org/officeDocument/2006/relationships/image" Target="../media/image1982.png"/><Relationship Id="rId120" Type="http://schemas.openxmlformats.org/officeDocument/2006/relationships/customXml" Target="../ink/ink593.xml"/><Relationship Id="rId162" Type="http://schemas.openxmlformats.org/officeDocument/2006/relationships/customXml" Target="../ink/ink614.xml"/><Relationship Id="rId218" Type="http://schemas.openxmlformats.org/officeDocument/2006/relationships/customXml" Target="../ink/ink642.xml"/><Relationship Id="rId271" Type="http://schemas.openxmlformats.org/officeDocument/2006/relationships/image" Target="../media/image2069.png"/><Relationship Id="rId24" Type="http://schemas.openxmlformats.org/officeDocument/2006/relationships/customXml" Target="../ink/ink545.xml"/><Relationship Id="rId66" Type="http://schemas.openxmlformats.org/officeDocument/2006/relationships/customXml" Target="../ink/ink566.xml"/><Relationship Id="rId131" Type="http://schemas.openxmlformats.org/officeDocument/2006/relationships/image" Target="../media/image1999.png"/><Relationship Id="rId327" Type="http://schemas.openxmlformats.org/officeDocument/2006/relationships/image" Target="../media/image2097.png"/><Relationship Id="rId173" Type="http://schemas.openxmlformats.org/officeDocument/2006/relationships/image" Target="../media/image2020.png"/><Relationship Id="rId229" Type="http://schemas.openxmlformats.org/officeDocument/2006/relationships/image" Target="../media/image2048.png"/><Relationship Id="rId240" Type="http://schemas.openxmlformats.org/officeDocument/2006/relationships/customXml" Target="../ink/ink65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64.png"/><Relationship Id="rId21" Type="http://schemas.openxmlformats.org/officeDocument/2006/relationships/image" Target="../media/image2116.png"/><Relationship Id="rId42" Type="http://schemas.openxmlformats.org/officeDocument/2006/relationships/customXml" Target="../ink/ink726.xml"/><Relationship Id="rId63" Type="http://schemas.openxmlformats.org/officeDocument/2006/relationships/image" Target="../media/image2137.png"/><Relationship Id="rId84" Type="http://schemas.openxmlformats.org/officeDocument/2006/relationships/customXml" Target="../ink/ink747.xml"/><Relationship Id="rId138" Type="http://schemas.openxmlformats.org/officeDocument/2006/relationships/customXml" Target="../ink/ink774.xml"/><Relationship Id="rId159" Type="http://schemas.openxmlformats.org/officeDocument/2006/relationships/image" Target="../media/image2185.png"/><Relationship Id="rId170" Type="http://schemas.openxmlformats.org/officeDocument/2006/relationships/customXml" Target="../ink/ink790.xml"/><Relationship Id="rId191" Type="http://schemas.openxmlformats.org/officeDocument/2006/relationships/image" Target="../media/image2201.png"/><Relationship Id="rId205" Type="http://schemas.openxmlformats.org/officeDocument/2006/relationships/image" Target="../media/image2208.png"/><Relationship Id="rId226" Type="http://schemas.openxmlformats.org/officeDocument/2006/relationships/customXml" Target="../ink/ink818.xml"/><Relationship Id="rId107" Type="http://schemas.openxmlformats.org/officeDocument/2006/relationships/image" Target="../media/image2159.png"/><Relationship Id="rId11" Type="http://schemas.openxmlformats.org/officeDocument/2006/relationships/image" Target="../media/image2111.png"/><Relationship Id="rId32" Type="http://schemas.openxmlformats.org/officeDocument/2006/relationships/customXml" Target="../ink/ink721.xml"/><Relationship Id="rId53" Type="http://schemas.openxmlformats.org/officeDocument/2006/relationships/image" Target="../media/image2132.png"/><Relationship Id="rId74" Type="http://schemas.openxmlformats.org/officeDocument/2006/relationships/customXml" Target="../ink/ink742.xml"/><Relationship Id="rId128" Type="http://schemas.openxmlformats.org/officeDocument/2006/relationships/customXml" Target="../ink/ink769.xml"/><Relationship Id="rId149" Type="http://schemas.openxmlformats.org/officeDocument/2006/relationships/image" Target="../media/image2180.png"/><Relationship Id="rId5" Type="http://schemas.openxmlformats.org/officeDocument/2006/relationships/image" Target="../media/image2108.png"/><Relationship Id="rId95" Type="http://schemas.openxmlformats.org/officeDocument/2006/relationships/image" Target="../media/image2153.png"/><Relationship Id="rId160" Type="http://schemas.openxmlformats.org/officeDocument/2006/relationships/customXml" Target="../ink/ink785.xml"/><Relationship Id="rId181" Type="http://schemas.openxmlformats.org/officeDocument/2006/relationships/image" Target="../media/image2196.png"/><Relationship Id="rId216" Type="http://schemas.openxmlformats.org/officeDocument/2006/relationships/customXml" Target="../ink/ink813.xml"/><Relationship Id="rId237" Type="http://schemas.openxmlformats.org/officeDocument/2006/relationships/image" Target="../media/image2224.png"/><Relationship Id="rId22" Type="http://schemas.openxmlformats.org/officeDocument/2006/relationships/customXml" Target="../ink/ink716.xml"/><Relationship Id="rId43" Type="http://schemas.openxmlformats.org/officeDocument/2006/relationships/image" Target="../media/image2127.png"/><Relationship Id="rId64" Type="http://schemas.openxmlformats.org/officeDocument/2006/relationships/customXml" Target="../ink/ink737.xml"/><Relationship Id="rId118" Type="http://schemas.openxmlformats.org/officeDocument/2006/relationships/customXml" Target="../ink/ink764.xml"/><Relationship Id="rId139" Type="http://schemas.openxmlformats.org/officeDocument/2006/relationships/image" Target="../media/image2175.png"/><Relationship Id="rId85" Type="http://schemas.openxmlformats.org/officeDocument/2006/relationships/image" Target="../media/image2148.png"/><Relationship Id="rId150" Type="http://schemas.openxmlformats.org/officeDocument/2006/relationships/customXml" Target="../ink/ink780.xml"/><Relationship Id="rId171" Type="http://schemas.openxmlformats.org/officeDocument/2006/relationships/image" Target="../media/image2191.png"/><Relationship Id="rId192" Type="http://schemas.openxmlformats.org/officeDocument/2006/relationships/customXml" Target="../ink/ink801.xml"/><Relationship Id="rId206" Type="http://schemas.openxmlformats.org/officeDocument/2006/relationships/customXml" Target="../ink/ink808.xml"/><Relationship Id="rId227" Type="http://schemas.openxmlformats.org/officeDocument/2006/relationships/image" Target="../media/image2219.png"/><Relationship Id="rId12" Type="http://schemas.openxmlformats.org/officeDocument/2006/relationships/customXml" Target="../ink/ink711.xml"/><Relationship Id="rId33" Type="http://schemas.openxmlformats.org/officeDocument/2006/relationships/image" Target="../media/image2122.png"/><Relationship Id="rId108" Type="http://schemas.openxmlformats.org/officeDocument/2006/relationships/customXml" Target="../ink/ink759.xml"/><Relationship Id="rId129" Type="http://schemas.openxmlformats.org/officeDocument/2006/relationships/image" Target="../media/image2170.png"/><Relationship Id="rId54" Type="http://schemas.openxmlformats.org/officeDocument/2006/relationships/customXml" Target="../ink/ink732.xml"/><Relationship Id="rId75" Type="http://schemas.openxmlformats.org/officeDocument/2006/relationships/image" Target="../media/image2143.png"/><Relationship Id="rId96" Type="http://schemas.openxmlformats.org/officeDocument/2006/relationships/customXml" Target="../ink/ink753.xml"/><Relationship Id="rId140" Type="http://schemas.openxmlformats.org/officeDocument/2006/relationships/customXml" Target="../ink/ink775.xml"/><Relationship Id="rId161" Type="http://schemas.openxmlformats.org/officeDocument/2006/relationships/image" Target="../media/image2186.png"/><Relationship Id="rId182" Type="http://schemas.openxmlformats.org/officeDocument/2006/relationships/customXml" Target="../ink/ink796.xml"/><Relationship Id="rId217" Type="http://schemas.openxmlformats.org/officeDocument/2006/relationships/image" Target="../media/image2214.png"/><Relationship Id="rId6" Type="http://schemas.openxmlformats.org/officeDocument/2006/relationships/customXml" Target="../ink/ink708.xml"/><Relationship Id="rId238" Type="http://schemas.openxmlformats.org/officeDocument/2006/relationships/customXml" Target="../ink/ink824.xml"/><Relationship Id="rId23" Type="http://schemas.openxmlformats.org/officeDocument/2006/relationships/image" Target="../media/image2117.png"/><Relationship Id="rId119" Type="http://schemas.openxmlformats.org/officeDocument/2006/relationships/image" Target="../media/image2165.png"/><Relationship Id="rId44" Type="http://schemas.openxmlformats.org/officeDocument/2006/relationships/customXml" Target="../ink/ink727.xml"/><Relationship Id="rId65" Type="http://schemas.openxmlformats.org/officeDocument/2006/relationships/image" Target="../media/image2138.png"/><Relationship Id="rId86" Type="http://schemas.openxmlformats.org/officeDocument/2006/relationships/customXml" Target="../ink/ink748.xml"/><Relationship Id="rId130" Type="http://schemas.openxmlformats.org/officeDocument/2006/relationships/customXml" Target="../ink/ink770.xml"/><Relationship Id="rId151" Type="http://schemas.openxmlformats.org/officeDocument/2006/relationships/image" Target="../media/image2181.png"/><Relationship Id="rId172" Type="http://schemas.openxmlformats.org/officeDocument/2006/relationships/customXml" Target="../ink/ink791.xml"/><Relationship Id="rId193" Type="http://schemas.openxmlformats.org/officeDocument/2006/relationships/image" Target="../media/image2202.png"/><Relationship Id="rId207" Type="http://schemas.openxmlformats.org/officeDocument/2006/relationships/image" Target="../media/image2209.png"/><Relationship Id="rId228" Type="http://schemas.openxmlformats.org/officeDocument/2006/relationships/customXml" Target="../ink/ink819.xml"/><Relationship Id="rId13" Type="http://schemas.openxmlformats.org/officeDocument/2006/relationships/image" Target="../media/image2112.png"/><Relationship Id="rId109" Type="http://schemas.openxmlformats.org/officeDocument/2006/relationships/image" Target="../media/image2160.png"/><Relationship Id="rId34" Type="http://schemas.openxmlformats.org/officeDocument/2006/relationships/customXml" Target="../ink/ink722.xml"/><Relationship Id="rId55" Type="http://schemas.openxmlformats.org/officeDocument/2006/relationships/image" Target="../media/image2133.png"/><Relationship Id="rId76" Type="http://schemas.openxmlformats.org/officeDocument/2006/relationships/customXml" Target="../ink/ink743.xml"/><Relationship Id="rId97" Type="http://schemas.openxmlformats.org/officeDocument/2006/relationships/image" Target="../media/image2154.png"/><Relationship Id="rId120" Type="http://schemas.openxmlformats.org/officeDocument/2006/relationships/customXml" Target="../ink/ink765.xml"/><Relationship Id="rId141" Type="http://schemas.openxmlformats.org/officeDocument/2006/relationships/image" Target="../media/image2176.png"/><Relationship Id="rId7" Type="http://schemas.openxmlformats.org/officeDocument/2006/relationships/image" Target="../media/image2109.png"/><Relationship Id="rId162" Type="http://schemas.openxmlformats.org/officeDocument/2006/relationships/customXml" Target="../ink/ink786.xml"/><Relationship Id="rId183" Type="http://schemas.openxmlformats.org/officeDocument/2006/relationships/image" Target="../media/image2197.png"/><Relationship Id="rId218" Type="http://schemas.openxmlformats.org/officeDocument/2006/relationships/customXml" Target="../ink/ink814.xml"/><Relationship Id="rId239" Type="http://schemas.openxmlformats.org/officeDocument/2006/relationships/image" Target="../media/image2225.png"/><Relationship Id="rId24" Type="http://schemas.openxmlformats.org/officeDocument/2006/relationships/customXml" Target="../ink/ink717.xml"/><Relationship Id="rId45" Type="http://schemas.openxmlformats.org/officeDocument/2006/relationships/image" Target="../media/image2128.png"/><Relationship Id="rId66" Type="http://schemas.openxmlformats.org/officeDocument/2006/relationships/customXml" Target="../ink/ink738.xml"/><Relationship Id="rId87" Type="http://schemas.openxmlformats.org/officeDocument/2006/relationships/image" Target="../media/image2149.png"/><Relationship Id="rId110" Type="http://schemas.openxmlformats.org/officeDocument/2006/relationships/customXml" Target="../ink/ink760.xml"/><Relationship Id="rId131" Type="http://schemas.openxmlformats.org/officeDocument/2006/relationships/image" Target="../media/image2171.png"/><Relationship Id="rId152" Type="http://schemas.openxmlformats.org/officeDocument/2006/relationships/customXml" Target="../ink/ink781.xml"/><Relationship Id="rId173" Type="http://schemas.openxmlformats.org/officeDocument/2006/relationships/image" Target="../media/image2192.png"/><Relationship Id="rId194" Type="http://schemas.openxmlformats.org/officeDocument/2006/relationships/customXml" Target="../ink/ink802.xml"/><Relationship Id="rId208" Type="http://schemas.openxmlformats.org/officeDocument/2006/relationships/customXml" Target="../ink/ink809.xml"/><Relationship Id="rId229" Type="http://schemas.openxmlformats.org/officeDocument/2006/relationships/image" Target="../media/image2220.png"/><Relationship Id="rId240" Type="http://schemas.openxmlformats.org/officeDocument/2006/relationships/customXml" Target="../ink/ink825.xml"/><Relationship Id="rId14" Type="http://schemas.openxmlformats.org/officeDocument/2006/relationships/customXml" Target="../ink/ink712.xml"/><Relationship Id="rId35" Type="http://schemas.openxmlformats.org/officeDocument/2006/relationships/image" Target="../media/image2123.png"/><Relationship Id="rId56" Type="http://schemas.openxmlformats.org/officeDocument/2006/relationships/customXml" Target="../ink/ink733.xml"/><Relationship Id="rId77" Type="http://schemas.openxmlformats.org/officeDocument/2006/relationships/image" Target="../media/image2144.png"/><Relationship Id="rId100" Type="http://schemas.openxmlformats.org/officeDocument/2006/relationships/customXml" Target="../ink/ink755.xml"/><Relationship Id="rId8" Type="http://schemas.openxmlformats.org/officeDocument/2006/relationships/customXml" Target="../ink/ink709.xml"/><Relationship Id="rId98" Type="http://schemas.openxmlformats.org/officeDocument/2006/relationships/customXml" Target="../ink/ink754.xml"/><Relationship Id="rId121" Type="http://schemas.openxmlformats.org/officeDocument/2006/relationships/image" Target="../media/image2166.png"/><Relationship Id="rId142" Type="http://schemas.openxmlformats.org/officeDocument/2006/relationships/customXml" Target="../ink/ink776.xml"/><Relationship Id="rId163" Type="http://schemas.openxmlformats.org/officeDocument/2006/relationships/image" Target="../media/image2187.png"/><Relationship Id="rId184" Type="http://schemas.openxmlformats.org/officeDocument/2006/relationships/customXml" Target="../ink/ink797.xml"/><Relationship Id="rId219" Type="http://schemas.openxmlformats.org/officeDocument/2006/relationships/image" Target="../media/image2215.png"/><Relationship Id="rId230" Type="http://schemas.openxmlformats.org/officeDocument/2006/relationships/customXml" Target="../ink/ink820.xml"/><Relationship Id="rId25" Type="http://schemas.openxmlformats.org/officeDocument/2006/relationships/image" Target="../media/image2118.png"/><Relationship Id="rId46" Type="http://schemas.openxmlformats.org/officeDocument/2006/relationships/customXml" Target="../ink/ink728.xml"/><Relationship Id="rId67" Type="http://schemas.openxmlformats.org/officeDocument/2006/relationships/image" Target="../media/image2139.png"/><Relationship Id="rId88" Type="http://schemas.openxmlformats.org/officeDocument/2006/relationships/customXml" Target="../ink/ink749.xml"/><Relationship Id="rId111" Type="http://schemas.openxmlformats.org/officeDocument/2006/relationships/image" Target="../media/image2161.png"/><Relationship Id="rId132" Type="http://schemas.openxmlformats.org/officeDocument/2006/relationships/customXml" Target="../ink/ink771.xml"/><Relationship Id="rId153" Type="http://schemas.openxmlformats.org/officeDocument/2006/relationships/image" Target="../media/image2182.png"/><Relationship Id="rId174" Type="http://schemas.openxmlformats.org/officeDocument/2006/relationships/customXml" Target="../ink/ink792.xml"/><Relationship Id="rId195" Type="http://schemas.openxmlformats.org/officeDocument/2006/relationships/image" Target="../media/image2203.png"/><Relationship Id="rId209" Type="http://schemas.openxmlformats.org/officeDocument/2006/relationships/image" Target="../media/image2210.png"/><Relationship Id="rId220" Type="http://schemas.openxmlformats.org/officeDocument/2006/relationships/customXml" Target="../ink/ink815.xml"/><Relationship Id="rId241" Type="http://schemas.openxmlformats.org/officeDocument/2006/relationships/image" Target="../media/image2226.png"/><Relationship Id="rId15" Type="http://schemas.openxmlformats.org/officeDocument/2006/relationships/image" Target="../media/image2113.png"/><Relationship Id="rId36" Type="http://schemas.openxmlformats.org/officeDocument/2006/relationships/customXml" Target="../ink/ink723.xml"/><Relationship Id="rId57" Type="http://schemas.openxmlformats.org/officeDocument/2006/relationships/image" Target="../media/image2134.png"/><Relationship Id="rId10" Type="http://schemas.openxmlformats.org/officeDocument/2006/relationships/customXml" Target="../ink/ink710.xml"/><Relationship Id="rId31" Type="http://schemas.openxmlformats.org/officeDocument/2006/relationships/image" Target="../media/image2121.png"/><Relationship Id="rId52" Type="http://schemas.openxmlformats.org/officeDocument/2006/relationships/customXml" Target="../ink/ink731.xml"/><Relationship Id="rId73" Type="http://schemas.openxmlformats.org/officeDocument/2006/relationships/image" Target="../media/image2142.png"/><Relationship Id="rId78" Type="http://schemas.openxmlformats.org/officeDocument/2006/relationships/customXml" Target="../ink/ink744.xml"/><Relationship Id="rId94" Type="http://schemas.openxmlformats.org/officeDocument/2006/relationships/customXml" Target="../ink/ink752.xml"/><Relationship Id="rId99" Type="http://schemas.openxmlformats.org/officeDocument/2006/relationships/image" Target="../media/image2155.png"/><Relationship Id="rId101" Type="http://schemas.openxmlformats.org/officeDocument/2006/relationships/image" Target="../media/image2156.png"/><Relationship Id="rId122" Type="http://schemas.openxmlformats.org/officeDocument/2006/relationships/customXml" Target="../ink/ink766.xml"/><Relationship Id="rId143" Type="http://schemas.openxmlformats.org/officeDocument/2006/relationships/image" Target="../media/image2177.png"/><Relationship Id="rId148" Type="http://schemas.openxmlformats.org/officeDocument/2006/relationships/customXml" Target="../ink/ink779.xml"/><Relationship Id="rId164" Type="http://schemas.openxmlformats.org/officeDocument/2006/relationships/customXml" Target="../ink/ink787.xml"/><Relationship Id="rId169" Type="http://schemas.openxmlformats.org/officeDocument/2006/relationships/image" Target="../media/image2190.png"/><Relationship Id="rId185" Type="http://schemas.openxmlformats.org/officeDocument/2006/relationships/image" Target="../media/image2198.png"/><Relationship Id="rId4" Type="http://schemas.openxmlformats.org/officeDocument/2006/relationships/customXml" Target="../ink/ink707.xml"/><Relationship Id="rId9" Type="http://schemas.openxmlformats.org/officeDocument/2006/relationships/image" Target="../media/image2110.png"/><Relationship Id="rId180" Type="http://schemas.openxmlformats.org/officeDocument/2006/relationships/customXml" Target="../ink/ink795.xml"/><Relationship Id="rId210" Type="http://schemas.openxmlformats.org/officeDocument/2006/relationships/customXml" Target="../ink/ink810.xml"/><Relationship Id="rId215" Type="http://schemas.openxmlformats.org/officeDocument/2006/relationships/image" Target="../media/image2213.png"/><Relationship Id="rId236" Type="http://schemas.openxmlformats.org/officeDocument/2006/relationships/customXml" Target="../ink/ink823.xml"/><Relationship Id="rId26" Type="http://schemas.openxmlformats.org/officeDocument/2006/relationships/customXml" Target="../ink/ink718.xml"/><Relationship Id="rId231" Type="http://schemas.openxmlformats.org/officeDocument/2006/relationships/image" Target="../media/image2221.png"/><Relationship Id="rId47" Type="http://schemas.openxmlformats.org/officeDocument/2006/relationships/image" Target="../media/image2129.png"/><Relationship Id="rId68" Type="http://schemas.openxmlformats.org/officeDocument/2006/relationships/customXml" Target="../ink/ink739.xml"/><Relationship Id="rId89" Type="http://schemas.openxmlformats.org/officeDocument/2006/relationships/image" Target="../media/image2150.png"/><Relationship Id="rId112" Type="http://schemas.openxmlformats.org/officeDocument/2006/relationships/customXml" Target="../ink/ink761.xml"/><Relationship Id="rId133" Type="http://schemas.openxmlformats.org/officeDocument/2006/relationships/image" Target="../media/image2172.png"/><Relationship Id="rId154" Type="http://schemas.openxmlformats.org/officeDocument/2006/relationships/customXml" Target="../ink/ink782.xml"/><Relationship Id="rId175" Type="http://schemas.openxmlformats.org/officeDocument/2006/relationships/image" Target="../media/image2193.png"/><Relationship Id="rId196" Type="http://schemas.openxmlformats.org/officeDocument/2006/relationships/customXml" Target="../ink/ink803.xml"/><Relationship Id="rId200" Type="http://schemas.openxmlformats.org/officeDocument/2006/relationships/customXml" Target="../ink/ink805.xml"/><Relationship Id="rId16" Type="http://schemas.openxmlformats.org/officeDocument/2006/relationships/customXml" Target="../ink/ink713.xml"/><Relationship Id="rId221" Type="http://schemas.openxmlformats.org/officeDocument/2006/relationships/image" Target="../media/image2216.png"/><Relationship Id="rId242" Type="http://schemas.openxmlformats.org/officeDocument/2006/relationships/customXml" Target="../ink/ink826.xml"/><Relationship Id="rId37" Type="http://schemas.openxmlformats.org/officeDocument/2006/relationships/image" Target="../media/image2124.png"/><Relationship Id="rId58" Type="http://schemas.openxmlformats.org/officeDocument/2006/relationships/customXml" Target="../ink/ink734.xml"/><Relationship Id="rId79" Type="http://schemas.openxmlformats.org/officeDocument/2006/relationships/image" Target="../media/image2145.png"/><Relationship Id="rId102" Type="http://schemas.openxmlformats.org/officeDocument/2006/relationships/customXml" Target="../ink/ink756.xml"/><Relationship Id="rId123" Type="http://schemas.openxmlformats.org/officeDocument/2006/relationships/image" Target="../media/image2167.png"/><Relationship Id="rId144" Type="http://schemas.openxmlformats.org/officeDocument/2006/relationships/customXml" Target="../ink/ink777.xml"/><Relationship Id="rId90" Type="http://schemas.openxmlformats.org/officeDocument/2006/relationships/customXml" Target="../ink/ink750.xml"/><Relationship Id="rId165" Type="http://schemas.openxmlformats.org/officeDocument/2006/relationships/image" Target="../media/image2188.png"/><Relationship Id="rId186" Type="http://schemas.openxmlformats.org/officeDocument/2006/relationships/customXml" Target="../ink/ink798.xml"/><Relationship Id="rId211" Type="http://schemas.openxmlformats.org/officeDocument/2006/relationships/image" Target="../media/image2211.png"/><Relationship Id="rId232" Type="http://schemas.openxmlformats.org/officeDocument/2006/relationships/customXml" Target="../ink/ink821.xml"/><Relationship Id="rId27" Type="http://schemas.openxmlformats.org/officeDocument/2006/relationships/image" Target="../media/image2119.png"/><Relationship Id="rId48" Type="http://schemas.openxmlformats.org/officeDocument/2006/relationships/customXml" Target="../ink/ink729.xml"/><Relationship Id="rId69" Type="http://schemas.openxmlformats.org/officeDocument/2006/relationships/image" Target="../media/image2140.png"/><Relationship Id="rId113" Type="http://schemas.openxmlformats.org/officeDocument/2006/relationships/image" Target="../media/image2162.png"/><Relationship Id="rId134" Type="http://schemas.openxmlformats.org/officeDocument/2006/relationships/customXml" Target="../ink/ink772.xml"/><Relationship Id="rId80" Type="http://schemas.openxmlformats.org/officeDocument/2006/relationships/customXml" Target="../ink/ink745.xml"/><Relationship Id="rId155" Type="http://schemas.openxmlformats.org/officeDocument/2006/relationships/image" Target="../media/image2183.png"/><Relationship Id="rId176" Type="http://schemas.openxmlformats.org/officeDocument/2006/relationships/customXml" Target="../ink/ink793.xml"/><Relationship Id="rId197" Type="http://schemas.openxmlformats.org/officeDocument/2006/relationships/image" Target="../media/image2204.png"/><Relationship Id="rId201" Type="http://schemas.openxmlformats.org/officeDocument/2006/relationships/image" Target="../media/image2206.png"/><Relationship Id="rId222" Type="http://schemas.openxmlformats.org/officeDocument/2006/relationships/customXml" Target="../ink/ink816.xml"/><Relationship Id="rId243" Type="http://schemas.openxmlformats.org/officeDocument/2006/relationships/image" Target="../media/image2227.png"/><Relationship Id="rId17" Type="http://schemas.openxmlformats.org/officeDocument/2006/relationships/image" Target="../media/image2114.png"/><Relationship Id="rId38" Type="http://schemas.openxmlformats.org/officeDocument/2006/relationships/customXml" Target="../ink/ink724.xml"/><Relationship Id="rId59" Type="http://schemas.openxmlformats.org/officeDocument/2006/relationships/image" Target="../media/image2135.png"/><Relationship Id="rId103" Type="http://schemas.openxmlformats.org/officeDocument/2006/relationships/image" Target="../media/image2157.png"/><Relationship Id="rId124" Type="http://schemas.openxmlformats.org/officeDocument/2006/relationships/customXml" Target="../ink/ink767.xml"/><Relationship Id="rId70" Type="http://schemas.openxmlformats.org/officeDocument/2006/relationships/customXml" Target="../ink/ink740.xml"/><Relationship Id="rId91" Type="http://schemas.openxmlformats.org/officeDocument/2006/relationships/image" Target="../media/image2151.png"/><Relationship Id="rId145" Type="http://schemas.openxmlformats.org/officeDocument/2006/relationships/image" Target="../media/image2178.png"/><Relationship Id="rId166" Type="http://schemas.openxmlformats.org/officeDocument/2006/relationships/customXml" Target="../ink/ink788.xml"/><Relationship Id="rId187" Type="http://schemas.openxmlformats.org/officeDocument/2006/relationships/image" Target="../media/image219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11.xml"/><Relationship Id="rId233" Type="http://schemas.openxmlformats.org/officeDocument/2006/relationships/image" Target="../media/image2222.png"/><Relationship Id="rId28" Type="http://schemas.openxmlformats.org/officeDocument/2006/relationships/customXml" Target="../ink/ink719.xml"/><Relationship Id="rId49" Type="http://schemas.openxmlformats.org/officeDocument/2006/relationships/image" Target="../media/image2130.png"/><Relationship Id="rId114" Type="http://schemas.openxmlformats.org/officeDocument/2006/relationships/customXml" Target="../ink/ink762.xml"/><Relationship Id="rId60" Type="http://schemas.openxmlformats.org/officeDocument/2006/relationships/customXml" Target="../ink/ink735.xml"/><Relationship Id="rId81" Type="http://schemas.openxmlformats.org/officeDocument/2006/relationships/image" Target="../media/image2146.png"/><Relationship Id="rId135" Type="http://schemas.openxmlformats.org/officeDocument/2006/relationships/image" Target="../media/image2173.png"/><Relationship Id="rId156" Type="http://schemas.openxmlformats.org/officeDocument/2006/relationships/customXml" Target="../ink/ink783.xml"/><Relationship Id="rId177" Type="http://schemas.openxmlformats.org/officeDocument/2006/relationships/image" Target="../media/image2194.png"/><Relationship Id="rId198" Type="http://schemas.openxmlformats.org/officeDocument/2006/relationships/customXml" Target="../ink/ink804.xml"/><Relationship Id="rId202" Type="http://schemas.openxmlformats.org/officeDocument/2006/relationships/customXml" Target="../ink/ink806.xml"/><Relationship Id="rId223" Type="http://schemas.openxmlformats.org/officeDocument/2006/relationships/image" Target="../media/image2217.png"/><Relationship Id="rId244" Type="http://schemas.openxmlformats.org/officeDocument/2006/relationships/customXml" Target="../ink/ink827.xml"/><Relationship Id="rId18" Type="http://schemas.openxmlformats.org/officeDocument/2006/relationships/customXml" Target="../ink/ink714.xml"/><Relationship Id="rId39" Type="http://schemas.openxmlformats.org/officeDocument/2006/relationships/image" Target="../media/image2125.png"/><Relationship Id="rId50" Type="http://schemas.openxmlformats.org/officeDocument/2006/relationships/customXml" Target="../ink/ink730.xml"/><Relationship Id="rId104" Type="http://schemas.openxmlformats.org/officeDocument/2006/relationships/customXml" Target="../ink/ink757.xml"/><Relationship Id="rId125" Type="http://schemas.openxmlformats.org/officeDocument/2006/relationships/image" Target="../media/image2168.png"/><Relationship Id="rId146" Type="http://schemas.openxmlformats.org/officeDocument/2006/relationships/customXml" Target="../ink/ink778.xml"/><Relationship Id="rId167" Type="http://schemas.openxmlformats.org/officeDocument/2006/relationships/image" Target="../media/image2189.png"/><Relationship Id="rId188" Type="http://schemas.openxmlformats.org/officeDocument/2006/relationships/customXml" Target="../ink/ink799.xml"/><Relationship Id="rId71" Type="http://schemas.openxmlformats.org/officeDocument/2006/relationships/image" Target="../media/image2141.png"/><Relationship Id="rId92" Type="http://schemas.openxmlformats.org/officeDocument/2006/relationships/customXml" Target="../ink/ink751.xml"/><Relationship Id="rId213" Type="http://schemas.openxmlformats.org/officeDocument/2006/relationships/image" Target="../media/image2212.png"/><Relationship Id="rId234" Type="http://schemas.openxmlformats.org/officeDocument/2006/relationships/customXml" Target="../ink/ink822.xml"/><Relationship Id="rId2" Type="http://schemas.openxmlformats.org/officeDocument/2006/relationships/customXml" Target="../ink/ink706.xml"/><Relationship Id="rId29" Type="http://schemas.openxmlformats.org/officeDocument/2006/relationships/image" Target="../media/image2120.png"/><Relationship Id="rId40" Type="http://schemas.openxmlformats.org/officeDocument/2006/relationships/customXml" Target="../ink/ink725.xml"/><Relationship Id="rId115" Type="http://schemas.openxmlformats.org/officeDocument/2006/relationships/image" Target="../media/image2163.png"/><Relationship Id="rId136" Type="http://schemas.openxmlformats.org/officeDocument/2006/relationships/customXml" Target="../ink/ink773.xml"/><Relationship Id="rId157" Type="http://schemas.openxmlformats.org/officeDocument/2006/relationships/image" Target="../media/image2184.png"/><Relationship Id="rId178" Type="http://schemas.openxmlformats.org/officeDocument/2006/relationships/customXml" Target="../ink/ink794.xml"/><Relationship Id="rId61" Type="http://schemas.openxmlformats.org/officeDocument/2006/relationships/image" Target="../media/image2136.png"/><Relationship Id="rId82" Type="http://schemas.openxmlformats.org/officeDocument/2006/relationships/customXml" Target="../ink/ink746.xml"/><Relationship Id="rId199" Type="http://schemas.openxmlformats.org/officeDocument/2006/relationships/image" Target="../media/image2205.png"/><Relationship Id="rId203" Type="http://schemas.openxmlformats.org/officeDocument/2006/relationships/image" Target="../media/image2207.png"/><Relationship Id="rId19" Type="http://schemas.openxmlformats.org/officeDocument/2006/relationships/image" Target="../media/image2115.png"/><Relationship Id="rId224" Type="http://schemas.openxmlformats.org/officeDocument/2006/relationships/customXml" Target="../ink/ink817.xml"/><Relationship Id="rId245" Type="http://schemas.openxmlformats.org/officeDocument/2006/relationships/image" Target="../media/image2228.png"/><Relationship Id="rId30" Type="http://schemas.openxmlformats.org/officeDocument/2006/relationships/customXml" Target="../ink/ink720.xml"/><Relationship Id="rId105" Type="http://schemas.openxmlformats.org/officeDocument/2006/relationships/image" Target="../media/image2158.png"/><Relationship Id="rId126" Type="http://schemas.openxmlformats.org/officeDocument/2006/relationships/customXml" Target="../ink/ink768.xml"/><Relationship Id="rId147" Type="http://schemas.openxmlformats.org/officeDocument/2006/relationships/image" Target="../media/image2179.png"/><Relationship Id="rId168" Type="http://schemas.openxmlformats.org/officeDocument/2006/relationships/customXml" Target="../ink/ink789.xml"/><Relationship Id="rId51" Type="http://schemas.openxmlformats.org/officeDocument/2006/relationships/image" Target="../media/image2131.png"/><Relationship Id="rId72" Type="http://schemas.openxmlformats.org/officeDocument/2006/relationships/customXml" Target="../ink/ink741.xml"/><Relationship Id="rId93" Type="http://schemas.openxmlformats.org/officeDocument/2006/relationships/image" Target="../media/image2152.png"/><Relationship Id="rId189" Type="http://schemas.openxmlformats.org/officeDocument/2006/relationships/image" Target="../media/image2200.png"/><Relationship Id="rId3" Type="http://schemas.openxmlformats.org/officeDocument/2006/relationships/image" Target="../media/image2107.png"/><Relationship Id="rId214" Type="http://schemas.openxmlformats.org/officeDocument/2006/relationships/customXml" Target="../ink/ink812.xml"/><Relationship Id="rId235" Type="http://schemas.openxmlformats.org/officeDocument/2006/relationships/image" Target="../media/image2223.png"/><Relationship Id="rId116" Type="http://schemas.openxmlformats.org/officeDocument/2006/relationships/customXml" Target="../ink/ink763.xml"/><Relationship Id="rId137" Type="http://schemas.openxmlformats.org/officeDocument/2006/relationships/image" Target="../media/image2174.png"/><Relationship Id="rId158" Type="http://schemas.openxmlformats.org/officeDocument/2006/relationships/customXml" Target="../ink/ink784.xml"/><Relationship Id="rId20" Type="http://schemas.openxmlformats.org/officeDocument/2006/relationships/customXml" Target="../ink/ink715.xml"/><Relationship Id="rId41" Type="http://schemas.openxmlformats.org/officeDocument/2006/relationships/image" Target="../media/image2126.png"/><Relationship Id="rId62" Type="http://schemas.openxmlformats.org/officeDocument/2006/relationships/customXml" Target="../ink/ink736.xml"/><Relationship Id="rId83" Type="http://schemas.openxmlformats.org/officeDocument/2006/relationships/image" Target="../media/image2147.png"/><Relationship Id="rId179" Type="http://schemas.openxmlformats.org/officeDocument/2006/relationships/image" Target="../media/image2195.png"/><Relationship Id="rId190" Type="http://schemas.openxmlformats.org/officeDocument/2006/relationships/customXml" Target="../ink/ink800.xml"/><Relationship Id="rId204" Type="http://schemas.openxmlformats.org/officeDocument/2006/relationships/customXml" Target="../ink/ink807.xml"/><Relationship Id="rId225" Type="http://schemas.openxmlformats.org/officeDocument/2006/relationships/image" Target="../media/image2218.png"/><Relationship Id="rId106" Type="http://schemas.openxmlformats.org/officeDocument/2006/relationships/customXml" Target="../ink/ink758.xml"/><Relationship Id="rId127" Type="http://schemas.openxmlformats.org/officeDocument/2006/relationships/image" Target="../media/image2169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86.png"/><Relationship Id="rId299" Type="http://schemas.openxmlformats.org/officeDocument/2006/relationships/image" Target="../media/image2377.png"/><Relationship Id="rId21" Type="http://schemas.openxmlformats.org/officeDocument/2006/relationships/image" Target="../media/image2238.png"/><Relationship Id="rId63" Type="http://schemas.openxmlformats.org/officeDocument/2006/relationships/image" Target="../media/image2259.png"/><Relationship Id="rId159" Type="http://schemas.openxmlformats.org/officeDocument/2006/relationships/image" Target="../media/image2307.png"/><Relationship Id="rId324" Type="http://schemas.openxmlformats.org/officeDocument/2006/relationships/customXml" Target="../ink/ink989.xml"/><Relationship Id="rId366" Type="http://schemas.openxmlformats.org/officeDocument/2006/relationships/customXml" Target="../ink/ink1010.xml"/><Relationship Id="rId170" Type="http://schemas.openxmlformats.org/officeDocument/2006/relationships/customXml" Target="../ink/ink912.xml"/><Relationship Id="rId226" Type="http://schemas.openxmlformats.org/officeDocument/2006/relationships/customXml" Target="../ink/ink940.xml"/><Relationship Id="rId268" Type="http://schemas.openxmlformats.org/officeDocument/2006/relationships/customXml" Target="../ink/ink961.xml"/><Relationship Id="rId32" Type="http://schemas.openxmlformats.org/officeDocument/2006/relationships/customXml" Target="../ink/ink843.xml"/><Relationship Id="rId74" Type="http://schemas.openxmlformats.org/officeDocument/2006/relationships/customXml" Target="../ink/ink864.xml"/><Relationship Id="rId128" Type="http://schemas.openxmlformats.org/officeDocument/2006/relationships/customXml" Target="../ink/ink891.xml"/><Relationship Id="rId335" Type="http://schemas.openxmlformats.org/officeDocument/2006/relationships/image" Target="../media/image2395.png"/><Relationship Id="rId377" Type="http://schemas.openxmlformats.org/officeDocument/2006/relationships/image" Target="../media/image2416.png"/><Relationship Id="rId5" Type="http://schemas.openxmlformats.org/officeDocument/2006/relationships/image" Target="../media/image2230.png"/><Relationship Id="rId181" Type="http://schemas.openxmlformats.org/officeDocument/2006/relationships/image" Target="../media/image2318.png"/><Relationship Id="rId237" Type="http://schemas.openxmlformats.org/officeDocument/2006/relationships/image" Target="../media/image2346.png"/><Relationship Id="rId279" Type="http://schemas.openxmlformats.org/officeDocument/2006/relationships/image" Target="../media/image2367.png"/><Relationship Id="rId43" Type="http://schemas.openxmlformats.org/officeDocument/2006/relationships/image" Target="../media/image2249.png"/><Relationship Id="rId139" Type="http://schemas.openxmlformats.org/officeDocument/2006/relationships/image" Target="../media/image2297.png"/><Relationship Id="rId290" Type="http://schemas.openxmlformats.org/officeDocument/2006/relationships/customXml" Target="../ink/ink972.xml"/><Relationship Id="rId304" Type="http://schemas.openxmlformats.org/officeDocument/2006/relationships/customXml" Target="../ink/ink979.xml"/><Relationship Id="rId346" Type="http://schemas.openxmlformats.org/officeDocument/2006/relationships/customXml" Target="../ink/ink1000.xml"/><Relationship Id="rId85" Type="http://schemas.openxmlformats.org/officeDocument/2006/relationships/image" Target="../media/image2270.png"/><Relationship Id="rId150" Type="http://schemas.openxmlformats.org/officeDocument/2006/relationships/customXml" Target="../ink/ink902.xml"/><Relationship Id="rId192" Type="http://schemas.openxmlformats.org/officeDocument/2006/relationships/customXml" Target="../ink/ink923.xml"/><Relationship Id="rId206" Type="http://schemas.openxmlformats.org/officeDocument/2006/relationships/customXml" Target="../ink/ink930.xml"/><Relationship Id="rId248" Type="http://schemas.openxmlformats.org/officeDocument/2006/relationships/customXml" Target="../ink/ink951.xml"/><Relationship Id="rId12" Type="http://schemas.openxmlformats.org/officeDocument/2006/relationships/customXml" Target="../ink/ink833.xml"/><Relationship Id="rId108" Type="http://schemas.openxmlformats.org/officeDocument/2006/relationships/customXml" Target="../ink/ink881.xml"/><Relationship Id="rId315" Type="http://schemas.openxmlformats.org/officeDocument/2006/relationships/image" Target="../media/image2385.png"/><Relationship Id="rId357" Type="http://schemas.openxmlformats.org/officeDocument/2006/relationships/image" Target="../media/image2406.png"/><Relationship Id="rId54" Type="http://schemas.openxmlformats.org/officeDocument/2006/relationships/customXml" Target="../ink/ink854.xml"/><Relationship Id="rId96" Type="http://schemas.openxmlformats.org/officeDocument/2006/relationships/customXml" Target="../ink/ink875.xml"/><Relationship Id="rId161" Type="http://schemas.openxmlformats.org/officeDocument/2006/relationships/image" Target="../media/image2308.png"/><Relationship Id="rId217" Type="http://schemas.openxmlformats.org/officeDocument/2006/relationships/image" Target="../media/image2336.png"/><Relationship Id="rId259" Type="http://schemas.openxmlformats.org/officeDocument/2006/relationships/image" Target="../media/image2357.png"/><Relationship Id="rId23" Type="http://schemas.openxmlformats.org/officeDocument/2006/relationships/image" Target="../media/image2239.png"/><Relationship Id="rId119" Type="http://schemas.openxmlformats.org/officeDocument/2006/relationships/image" Target="../media/image2287.png"/><Relationship Id="rId270" Type="http://schemas.openxmlformats.org/officeDocument/2006/relationships/customXml" Target="../ink/ink962.xml"/><Relationship Id="rId326" Type="http://schemas.openxmlformats.org/officeDocument/2006/relationships/customXml" Target="../ink/ink990.xml"/><Relationship Id="rId65" Type="http://schemas.openxmlformats.org/officeDocument/2006/relationships/image" Target="../media/image2260.png"/><Relationship Id="rId130" Type="http://schemas.openxmlformats.org/officeDocument/2006/relationships/customXml" Target="../ink/ink892.xml"/><Relationship Id="rId368" Type="http://schemas.openxmlformats.org/officeDocument/2006/relationships/customXml" Target="../ink/ink1011.xml"/><Relationship Id="rId172" Type="http://schemas.openxmlformats.org/officeDocument/2006/relationships/customXml" Target="../ink/ink913.xml"/><Relationship Id="rId228" Type="http://schemas.openxmlformats.org/officeDocument/2006/relationships/customXml" Target="../ink/ink941.xml"/><Relationship Id="rId281" Type="http://schemas.openxmlformats.org/officeDocument/2006/relationships/image" Target="../media/image2368.png"/><Relationship Id="rId337" Type="http://schemas.openxmlformats.org/officeDocument/2006/relationships/image" Target="../media/image2396.png"/><Relationship Id="rId34" Type="http://schemas.openxmlformats.org/officeDocument/2006/relationships/customXml" Target="../ink/ink844.xml"/><Relationship Id="rId76" Type="http://schemas.openxmlformats.org/officeDocument/2006/relationships/customXml" Target="../ink/ink865.xml"/><Relationship Id="rId141" Type="http://schemas.openxmlformats.org/officeDocument/2006/relationships/image" Target="../media/image2298.png"/><Relationship Id="rId379" Type="http://schemas.openxmlformats.org/officeDocument/2006/relationships/image" Target="../media/image2417.png"/><Relationship Id="rId7" Type="http://schemas.openxmlformats.org/officeDocument/2006/relationships/image" Target="../media/image2231.png"/><Relationship Id="rId183" Type="http://schemas.openxmlformats.org/officeDocument/2006/relationships/image" Target="../media/image2319.png"/><Relationship Id="rId239" Type="http://schemas.openxmlformats.org/officeDocument/2006/relationships/image" Target="../media/image2347.png"/><Relationship Id="rId250" Type="http://schemas.openxmlformats.org/officeDocument/2006/relationships/customXml" Target="../ink/ink952.xml"/><Relationship Id="rId292" Type="http://schemas.openxmlformats.org/officeDocument/2006/relationships/customXml" Target="../ink/ink973.xml"/><Relationship Id="rId306" Type="http://schemas.openxmlformats.org/officeDocument/2006/relationships/customXml" Target="../ink/ink980.xml"/><Relationship Id="rId45" Type="http://schemas.openxmlformats.org/officeDocument/2006/relationships/image" Target="../media/image2250.png"/><Relationship Id="rId87" Type="http://schemas.openxmlformats.org/officeDocument/2006/relationships/image" Target="../media/image2271.png"/><Relationship Id="rId110" Type="http://schemas.openxmlformats.org/officeDocument/2006/relationships/customXml" Target="../ink/ink882.xml"/><Relationship Id="rId348" Type="http://schemas.openxmlformats.org/officeDocument/2006/relationships/customXml" Target="../ink/ink1001.xml"/><Relationship Id="rId152" Type="http://schemas.openxmlformats.org/officeDocument/2006/relationships/customXml" Target="../ink/ink903.xml"/><Relationship Id="rId194" Type="http://schemas.openxmlformats.org/officeDocument/2006/relationships/customXml" Target="../ink/ink924.xml"/><Relationship Id="rId208" Type="http://schemas.openxmlformats.org/officeDocument/2006/relationships/customXml" Target="../ink/ink931.xml"/><Relationship Id="rId261" Type="http://schemas.openxmlformats.org/officeDocument/2006/relationships/image" Target="../media/image2358.png"/><Relationship Id="rId14" Type="http://schemas.openxmlformats.org/officeDocument/2006/relationships/customXml" Target="../ink/ink834.xml"/><Relationship Id="rId56" Type="http://schemas.openxmlformats.org/officeDocument/2006/relationships/customXml" Target="../ink/ink855.xml"/><Relationship Id="rId317" Type="http://schemas.openxmlformats.org/officeDocument/2006/relationships/image" Target="../media/image2386.png"/><Relationship Id="rId359" Type="http://schemas.openxmlformats.org/officeDocument/2006/relationships/image" Target="../media/image2407.png"/><Relationship Id="rId98" Type="http://schemas.openxmlformats.org/officeDocument/2006/relationships/customXml" Target="../ink/ink876.xml"/><Relationship Id="rId121" Type="http://schemas.openxmlformats.org/officeDocument/2006/relationships/image" Target="../media/image2288.png"/><Relationship Id="rId163" Type="http://schemas.openxmlformats.org/officeDocument/2006/relationships/image" Target="../media/image2309.png"/><Relationship Id="rId219" Type="http://schemas.openxmlformats.org/officeDocument/2006/relationships/image" Target="../media/image2337.png"/><Relationship Id="rId370" Type="http://schemas.openxmlformats.org/officeDocument/2006/relationships/customXml" Target="../ink/ink1012.xml"/><Relationship Id="rId230" Type="http://schemas.openxmlformats.org/officeDocument/2006/relationships/customXml" Target="../ink/ink942.xml"/><Relationship Id="rId25" Type="http://schemas.openxmlformats.org/officeDocument/2006/relationships/image" Target="../media/image2240.png"/><Relationship Id="rId67" Type="http://schemas.openxmlformats.org/officeDocument/2006/relationships/image" Target="../media/image2261.png"/><Relationship Id="rId272" Type="http://schemas.openxmlformats.org/officeDocument/2006/relationships/customXml" Target="../ink/ink963.xml"/><Relationship Id="rId328" Type="http://schemas.openxmlformats.org/officeDocument/2006/relationships/customXml" Target="../ink/ink991.xml"/><Relationship Id="rId132" Type="http://schemas.openxmlformats.org/officeDocument/2006/relationships/customXml" Target="../ink/ink893.xml"/><Relationship Id="rId174" Type="http://schemas.openxmlformats.org/officeDocument/2006/relationships/customXml" Target="../ink/ink914.xml"/><Relationship Id="rId381" Type="http://schemas.openxmlformats.org/officeDocument/2006/relationships/image" Target="../media/image2418.png"/><Relationship Id="rId241" Type="http://schemas.openxmlformats.org/officeDocument/2006/relationships/image" Target="../media/image2348.png"/><Relationship Id="rId36" Type="http://schemas.openxmlformats.org/officeDocument/2006/relationships/customXml" Target="../ink/ink845.xml"/><Relationship Id="rId283" Type="http://schemas.openxmlformats.org/officeDocument/2006/relationships/image" Target="../media/image2369.png"/><Relationship Id="rId339" Type="http://schemas.openxmlformats.org/officeDocument/2006/relationships/image" Target="../media/image2397.png"/><Relationship Id="rId78" Type="http://schemas.openxmlformats.org/officeDocument/2006/relationships/customXml" Target="../ink/ink866.xml"/><Relationship Id="rId101" Type="http://schemas.openxmlformats.org/officeDocument/2006/relationships/image" Target="../media/image2278.png"/><Relationship Id="rId143" Type="http://schemas.openxmlformats.org/officeDocument/2006/relationships/image" Target="../media/image2299.png"/><Relationship Id="rId185" Type="http://schemas.openxmlformats.org/officeDocument/2006/relationships/image" Target="../media/image2320.png"/><Relationship Id="rId350" Type="http://schemas.openxmlformats.org/officeDocument/2006/relationships/customXml" Target="../ink/ink1002.xml"/><Relationship Id="rId9" Type="http://schemas.openxmlformats.org/officeDocument/2006/relationships/image" Target="../media/image2232.png"/><Relationship Id="rId210" Type="http://schemas.openxmlformats.org/officeDocument/2006/relationships/customXml" Target="../ink/ink932.xml"/><Relationship Id="rId26" Type="http://schemas.openxmlformats.org/officeDocument/2006/relationships/customXml" Target="../ink/ink840.xml"/><Relationship Id="rId231" Type="http://schemas.openxmlformats.org/officeDocument/2006/relationships/image" Target="../media/image2343.png"/><Relationship Id="rId252" Type="http://schemas.openxmlformats.org/officeDocument/2006/relationships/customXml" Target="../ink/ink953.xml"/><Relationship Id="rId273" Type="http://schemas.openxmlformats.org/officeDocument/2006/relationships/image" Target="../media/image2364.png"/><Relationship Id="rId294" Type="http://schemas.openxmlformats.org/officeDocument/2006/relationships/customXml" Target="../ink/ink974.xml"/><Relationship Id="rId308" Type="http://schemas.openxmlformats.org/officeDocument/2006/relationships/customXml" Target="../ink/ink981.xml"/><Relationship Id="rId329" Type="http://schemas.openxmlformats.org/officeDocument/2006/relationships/image" Target="../media/image2392.png"/><Relationship Id="rId47" Type="http://schemas.openxmlformats.org/officeDocument/2006/relationships/image" Target="../media/image2251.png"/><Relationship Id="rId68" Type="http://schemas.openxmlformats.org/officeDocument/2006/relationships/customXml" Target="../ink/ink861.xml"/><Relationship Id="rId89" Type="http://schemas.openxmlformats.org/officeDocument/2006/relationships/image" Target="../media/image2272.png"/><Relationship Id="rId112" Type="http://schemas.openxmlformats.org/officeDocument/2006/relationships/customXml" Target="../ink/ink883.xml"/><Relationship Id="rId133" Type="http://schemas.openxmlformats.org/officeDocument/2006/relationships/image" Target="../media/image2294.png"/><Relationship Id="rId154" Type="http://schemas.openxmlformats.org/officeDocument/2006/relationships/customXml" Target="../ink/ink904.xml"/><Relationship Id="rId175" Type="http://schemas.openxmlformats.org/officeDocument/2006/relationships/image" Target="../media/image2315.png"/><Relationship Id="rId340" Type="http://schemas.openxmlformats.org/officeDocument/2006/relationships/customXml" Target="../ink/ink997.xml"/><Relationship Id="rId361" Type="http://schemas.openxmlformats.org/officeDocument/2006/relationships/image" Target="../media/image2408.png"/><Relationship Id="rId196" Type="http://schemas.openxmlformats.org/officeDocument/2006/relationships/customXml" Target="../ink/ink925.xml"/><Relationship Id="rId200" Type="http://schemas.openxmlformats.org/officeDocument/2006/relationships/customXml" Target="../ink/ink927.xml"/><Relationship Id="rId16" Type="http://schemas.openxmlformats.org/officeDocument/2006/relationships/customXml" Target="../ink/ink835.xml"/><Relationship Id="rId221" Type="http://schemas.openxmlformats.org/officeDocument/2006/relationships/image" Target="../media/image2338.png"/><Relationship Id="rId242" Type="http://schemas.openxmlformats.org/officeDocument/2006/relationships/customXml" Target="../ink/ink948.xml"/><Relationship Id="rId263" Type="http://schemas.openxmlformats.org/officeDocument/2006/relationships/image" Target="../media/image2359.png"/><Relationship Id="rId284" Type="http://schemas.openxmlformats.org/officeDocument/2006/relationships/customXml" Target="../ink/ink969.xml"/><Relationship Id="rId319" Type="http://schemas.openxmlformats.org/officeDocument/2006/relationships/image" Target="../media/image2387.png"/><Relationship Id="rId37" Type="http://schemas.openxmlformats.org/officeDocument/2006/relationships/image" Target="../media/image2246.png"/><Relationship Id="rId58" Type="http://schemas.openxmlformats.org/officeDocument/2006/relationships/customXml" Target="../ink/ink856.xml"/><Relationship Id="rId79" Type="http://schemas.openxmlformats.org/officeDocument/2006/relationships/image" Target="../media/image2267.png"/><Relationship Id="rId102" Type="http://schemas.openxmlformats.org/officeDocument/2006/relationships/customXml" Target="../ink/ink878.xml"/><Relationship Id="rId123" Type="http://schemas.openxmlformats.org/officeDocument/2006/relationships/image" Target="../media/image2289.png"/><Relationship Id="rId144" Type="http://schemas.openxmlformats.org/officeDocument/2006/relationships/customXml" Target="../ink/ink899.xml"/><Relationship Id="rId330" Type="http://schemas.openxmlformats.org/officeDocument/2006/relationships/customXml" Target="../ink/ink992.xml"/><Relationship Id="rId90" Type="http://schemas.openxmlformats.org/officeDocument/2006/relationships/customXml" Target="../ink/ink872.xml"/><Relationship Id="rId165" Type="http://schemas.openxmlformats.org/officeDocument/2006/relationships/image" Target="../media/image2310.png"/><Relationship Id="rId186" Type="http://schemas.openxmlformats.org/officeDocument/2006/relationships/customXml" Target="../ink/ink920.xml"/><Relationship Id="rId351" Type="http://schemas.openxmlformats.org/officeDocument/2006/relationships/image" Target="../media/image2403.png"/><Relationship Id="rId372" Type="http://schemas.openxmlformats.org/officeDocument/2006/relationships/customXml" Target="../ink/ink1013.xml"/><Relationship Id="rId211" Type="http://schemas.openxmlformats.org/officeDocument/2006/relationships/image" Target="../media/image2333.png"/><Relationship Id="rId232" Type="http://schemas.openxmlformats.org/officeDocument/2006/relationships/customXml" Target="../ink/ink943.xml"/><Relationship Id="rId253" Type="http://schemas.openxmlformats.org/officeDocument/2006/relationships/image" Target="../media/image2354.png"/><Relationship Id="rId274" Type="http://schemas.openxmlformats.org/officeDocument/2006/relationships/customXml" Target="../ink/ink964.xml"/><Relationship Id="rId295" Type="http://schemas.openxmlformats.org/officeDocument/2006/relationships/image" Target="../media/image2375.png"/><Relationship Id="rId309" Type="http://schemas.openxmlformats.org/officeDocument/2006/relationships/image" Target="../media/image2382.png"/><Relationship Id="rId27" Type="http://schemas.openxmlformats.org/officeDocument/2006/relationships/image" Target="../media/image2241.png"/><Relationship Id="rId48" Type="http://schemas.openxmlformats.org/officeDocument/2006/relationships/customXml" Target="../ink/ink851.xml"/><Relationship Id="rId69" Type="http://schemas.openxmlformats.org/officeDocument/2006/relationships/image" Target="../media/image2262.png"/><Relationship Id="rId113" Type="http://schemas.openxmlformats.org/officeDocument/2006/relationships/image" Target="../media/image2284.png"/><Relationship Id="rId134" Type="http://schemas.openxmlformats.org/officeDocument/2006/relationships/customXml" Target="../ink/ink894.xml"/><Relationship Id="rId320" Type="http://schemas.openxmlformats.org/officeDocument/2006/relationships/customXml" Target="../ink/ink987.xml"/><Relationship Id="rId80" Type="http://schemas.openxmlformats.org/officeDocument/2006/relationships/customXml" Target="../ink/ink867.xml"/><Relationship Id="rId155" Type="http://schemas.openxmlformats.org/officeDocument/2006/relationships/image" Target="../media/image2305.png"/><Relationship Id="rId176" Type="http://schemas.openxmlformats.org/officeDocument/2006/relationships/customXml" Target="../ink/ink915.xml"/><Relationship Id="rId197" Type="http://schemas.openxmlformats.org/officeDocument/2006/relationships/image" Target="../media/image2326.png"/><Relationship Id="rId341" Type="http://schemas.openxmlformats.org/officeDocument/2006/relationships/image" Target="../media/image2398.png"/><Relationship Id="rId362" Type="http://schemas.openxmlformats.org/officeDocument/2006/relationships/customXml" Target="../ink/ink1008.xml"/><Relationship Id="rId201" Type="http://schemas.openxmlformats.org/officeDocument/2006/relationships/image" Target="../media/image2328.png"/><Relationship Id="rId222" Type="http://schemas.openxmlformats.org/officeDocument/2006/relationships/customXml" Target="../ink/ink938.xml"/><Relationship Id="rId243" Type="http://schemas.openxmlformats.org/officeDocument/2006/relationships/image" Target="../media/image2349.png"/><Relationship Id="rId264" Type="http://schemas.openxmlformats.org/officeDocument/2006/relationships/customXml" Target="../ink/ink959.xml"/><Relationship Id="rId285" Type="http://schemas.openxmlformats.org/officeDocument/2006/relationships/image" Target="../media/image2370.png"/><Relationship Id="rId17" Type="http://schemas.openxmlformats.org/officeDocument/2006/relationships/image" Target="../media/image2236.png"/><Relationship Id="rId38" Type="http://schemas.openxmlformats.org/officeDocument/2006/relationships/customXml" Target="../ink/ink846.xml"/><Relationship Id="rId59" Type="http://schemas.openxmlformats.org/officeDocument/2006/relationships/image" Target="../media/image2257.png"/><Relationship Id="rId103" Type="http://schemas.openxmlformats.org/officeDocument/2006/relationships/image" Target="../media/image2279.png"/><Relationship Id="rId124" Type="http://schemas.openxmlformats.org/officeDocument/2006/relationships/customXml" Target="../ink/ink889.xml"/><Relationship Id="rId310" Type="http://schemas.openxmlformats.org/officeDocument/2006/relationships/customXml" Target="../ink/ink982.xml"/><Relationship Id="rId70" Type="http://schemas.openxmlformats.org/officeDocument/2006/relationships/customXml" Target="../ink/ink862.xml"/><Relationship Id="rId91" Type="http://schemas.openxmlformats.org/officeDocument/2006/relationships/image" Target="../media/image2273.png"/><Relationship Id="rId145" Type="http://schemas.openxmlformats.org/officeDocument/2006/relationships/image" Target="../media/image2300.png"/><Relationship Id="rId166" Type="http://schemas.openxmlformats.org/officeDocument/2006/relationships/customXml" Target="../ink/ink910.xml"/><Relationship Id="rId187" Type="http://schemas.openxmlformats.org/officeDocument/2006/relationships/image" Target="../media/image2321.png"/><Relationship Id="rId331" Type="http://schemas.openxmlformats.org/officeDocument/2006/relationships/image" Target="../media/image2393.png"/><Relationship Id="rId352" Type="http://schemas.openxmlformats.org/officeDocument/2006/relationships/customXml" Target="../ink/ink1003.xml"/><Relationship Id="rId373" Type="http://schemas.openxmlformats.org/officeDocument/2006/relationships/image" Target="../media/image241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33.xml"/><Relationship Id="rId233" Type="http://schemas.openxmlformats.org/officeDocument/2006/relationships/image" Target="../media/image2344.png"/><Relationship Id="rId254" Type="http://schemas.openxmlformats.org/officeDocument/2006/relationships/customXml" Target="../ink/ink954.xml"/><Relationship Id="rId28" Type="http://schemas.openxmlformats.org/officeDocument/2006/relationships/customXml" Target="../ink/ink841.xml"/><Relationship Id="rId49" Type="http://schemas.openxmlformats.org/officeDocument/2006/relationships/image" Target="../media/image2252.png"/><Relationship Id="rId114" Type="http://schemas.openxmlformats.org/officeDocument/2006/relationships/customXml" Target="../ink/ink884.xml"/><Relationship Id="rId275" Type="http://schemas.openxmlformats.org/officeDocument/2006/relationships/image" Target="../media/image2365.png"/><Relationship Id="rId296" Type="http://schemas.openxmlformats.org/officeDocument/2006/relationships/customXml" Target="../ink/ink975.xml"/><Relationship Id="rId300" Type="http://schemas.openxmlformats.org/officeDocument/2006/relationships/customXml" Target="../ink/ink977.xml"/><Relationship Id="rId60" Type="http://schemas.openxmlformats.org/officeDocument/2006/relationships/customXml" Target="../ink/ink857.xml"/><Relationship Id="rId81" Type="http://schemas.openxmlformats.org/officeDocument/2006/relationships/image" Target="../media/image2268.png"/><Relationship Id="rId135" Type="http://schemas.openxmlformats.org/officeDocument/2006/relationships/image" Target="../media/image2295.png"/><Relationship Id="rId156" Type="http://schemas.openxmlformats.org/officeDocument/2006/relationships/customXml" Target="../ink/ink905.xml"/><Relationship Id="rId177" Type="http://schemas.openxmlformats.org/officeDocument/2006/relationships/image" Target="../media/image2316.png"/><Relationship Id="rId198" Type="http://schemas.openxmlformats.org/officeDocument/2006/relationships/customXml" Target="../ink/ink926.xml"/><Relationship Id="rId321" Type="http://schemas.openxmlformats.org/officeDocument/2006/relationships/image" Target="../media/image2388.png"/><Relationship Id="rId342" Type="http://schemas.openxmlformats.org/officeDocument/2006/relationships/customXml" Target="../ink/ink998.xml"/><Relationship Id="rId363" Type="http://schemas.openxmlformats.org/officeDocument/2006/relationships/image" Target="../media/image2409.png"/><Relationship Id="rId202" Type="http://schemas.openxmlformats.org/officeDocument/2006/relationships/customXml" Target="../ink/ink928.xml"/><Relationship Id="rId223" Type="http://schemas.openxmlformats.org/officeDocument/2006/relationships/image" Target="../media/image2339.png"/><Relationship Id="rId244" Type="http://schemas.openxmlformats.org/officeDocument/2006/relationships/customXml" Target="../ink/ink949.xml"/><Relationship Id="rId18" Type="http://schemas.openxmlformats.org/officeDocument/2006/relationships/customXml" Target="../ink/ink836.xml"/><Relationship Id="rId39" Type="http://schemas.openxmlformats.org/officeDocument/2006/relationships/image" Target="../media/image2247.png"/><Relationship Id="rId265" Type="http://schemas.openxmlformats.org/officeDocument/2006/relationships/image" Target="../media/image2360.png"/><Relationship Id="rId286" Type="http://schemas.openxmlformats.org/officeDocument/2006/relationships/customXml" Target="../ink/ink970.xml"/><Relationship Id="rId50" Type="http://schemas.openxmlformats.org/officeDocument/2006/relationships/customXml" Target="../ink/ink852.xml"/><Relationship Id="rId104" Type="http://schemas.openxmlformats.org/officeDocument/2006/relationships/customXml" Target="../ink/ink879.xml"/><Relationship Id="rId125" Type="http://schemas.openxmlformats.org/officeDocument/2006/relationships/image" Target="../media/image2290.png"/><Relationship Id="rId146" Type="http://schemas.openxmlformats.org/officeDocument/2006/relationships/customXml" Target="../ink/ink900.xml"/><Relationship Id="rId167" Type="http://schemas.openxmlformats.org/officeDocument/2006/relationships/image" Target="../media/image2311.png"/><Relationship Id="rId188" Type="http://schemas.openxmlformats.org/officeDocument/2006/relationships/customXml" Target="../ink/ink921.xml"/><Relationship Id="rId311" Type="http://schemas.openxmlformats.org/officeDocument/2006/relationships/image" Target="../media/image2383.png"/><Relationship Id="rId332" Type="http://schemas.openxmlformats.org/officeDocument/2006/relationships/customXml" Target="../ink/ink993.xml"/><Relationship Id="rId353" Type="http://schemas.openxmlformats.org/officeDocument/2006/relationships/image" Target="../media/image2404.png"/><Relationship Id="rId374" Type="http://schemas.openxmlformats.org/officeDocument/2006/relationships/customXml" Target="../ink/ink1014.xml"/><Relationship Id="rId71" Type="http://schemas.openxmlformats.org/officeDocument/2006/relationships/image" Target="../media/image2263.png"/><Relationship Id="rId92" Type="http://schemas.openxmlformats.org/officeDocument/2006/relationships/customXml" Target="../ink/ink873.xml"/><Relationship Id="rId213" Type="http://schemas.openxmlformats.org/officeDocument/2006/relationships/image" Target="../media/image2334.png"/><Relationship Id="rId234" Type="http://schemas.openxmlformats.org/officeDocument/2006/relationships/customXml" Target="../ink/ink944.xml"/><Relationship Id="rId2" Type="http://schemas.openxmlformats.org/officeDocument/2006/relationships/customXml" Target="../ink/ink828.xml"/><Relationship Id="rId29" Type="http://schemas.openxmlformats.org/officeDocument/2006/relationships/image" Target="../media/image2242.png"/><Relationship Id="rId255" Type="http://schemas.openxmlformats.org/officeDocument/2006/relationships/image" Target="../media/image2355.png"/><Relationship Id="rId276" Type="http://schemas.openxmlformats.org/officeDocument/2006/relationships/customXml" Target="../ink/ink965.xml"/><Relationship Id="rId297" Type="http://schemas.openxmlformats.org/officeDocument/2006/relationships/image" Target="../media/image2376.png"/><Relationship Id="rId40" Type="http://schemas.openxmlformats.org/officeDocument/2006/relationships/customXml" Target="../ink/ink847.xml"/><Relationship Id="rId115" Type="http://schemas.openxmlformats.org/officeDocument/2006/relationships/image" Target="../media/image2285.png"/><Relationship Id="rId136" Type="http://schemas.openxmlformats.org/officeDocument/2006/relationships/customXml" Target="../ink/ink895.xml"/><Relationship Id="rId157" Type="http://schemas.openxmlformats.org/officeDocument/2006/relationships/image" Target="../media/image2306.png"/><Relationship Id="rId178" Type="http://schemas.openxmlformats.org/officeDocument/2006/relationships/customXml" Target="../ink/ink916.xml"/><Relationship Id="rId301" Type="http://schemas.openxmlformats.org/officeDocument/2006/relationships/image" Target="../media/image2378.png"/><Relationship Id="rId322" Type="http://schemas.openxmlformats.org/officeDocument/2006/relationships/customXml" Target="../ink/ink988.xml"/><Relationship Id="rId343" Type="http://schemas.openxmlformats.org/officeDocument/2006/relationships/image" Target="../media/image2399.png"/><Relationship Id="rId364" Type="http://schemas.openxmlformats.org/officeDocument/2006/relationships/customXml" Target="../ink/ink1009.xml"/><Relationship Id="rId61" Type="http://schemas.openxmlformats.org/officeDocument/2006/relationships/image" Target="../media/image2258.png"/><Relationship Id="rId82" Type="http://schemas.openxmlformats.org/officeDocument/2006/relationships/customXml" Target="../ink/ink868.xml"/><Relationship Id="rId199" Type="http://schemas.openxmlformats.org/officeDocument/2006/relationships/image" Target="../media/image2327.png"/><Relationship Id="rId203" Type="http://schemas.openxmlformats.org/officeDocument/2006/relationships/image" Target="../media/image2329.png"/><Relationship Id="rId19" Type="http://schemas.openxmlformats.org/officeDocument/2006/relationships/image" Target="../media/image2237.png"/><Relationship Id="rId224" Type="http://schemas.openxmlformats.org/officeDocument/2006/relationships/customXml" Target="../ink/ink939.xml"/><Relationship Id="rId245" Type="http://schemas.openxmlformats.org/officeDocument/2006/relationships/image" Target="../media/image2350.png"/><Relationship Id="rId266" Type="http://schemas.openxmlformats.org/officeDocument/2006/relationships/customXml" Target="../ink/ink960.xml"/><Relationship Id="rId287" Type="http://schemas.openxmlformats.org/officeDocument/2006/relationships/image" Target="../media/image2371.png"/><Relationship Id="rId30" Type="http://schemas.openxmlformats.org/officeDocument/2006/relationships/customXml" Target="../ink/ink842.xml"/><Relationship Id="rId105" Type="http://schemas.openxmlformats.org/officeDocument/2006/relationships/image" Target="../media/image2280.png"/><Relationship Id="rId126" Type="http://schemas.openxmlformats.org/officeDocument/2006/relationships/customXml" Target="../ink/ink890.xml"/><Relationship Id="rId147" Type="http://schemas.openxmlformats.org/officeDocument/2006/relationships/image" Target="../media/image2301.png"/><Relationship Id="rId168" Type="http://schemas.openxmlformats.org/officeDocument/2006/relationships/customXml" Target="../ink/ink911.xml"/><Relationship Id="rId312" Type="http://schemas.openxmlformats.org/officeDocument/2006/relationships/customXml" Target="../ink/ink983.xml"/><Relationship Id="rId333" Type="http://schemas.openxmlformats.org/officeDocument/2006/relationships/image" Target="../media/image2394.png"/><Relationship Id="rId354" Type="http://schemas.openxmlformats.org/officeDocument/2006/relationships/customXml" Target="../ink/ink1004.xml"/><Relationship Id="rId51" Type="http://schemas.openxmlformats.org/officeDocument/2006/relationships/image" Target="../media/image2253.png"/><Relationship Id="rId72" Type="http://schemas.openxmlformats.org/officeDocument/2006/relationships/customXml" Target="../ink/ink863.xml"/><Relationship Id="rId93" Type="http://schemas.openxmlformats.org/officeDocument/2006/relationships/image" Target="../media/image2274.png"/><Relationship Id="rId189" Type="http://schemas.openxmlformats.org/officeDocument/2006/relationships/image" Target="../media/image2322.png"/><Relationship Id="rId375" Type="http://schemas.openxmlformats.org/officeDocument/2006/relationships/image" Target="../media/image2415.png"/><Relationship Id="rId3" Type="http://schemas.openxmlformats.org/officeDocument/2006/relationships/image" Target="../media/image2229.png"/><Relationship Id="rId214" Type="http://schemas.openxmlformats.org/officeDocument/2006/relationships/customXml" Target="../ink/ink934.xml"/><Relationship Id="rId235" Type="http://schemas.openxmlformats.org/officeDocument/2006/relationships/image" Target="../media/image2345.png"/><Relationship Id="rId256" Type="http://schemas.openxmlformats.org/officeDocument/2006/relationships/customXml" Target="../ink/ink955.xml"/><Relationship Id="rId277" Type="http://schemas.openxmlformats.org/officeDocument/2006/relationships/image" Target="../media/image2366.png"/><Relationship Id="rId298" Type="http://schemas.openxmlformats.org/officeDocument/2006/relationships/customXml" Target="../ink/ink976.xml"/><Relationship Id="rId116" Type="http://schemas.openxmlformats.org/officeDocument/2006/relationships/customXml" Target="../ink/ink885.xml"/><Relationship Id="rId137" Type="http://schemas.openxmlformats.org/officeDocument/2006/relationships/image" Target="../media/image2296.png"/><Relationship Id="rId158" Type="http://schemas.openxmlformats.org/officeDocument/2006/relationships/customXml" Target="../ink/ink906.xml"/><Relationship Id="rId302" Type="http://schemas.openxmlformats.org/officeDocument/2006/relationships/customXml" Target="../ink/ink978.xml"/><Relationship Id="rId323" Type="http://schemas.openxmlformats.org/officeDocument/2006/relationships/image" Target="../media/image2389.png"/><Relationship Id="rId344" Type="http://schemas.openxmlformats.org/officeDocument/2006/relationships/customXml" Target="../ink/ink999.xml"/><Relationship Id="rId20" Type="http://schemas.openxmlformats.org/officeDocument/2006/relationships/customXml" Target="../ink/ink837.xml"/><Relationship Id="rId41" Type="http://schemas.openxmlformats.org/officeDocument/2006/relationships/image" Target="../media/image2248.png"/><Relationship Id="rId62" Type="http://schemas.openxmlformats.org/officeDocument/2006/relationships/customXml" Target="../ink/ink858.xml"/><Relationship Id="rId83" Type="http://schemas.openxmlformats.org/officeDocument/2006/relationships/image" Target="../media/image2269.png"/><Relationship Id="rId179" Type="http://schemas.openxmlformats.org/officeDocument/2006/relationships/image" Target="../media/image2317.png"/><Relationship Id="rId365" Type="http://schemas.openxmlformats.org/officeDocument/2006/relationships/image" Target="../media/image2410.png"/><Relationship Id="rId190" Type="http://schemas.openxmlformats.org/officeDocument/2006/relationships/customXml" Target="../ink/ink922.xml"/><Relationship Id="rId204" Type="http://schemas.openxmlformats.org/officeDocument/2006/relationships/customXml" Target="../ink/ink929.xml"/><Relationship Id="rId225" Type="http://schemas.openxmlformats.org/officeDocument/2006/relationships/image" Target="../media/image2340.png"/><Relationship Id="rId246" Type="http://schemas.openxmlformats.org/officeDocument/2006/relationships/customXml" Target="../ink/ink950.xml"/><Relationship Id="rId267" Type="http://schemas.openxmlformats.org/officeDocument/2006/relationships/image" Target="../media/image2361.png"/><Relationship Id="rId288" Type="http://schemas.openxmlformats.org/officeDocument/2006/relationships/customXml" Target="../ink/ink971.xml"/><Relationship Id="rId106" Type="http://schemas.openxmlformats.org/officeDocument/2006/relationships/customXml" Target="../ink/ink880.xml"/><Relationship Id="rId127" Type="http://schemas.openxmlformats.org/officeDocument/2006/relationships/image" Target="../media/image2291.png"/><Relationship Id="rId313" Type="http://schemas.openxmlformats.org/officeDocument/2006/relationships/image" Target="../media/image2384.png"/><Relationship Id="rId10" Type="http://schemas.openxmlformats.org/officeDocument/2006/relationships/customXml" Target="../ink/ink832.xml"/><Relationship Id="rId31" Type="http://schemas.openxmlformats.org/officeDocument/2006/relationships/image" Target="../media/image2243.png"/><Relationship Id="rId52" Type="http://schemas.openxmlformats.org/officeDocument/2006/relationships/customXml" Target="../ink/ink853.xml"/><Relationship Id="rId73" Type="http://schemas.openxmlformats.org/officeDocument/2006/relationships/image" Target="../media/image2264.png"/><Relationship Id="rId94" Type="http://schemas.openxmlformats.org/officeDocument/2006/relationships/customXml" Target="../ink/ink874.xml"/><Relationship Id="rId148" Type="http://schemas.openxmlformats.org/officeDocument/2006/relationships/customXml" Target="../ink/ink901.xml"/><Relationship Id="rId169" Type="http://schemas.openxmlformats.org/officeDocument/2006/relationships/image" Target="../media/image2312.png"/><Relationship Id="rId334" Type="http://schemas.openxmlformats.org/officeDocument/2006/relationships/customXml" Target="../ink/ink994.xml"/><Relationship Id="rId355" Type="http://schemas.openxmlformats.org/officeDocument/2006/relationships/image" Target="../media/image2405.png"/><Relationship Id="rId376" Type="http://schemas.openxmlformats.org/officeDocument/2006/relationships/customXml" Target="../ink/ink1015.xml"/><Relationship Id="rId4" Type="http://schemas.openxmlformats.org/officeDocument/2006/relationships/customXml" Target="../ink/ink829.xml"/><Relationship Id="rId180" Type="http://schemas.openxmlformats.org/officeDocument/2006/relationships/customXml" Target="../ink/ink917.xml"/><Relationship Id="rId215" Type="http://schemas.openxmlformats.org/officeDocument/2006/relationships/image" Target="../media/image2335.png"/><Relationship Id="rId236" Type="http://schemas.openxmlformats.org/officeDocument/2006/relationships/customXml" Target="../ink/ink945.xml"/><Relationship Id="rId257" Type="http://schemas.openxmlformats.org/officeDocument/2006/relationships/image" Target="../media/image2356.png"/><Relationship Id="rId278" Type="http://schemas.openxmlformats.org/officeDocument/2006/relationships/customXml" Target="../ink/ink966.xml"/><Relationship Id="rId303" Type="http://schemas.openxmlformats.org/officeDocument/2006/relationships/image" Target="../media/image2379.png"/><Relationship Id="rId42" Type="http://schemas.openxmlformats.org/officeDocument/2006/relationships/customXml" Target="../ink/ink848.xml"/><Relationship Id="rId84" Type="http://schemas.openxmlformats.org/officeDocument/2006/relationships/customXml" Target="../ink/ink869.xml"/><Relationship Id="rId138" Type="http://schemas.openxmlformats.org/officeDocument/2006/relationships/customXml" Target="../ink/ink896.xml"/><Relationship Id="rId345" Type="http://schemas.openxmlformats.org/officeDocument/2006/relationships/image" Target="../media/image2400.png"/><Relationship Id="rId191" Type="http://schemas.openxmlformats.org/officeDocument/2006/relationships/image" Target="../media/image2323.png"/><Relationship Id="rId205" Type="http://schemas.openxmlformats.org/officeDocument/2006/relationships/image" Target="../media/image2330.png"/><Relationship Id="rId247" Type="http://schemas.openxmlformats.org/officeDocument/2006/relationships/image" Target="../media/image2351.png"/><Relationship Id="rId107" Type="http://schemas.openxmlformats.org/officeDocument/2006/relationships/image" Target="../media/image2281.png"/><Relationship Id="rId289" Type="http://schemas.openxmlformats.org/officeDocument/2006/relationships/image" Target="../media/image2372.png"/><Relationship Id="rId11" Type="http://schemas.openxmlformats.org/officeDocument/2006/relationships/image" Target="../media/image2233.png"/><Relationship Id="rId53" Type="http://schemas.openxmlformats.org/officeDocument/2006/relationships/image" Target="../media/image2254.png"/><Relationship Id="rId149" Type="http://schemas.openxmlformats.org/officeDocument/2006/relationships/image" Target="../media/image2302.png"/><Relationship Id="rId314" Type="http://schemas.openxmlformats.org/officeDocument/2006/relationships/customXml" Target="../ink/ink984.xml"/><Relationship Id="rId356" Type="http://schemas.openxmlformats.org/officeDocument/2006/relationships/customXml" Target="../ink/ink1005.xml"/><Relationship Id="rId95" Type="http://schemas.openxmlformats.org/officeDocument/2006/relationships/image" Target="../media/image2275.png"/><Relationship Id="rId160" Type="http://schemas.openxmlformats.org/officeDocument/2006/relationships/customXml" Target="../ink/ink907.xml"/><Relationship Id="rId216" Type="http://schemas.openxmlformats.org/officeDocument/2006/relationships/customXml" Target="../ink/ink935.xml"/><Relationship Id="rId258" Type="http://schemas.openxmlformats.org/officeDocument/2006/relationships/customXml" Target="../ink/ink956.xml"/><Relationship Id="rId22" Type="http://schemas.openxmlformats.org/officeDocument/2006/relationships/customXml" Target="../ink/ink838.xml"/><Relationship Id="rId64" Type="http://schemas.openxmlformats.org/officeDocument/2006/relationships/customXml" Target="../ink/ink859.xml"/><Relationship Id="rId118" Type="http://schemas.openxmlformats.org/officeDocument/2006/relationships/customXml" Target="../ink/ink886.xml"/><Relationship Id="rId325" Type="http://schemas.openxmlformats.org/officeDocument/2006/relationships/image" Target="../media/image2390.png"/><Relationship Id="rId367" Type="http://schemas.openxmlformats.org/officeDocument/2006/relationships/image" Target="../media/image2411.png"/><Relationship Id="rId171" Type="http://schemas.openxmlformats.org/officeDocument/2006/relationships/image" Target="../media/image2313.png"/><Relationship Id="rId227" Type="http://schemas.openxmlformats.org/officeDocument/2006/relationships/image" Target="../media/image2341.png"/><Relationship Id="rId269" Type="http://schemas.openxmlformats.org/officeDocument/2006/relationships/image" Target="../media/image2362.png"/><Relationship Id="rId33" Type="http://schemas.openxmlformats.org/officeDocument/2006/relationships/image" Target="../media/image2244.png"/><Relationship Id="rId129" Type="http://schemas.openxmlformats.org/officeDocument/2006/relationships/image" Target="../media/image2292.png"/><Relationship Id="rId280" Type="http://schemas.openxmlformats.org/officeDocument/2006/relationships/customXml" Target="../ink/ink967.xml"/><Relationship Id="rId336" Type="http://schemas.openxmlformats.org/officeDocument/2006/relationships/customXml" Target="../ink/ink995.xml"/><Relationship Id="rId75" Type="http://schemas.openxmlformats.org/officeDocument/2006/relationships/image" Target="../media/image2265.png"/><Relationship Id="rId140" Type="http://schemas.openxmlformats.org/officeDocument/2006/relationships/customXml" Target="../ink/ink897.xml"/><Relationship Id="rId182" Type="http://schemas.openxmlformats.org/officeDocument/2006/relationships/customXml" Target="../ink/ink918.xml"/><Relationship Id="rId378" Type="http://schemas.openxmlformats.org/officeDocument/2006/relationships/customXml" Target="../ink/ink1016.xml"/><Relationship Id="rId6" Type="http://schemas.openxmlformats.org/officeDocument/2006/relationships/customXml" Target="../ink/ink830.xml"/><Relationship Id="rId238" Type="http://schemas.openxmlformats.org/officeDocument/2006/relationships/customXml" Target="../ink/ink946.xml"/><Relationship Id="rId291" Type="http://schemas.openxmlformats.org/officeDocument/2006/relationships/image" Target="../media/image2373.png"/><Relationship Id="rId305" Type="http://schemas.openxmlformats.org/officeDocument/2006/relationships/image" Target="../media/image2380.png"/><Relationship Id="rId347" Type="http://schemas.openxmlformats.org/officeDocument/2006/relationships/image" Target="../media/image2401.png"/><Relationship Id="rId44" Type="http://schemas.openxmlformats.org/officeDocument/2006/relationships/customXml" Target="../ink/ink849.xml"/><Relationship Id="rId86" Type="http://schemas.openxmlformats.org/officeDocument/2006/relationships/customXml" Target="../ink/ink870.xml"/><Relationship Id="rId151" Type="http://schemas.openxmlformats.org/officeDocument/2006/relationships/image" Target="../media/image2303.png"/><Relationship Id="rId193" Type="http://schemas.openxmlformats.org/officeDocument/2006/relationships/image" Target="../media/image2324.png"/><Relationship Id="rId207" Type="http://schemas.openxmlformats.org/officeDocument/2006/relationships/image" Target="../media/image2331.png"/><Relationship Id="rId249" Type="http://schemas.openxmlformats.org/officeDocument/2006/relationships/image" Target="../media/image2352.png"/><Relationship Id="rId13" Type="http://schemas.openxmlformats.org/officeDocument/2006/relationships/image" Target="../media/image2234.png"/><Relationship Id="rId109" Type="http://schemas.openxmlformats.org/officeDocument/2006/relationships/image" Target="../media/image2282.png"/><Relationship Id="rId260" Type="http://schemas.openxmlformats.org/officeDocument/2006/relationships/customXml" Target="../ink/ink957.xml"/><Relationship Id="rId316" Type="http://schemas.openxmlformats.org/officeDocument/2006/relationships/customXml" Target="../ink/ink985.xml"/><Relationship Id="rId55" Type="http://schemas.openxmlformats.org/officeDocument/2006/relationships/image" Target="../media/image2255.png"/><Relationship Id="rId97" Type="http://schemas.openxmlformats.org/officeDocument/2006/relationships/image" Target="../media/image2276.png"/><Relationship Id="rId120" Type="http://schemas.openxmlformats.org/officeDocument/2006/relationships/customXml" Target="../ink/ink887.xml"/><Relationship Id="rId358" Type="http://schemas.openxmlformats.org/officeDocument/2006/relationships/customXml" Target="../ink/ink1006.xml"/><Relationship Id="rId162" Type="http://schemas.openxmlformats.org/officeDocument/2006/relationships/customXml" Target="../ink/ink908.xml"/><Relationship Id="rId218" Type="http://schemas.openxmlformats.org/officeDocument/2006/relationships/customXml" Target="../ink/ink936.xml"/><Relationship Id="rId271" Type="http://schemas.openxmlformats.org/officeDocument/2006/relationships/image" Target="../media/image2363.png"/><Relationship Id="rId24" Type="http://schemas.openxmlformats.org/officeDocument/2006/relationships/customXml" Target="../ink/ink839.xml"/><Relationship Id="rId66" Type="http://schemas.openxmlformats.org/officeDocument/2006/relationships/customXml" Target="../ink/ink860.xml"/><Relationship Id="rId131" Type="http://schemas.openxmlformats.org/officeDocument/2006/relationships/image" Target="../media/image2293.png"/><Relationship Id="rId327" Type="http://schemas.openxmlformats.org/officeDocument/2006/relationships/image" Target="../media/image2391.png"/><Relationship Id="rId369" Type="http://schemas.openxmlformats.org/officeDocument/2006/relationships/image" Target="../media/image2412.png"/><Relationship Id="rId173" Type="http://schemas.openxmlformats.org/officeDocument/2006/relationships/image" Target="../media/image2314.png"/><Relationship Id="rId229" Type="http://schemas.openxmlformats.org/officeDocument/2006/relationships/image" Target="../media/image2342.png"/><Relationship Id="rId380" Type="http://schemas.openxmlformats.org/officeDocument/2006/relationships/customXml" Target="../ink/ink1017.xml"/><Relationship Id="rId240" Type="http://schemas.openxmlformats.org/officeDocument/2006/relationships/customXml" Target="../ink/ink947.xml"/><Relationship Id="rId35" Type="http://schemas.openxmlformats.org/officeDocument/2006/relationships/image" Target="../media/image2245.png"/><Relationship Id="rId77" Type="http://schemas.openxmlformats.org/officeDocument/2006/relationships/image" Target="../media/image2266.png"/><Relationship Id="rId100" Type="http://schemas.openxmlformats.org/officeDocument/2006/relationships/customXml" Target="../ink/ink877.xml"/><Relationship Id="rId282" Type="http://schemas.openxmlformats.org/officeDocument/2006/relationships/customXml" Target="../ink/ink968.xml"/><Relationship Id="rId338" Type="http://schemas.openxmlformats.org/officeDocument/2006/relationships/customXml" Target="../ink/ink996.xml"/><Relationship Id="rId8" Type="http://schemas.openxmlformats.org/officeDocument/2006/relationships/customXml" Target="../ink/ink831.xml"/><Relationship Id="rId142" Type="http://schemas.openxmlformats.org/officeDocument/2006/relationships/customXml" Target="../ink/ink898.xml"/><Relationship Id="rId184" Type="http://schemas.openxmlformats.org/officeDocument/2006/relationships/customXml" Target="../ink/ink919.xml"/><Relationship Id="rId251" Type="http://schemas.openxmlformats.org/officeDocument/2006/relationships/image" Target="../media/image2353.png"/><Relationship Id="rId46" Type="http://schemas.openxmlformats.org/officeDocument/2006/relationships/customXml" Target="../ink/ink850.xml"/><Relationship Id="rId293" Type="http://schemas.openxmlformats.org/officeDocument/2006/relationships/image" Target="../media/image2374.png"/><Relationship Id="rId307" Type="http://schemas.openxmlformats.org/officeDocument/2006/relationships/image" Target="../media/image2381.png"/><Relationship Id="rId349" Type="http://schemas.openxmlformats.org/officeDocument/2006/relationships/image" Target="../media/image2402.png"/><Relationship Id="rId88" Type="http://schemas.openxmlformats.org/officeDocument/2006/relationships/customXml" Target="../ink/ink871.xml"/><Relationship Id="rId111" Type="http://schemas.openxmlformats.org/officeDocument/2006/relationships/image" Target="../media/image2283.png"/><Relationship Id="rId153" Type="http://schemas.openxmlformats.org/officeDocument/2006/relationships/image" Target="../media/image2304.png"/><Relationship Id="rId195" Type="http://schemas.openxmlformats.org/officeDocument/2006/relationships/image" Target="../media/image2325.png"/><Relationship Id="rId209" Type="http://schemas.openxmlformats.org/officeDocument/2006/relationships/image" Target="../media/image2332.png"/><Relationship Id="rId360" Type="http://schemas.openxmlformats.org/officeDocument/2006/relationships/customXml" Target="../ink/ink1007.xml"/><Relationship Id="rId220" Type="http://schemas.openxmlformats.org/officeDocument/2006/relationships/customXml" Target="../ink/ink937.xml"/><Relationship Id="rId15" Type="http://schemas.openxmlformats.org/officeDocument/2006/relationships/image" Target="../media/image2235.png"/><Relationship Id="rId57" Type="http://schemas.openxmlformats.org/officeDocument/2006/relationships/image" Target="../media/image2256.png"/><Relationship Id="rId262" Type="http://schemas.openxmlformats.org/officeDocument/2006/relationships/customXml" Target="../ink/ink958.xml"/><Relationship Id="rId318" Type="http://schemas.openxmlformats.org/officeDocument/2006/relationships/customXml" Target="../ink/ink986.xml"/><Relationship Id="rId99" Type="http://schemas.openxmlformats.org/officeDocument/2006/relationships/image" Target="../media/image2277.png"/><Relationship Id="rId122" Type="http://schemas.openxmlformats.org/officeDocument/2006/relationships/customXml" Target="../ink/ink888.xml"/><Relationship Id="rId164" Type="http://schemas.openxmlformats.org/officeDocument/2006/relationships/customXml" Target="../ink/ink909.xml"/><Relationship Id="rId371" Type="http://schemas.openxmlformats.org/officeDocument/2006/relationships/image" Target="../media/image24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2A6A-07CD-A11A-F17B-E8216BCF8E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Nuclear </a:t>
            </a:r>
            <a:r>
              <a:rPr lang="en-US"/>
              <a:t>Properties 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43AD8-B1D8-E3C0-CC83-66942873E0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Reverse reaction</a:t>
            </a:r>
          </a:p>
        </p:txBody>
      </p:sp>
    </p:spTree>
    <p:extLst>
      <p:ext uri="{BB962C8B-B14F-4D97-AF65-F5344CB8AC3E}">
        <p14:creationId xmlns:p14="http://schemas.microsoft.com/office/powerpoint/2010/main" val="188198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C32016-6952-30C4-213C-FCAF4CC9C62B}"/>
                  </a:ext>
                </a:extLst>
              </p14:cNvPr>
              <p14:cNvContentPartPr/>
              <p14:nvPr/>
            </p14:nvContentPartPr>
            <p14:xfrm>
              <a:off x="5811207" y="1608818"/>
              <a:ext cx="266040" cy="23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C32016-6952-30C4-213C-FCAF4CC9C6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3207" y="1590818"/>
                <a:ext cx="3016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C2DD6C-6B69-8311-A259-1B2F8B043BFE}"/>
                  </a:ext>
                </a:extLst>
              </p14:cNvPr>
              <p14:cNvContentPartPr/>
              <p14:nvPr/>
            </p14:nvContentPartPr>
            <p14:xfrm>
              <a:off x="5343567" y="930218"/>
              <a:ext cx="245520" cy="27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C2DD6C-6B69-8311-A259-1B2F8B043B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5927" y="912578"/>
                <a:ext cx="2811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BD2FDA7-5381-65E9-C2FC-963005033B2D}"/>
                  </a:ext>
                </a:extLst>
              </p14:cNvPr>
              <p14:cNvContentPartPr/>
              <p14:nvPr/>
            </p14:nvContentPartPr>
            <p14:xfrm>
              <a:off x="5667567" y="882338"/>
              <a:ext cx="109440" cy="358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BD2FDA7-5381-65E9-C2FC-963005033B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49567" y="864338"/>
                <a:ext cx="14508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BFC02AF-6ED4-4B19-0DA8-6B01930B6FF6}"/>
                  </a:ext>
                </a:extLst>
              </p14:cNvPr>
              <p14:cNvContentPartPr/>
              <p14:nvPr/>
            </p14:nvContentPartPr>
            <p14:xfrm>
              <a:off x="5774127" y="951098"/>
              <a:ext cx="123120" cy="18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BFC02AF-6ED4-4B19-0DA8-6B01930B6F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56487" y="933458"/>
                <a:ext cx="1587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D73D4B-DE8B-73F9-712A-078E7F6259CB}"/>
                  </a:ext>
                </a:extLst>
              </p14:cNvPr>
              <p14:cNvContentPartPr/>
              <p14:nvPr/>
            </p14:nvContentPartPr>
            <p14:xfrm>
              <a:off x="5972127" y="1087178"/>
              <a:ext cx="3960" cy="48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D73D4B-DE8B-73F9-712A-078E7F6259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54127" y="1069178"/>
                <a:ext cx="396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E1735EC-F0EA-0BC1-BD72-DBD24ED5F778}"/>
                  </a:ext>
                </a:extLst>
              </p14:cNvPr>
              <p14:cNvContentPartPr/>
              <p14:nvPr/>
            </p14:nvContentPartPr>
            <p14:xfrm>
              <a:off x="5975727" y="1032098"/>
              <a:ext cx="13320" cy="10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E1735EC-F0EA-0BC1-BD72-DBD24ED5F77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57727" y="1014458"/>
                <a:ext cx="48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4DD5F05-DD3C-B356-AB93-35BE58BC9749}"/>
                  </a:ext>
                </a:extLst>
              </p14:cNvPr>
              <p14:cNvContentPartPr/>
              <p14:nvPr/>
            </p14:nvContentPartPr>
            <p14:xfrm>
              <a:off x="6028647" y="897458"/>
              <a:ext cx="103680" cy="84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4DD5F05-DD3C-B356-AB93-35BE58BC974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11007" y="879458"/>
                <a:ext cx="1393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611C101-57E5-773B-0535-9609C7E23207}"/>
                  </a:ext>
                </a:extLst>
              </p14:cNvPr>
              <p14:cNvContentPartPr/>
              <p14:nvPr/>
            </p14:nvContentPartPr>
            <p14:xfrm>
              <a:off x="6043767" y="851378"/>
              <a:ext cx="187560" cy="351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611C101-57E5-773B-0535-9609C7E232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26127" y="833378"/>
                <a:ext cx="2232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ED4B707-9402-04AD-DF69-7C4CEF3FEDE7}"/>
                  </a:ext>
                </a:extLst>
              </p14:cNvPr>
              <p14:cNvContentPartPr/>
              <p14:nvPr/>
            </p14:nvContentPartPr>
            <p14:xfrm>
              <a:off x="6415647" y="985298"/>
              <a:ext cx="7560" cy="163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ED4B707-9402-04AD-DF69-7C4CEF3FEDE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97647" y="967298"/>
                <a:ext cx="432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2935138-4669-DE02-1409-FEF04650D59C}"/>
                  </a:ext>
                </a:extLst>
              </p14:cNvPr>
              <p14:cNvContentPartPr/>
              <p14:nvPr/>
            </p14:nvContentPartPr>
            <p14:xfrm>
              <a:off x="6337527" y="1088258"/>
              <a:ext cx="142200" cy="18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2935138-4669-DE02-1409-FEF04650D59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19527" y="1070618"/>
                <a:ext cx="1778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81315CA-E7E2-2ABF-DB40-39433A872F1C}"/>
                  </a:ext>
                </a:extLst>
              </p14:cNvPr>
              <p14:cNvContentPartPr/>
              <p14:nvPr/>
            </p14:nvContentPartPr>
            <p14:xfrm>
              <a:off x="5381367" y="1318658"/>
              <a:ext cx="1764000" cy="4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81315CA-E7E2-2ABF-DB40-39433A872F1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63727" y="1301018"/>
                <a:ext cx="17996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5F155E2-64B7-B4DD-C8A3-63F95276CFC2}"/>
                  </a:ext>
                </a:extLst>
              </p14:cNvPr>
              <p14:cNvContentPartPr/>
              <p14:nvPr/>
            </p14:nvContentPartPr>
            <p14:xfrm>
              <a:off x="6184887" y="1533578"/>
              <a:ext cx="108000" cy="343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5F155E2-64B7-B4DD-C8A3-63F95276CFC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67247" y="1515578"/>
                <a:ext cx="1436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AFA33DD-B661-0594-F25B-D7AA652F0716}"/>
                  </a:ext>
                </a:extLst>
              </p14:cNvPr>
              <p14:cNvContentPartPr/>
              <p14:nvPr/>
            </p14:nvContentPartPr>
            <p14:xfrm>
              <a:off x="6327447" y="1579658"/>
              <a:ext cx="117720" cy="232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AFA33DD-B661-0594-F25B-D7AA652F071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09807" y="1561658"/>
                <a:ext cx="1533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792B62-AEAD-4E33-723E-22ABBECBF187}"/>
                  </a:ext>
                </a:extLst>
              </p14:cNvPr>
              <p14:cNvContentPartPr/>
              <p14:nvPr/>
            </p14:nvContentPartPr>
            <p14:xfrm>
              <a:off x="6523647" y="1758218"/>
              <a:ext cx="7920" cy="57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792B62-AEAD-4E33-723E-22ABBECBF1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05647" y="1740578"/>
                <a:ext cx="435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6DE1518-0B82-6D64-58AF-E6B6EC9A48BE}"/>
                  </a:ext>
                </a:extLst>
              </p14:cNvPr>
              <p14:cNvContentPartPr/>
              <p14:nvPr/>
            </p14:nvContentPartPr>
            <p14:xfrm>
              <a:off x="6506007" y="1655618"/>
              <a:ext cx="8640" cy="7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6DE1518-0B82-6D64-58AF-E6B6EC9A48B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88367" y="1637618"/>
                <a:ext cx="442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A947B42-5552-FC91-E10C-A2C22D49E95D}"/>
                  </a:ext>
                </a:extLst>
              </p14:cNvPr>
              <p14:cNvContentPartPr/>
              <p14:nvPr/>
            </p14:nvContentPartPr>
            <p14:xfrm>
              <a:off x="6552087" y="1519538"/>
              <a:ext cx="119160" cy="83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A947B42-5552-FC91-E10C-A2C22D49E95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34447" y="1501898"/>
                <a:ext cx="1548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11CF951-8135-EA2A-0C93-BCAEA9E91018}"/>
                  </a:ext>
                </a:extLst>
              </p14:cNvPr>
              <p14:cNvContentPartPr/>
              <p14:nvPr/>
            </p14:nvContentPartPr>
            <p14:xfrm>
              <a:off x="6708687" y="1469858"/>
              <a:ext cx="156600" cy="399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11CF951-8135-EA2A-0C93-BCAEA9E9101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90687" y="1452218"/>
                <a:ext cx="19224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B3D3F2-CEDD-EED2-4C07-3F1EFBCE916A}"/>
                  </a:ext>
                </a:extLst>
              </p14:cNvPr>
              <p14:cNvContentPartPr/>
              <p14:nvPr/>
            </p14:nvContentPartPr>
            <p14:xfrm>
              <a:off x="7390527" y="1155218"/>
              <a:ext cx="261720" cy="288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B3D3F2-CEDD-EED2-4C07-3F1EFBCE916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72887" y="1137218"/>
                <a:ext cx="2973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A75DEE5-C3CE-2305-8CAC-94E36A84F4A0}"/>
                  </a:ext>
                </a:extLst>
              </p14:cNvPr>
              <p14:cNvContentPartPr/>
              <p14:nvPr/>
            </p14:nvContentPartPr>
            <p14:xfrm>
              <a:off x="7508607" y="1329818"/>
              <a:ext cx="129240" cy="224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A75DEE5-C3CE-2305-8CAC-94E36A84F4A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90967" y="1311818"/>
                <a:ext cx="164880" cy="25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33C869D0-0FBD-F4BF-3F00-5B3AE6D5B398}"/>
              </a:ext>
            </a:extLst>
          </p:cNvPr>
          <p:cNvGrpSpPr/>
          <p:nvPr/>
        </p:nvGrpSpPr>
        <p:grpSpPr>
          <a:xfrm>
            <a:off x="6593291" y="816535"/>
            <a:ext cx="734040" cy="428040"/>
            <a:chOff x="6593291" y="816535"/>
            <a:chExt cx="73404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DA7843B-2E8C-13EB-6876-27BF869FA4B1}"/>
                    </a:ext>
                  </a:extLst>
                </p14:cNvPr>
                <p14:cNvContentPartPr/>
                <p14:nvPr/>
              </p14:nvContentPartPr>
              <p14:xfrm>
                <a:off x="6593291" y="856495"/>
                <a:ext cx="209880" cy="263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DA7843B-2E8C-13EB-6876-27BF869FA4B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75291" y="838495"/>
                  <a:ext cx="2455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DDD6F9-D5C0-7095-127F-495A539262D2}"/>
                    </a:ext>
                  </a:extLst>
                </p14:cNvPr>
                <p14:cNvContentPartPr/>
                <p14:nvPr/>
              </p14:nvContentPartPr>
              <p14:xfrm>
                <a:off x="6914051" y="832735"/>
                <a:ext cx="72360" cy="382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DDD6F9-D5C0-7095-127F-495A539262D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96411" y="814735"/>
                  <a:ext cx="1080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1D16118-EB1C-8415-58B1-C95DD19DC98E}"/>
                    </a:ext>
                  </a:extLst>
                </p14:cNvPr>
                <p14:cNvContentPartPr/>
                <p14:nvPr/>
              </p14:nvContentPartPr>
              <p14:xfrm>
                <a:off x="6962651" y="966295"/>
                <a:ext cx="223920" cy="175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1D16118-EB1C-8415-58B1-C95DD19DC98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45011" y="948295"/>
                  <a:ext cx="259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ED88A45-1EAB-326D-5B0E-ED36B78B7F5D}"/>
                    </a:ext>
                  </a:extLst>
                </p14:cNvPr>
                <p14:cNvContentPartPr/>
                <p14:nvPr/>
              </p14:nvContentPartPr>
              <p14:xfrm>
                <a:off x="7190891" y="816535"/>
                <a:ext cx="136440" cy="428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ED88A45-1EAB-326D-5B0E-ED36B78B7F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72891" y="798895"/>
                  <a:ext cx="172080" cy="46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FAB50D-EB55-1B1D-1485-2469E5248670}"/>
              </a:ext>
            </a:extLst>
          </p:cNvPr>
          <p:cNvGrpSpPr/>
          <p:nvPr/>
        </p:nvGrpSpPr>
        <p:grpSpPr>
          <a:xfrm>
            <a:off x="4853411" y="1275895"/>
            <a:ext cx="228960" cy="155160"/>
            <a:chOff x="4853411" y="1275895"/>
            <a:chExt cx="22896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DC2E5CC-D3BE-C226-780B-55C46D2E67A5}"/>
                    </a:ext>
                  </a:extLst>
                </p14:cNvPr>
                <p14:cNvContentPartPr/>
                <p14:nvPr/>
              </p14:nvContentPartPr>
              <p14:xfrm>
                <a:off x="4853411" y="1275895"/>
                <a:ext cx="228960" cy="21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DC2E5CC-D3BE-C226-780B-55C46D2E67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35771" y="1258255"/>
                  <a:ext cx="264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49890C6-007B-CEDE-A692-3D15BBADB586}"/>
                    </a:ext>
                  </a:extLst>
                </p14:cNvPr>
                <p14:cNvContentPartPr/>
                <p14:nvPr/>
              </p14:nvContentPartPr>
              <p14:xfrm>
                <a:off x="4904171" y="1384255"/>
                <a:ext cx="144000" cy="46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49890C6-007B-CEDE-A692-3D15BBADB5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86531" y="1366615"/>
                  <a:ext cx="17964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E9480D7-2FFC-4998-54EE-FE4DC96F9E76}"/>
              </a:ext>
            </a:extLst>
          </p:cNvPr>
          <p:cNvGrpSpPr/>
          <p:nvPr/>
        </p:nvGrpSpPr>
        <p:grpSpPr>
          <a:xfrm>
            <a:off x="2265371" y="1214335"/>
            <a:ext cx="2187360" cy="628200"/>
            <a:chOff x="2265371" y="1214335"/>
            <a:chExt cx="218736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358C3ED-6519-9773-F7D2-751830FE00A0}"/>
                    </a:ext>
                  </a:extLst>
                </p14:cNvPr>
                <p14:cNvContentPartPr/>
                <p14:nvPr/>
              </p14:nvContentPartPr>
              <p14:xfrm>
                <a:off x="2421611" y="1259695"/>
                <a:ext cx="24120" cy="369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358C3ED-6519-9773-F7D2-751830FE00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03971" y="1242055"/>
                  <a:ext cx="597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D399D64-B37F-4593-AF9D-68D3216F6796}"/>
                    </a:ext>
                  </a:extLst>
                </p14:cNvPr>
                <p14:cNvContentPartPr/>
                <p14:nvPr/>
              </p14:nvContentPartPr>
              <p14:xfrm>
                <a:off x="2265371" y="1285615"/>
                <a:ext cx="292680" cy="10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D399D64-B37F-4593-AF9D-68D3216F67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47731" y="1267975"/>
                  <a:ext cx="328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A83F2F-5219-88DF-BAAE-7F092B0513DD}"/>
                    </a:ext>
                  </a:extLst>
                </p14:cNvPr>
                <p14:cNvContentPartPr/>
                <p14:nvPr/>
              </p14:nvContentPartPr>
              <p14:xfrm>
                <a:off x="2604491" y="1656415"/>
                <a:ext cx="203040" cy="186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A83F2F-5219-88DF-BAAE-7F092B0513D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86491" y="1638415"/>
                  <a:ext cx="238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0E5EAF4-18E7-E706-9520-93EAABDEC497}"/>
                    </a:ext>
                  </a:extLst>
                </p14:cNvPr>
                <p14:cNvContentPartPr/>
                <p14:nvPr/>
              </p14:nvContentPartPr>
              <p14:xfrm>
                <a:off x="2865131" y="1220095"/>
                <a:ext cx="118800" cy="335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0E5EAF4-18E7-E706-9520-93EAABDEC49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47491" y="1202455"/>
                  <a:ext cx="1544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9D6CBC7-12C7-9517-8B64-B6027083A369}"/>
                    </a:ext>
                  </a:extLst>
                </p14:cNvPr>
                <p14:cNvContentPartPr/>
                <p14:nvPr/>
              </p14:nvContentPartPr>
              <p14:xfrm>
                <a:off x="3044051" y="1265095"/>
                <a:ext cx="60120" cy="225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9D6CBC7-12C7-9517-8B64-B6027083A36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26051" y="1247095"/>
                  <a:ext cx="95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6EC24DF-7A18-2669-B332-2EA1461200A7}"/>
                    </a:ext>
                  </a:extLst>
                </p14:cNvPr>
                <p14:cNvContentPartPr/>
                <p14:nvPr/>
              </p14:nvContentPartPr>
              <p14:xfrm>
                <a:off x="2987891" y="1358695"/>
                <a:ext cx="138600" cy="41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6EC24DF-7A18-2669-B332-2EA1461200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70251" y="1341055"/>
                  <a:ext cx="174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3EF4055-2789-0E5C-0C2B-59B6E59ACB7B}"/>
                    </a:ext>
                  </a:extLst>
                </p14:cNvPr>
                <p14:cNvContentPartPr/>
                <p14:nvPr/>
              </p14:nvContentPartPr>
              <p14:xfrm>
                <a:off x="3145571" y="1258255"/>
                <a:ext cx="121680" cy="227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3EF4055-2789-0E5C-0C2B-59B6E59ACB7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27931" y="1240255"/>
                  <a:ext cx="157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C3B0D4B-B6F6-4141-ED07-B54E6206CB42}"/>
                    </a:ext>
                  </a:extLst>
                </p14:cNvPr>
                <p14:cNvContentPartPr/>
                <p14:nvPr/>
              </p14:nvContentPartPr>
              <p14:xfrm>
                <a:off x="3334571" y="1378495"/>
                <a:ext cx="121680" cy="103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C3B0D4B-B6F6-4141-ED07-B54E6206CB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16571" y="1360495"/>
                  <a:ext cx="157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8B96F41-BF22-DEFD-450F-8394C71CB4EC}"/>
                    </a:ext>
                  </a:extLst>
                </p14:cNvPr>
                <p14:cNvContentPartPr/>
                <p14:nvPr/>
              </p14:nvContentPartPr>
              <p14:xfrm>
                <a:off x="3481451" y="1398295"/>
                <a:ext cx="97200" cy="10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8B96F41-BF22-DEFD-450F-8394C71CB4E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63811" y="1380655"/>
                  <a:ext cx="132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9D48A3-289B-F299-5FEF-6DE23369A10A}"/>
                    </a:ext>
                  </a:extLst>
                </p14:cNvPr>
                <p14:cNvContentPartPr/>
                <p14:nvPr/>
              </p14:nvContentPartPr>
              <p14:xfrm>
                <a:off x="3620771" y="1393255"/>
                <a:ext cx="79560" cy="96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9D48A3-289B-F299-5FEF-6DE23369A1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03131" y="1375255"/>
                  <a:ext cx="115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8973454-930D-9C10-3E04-D7637DBFDFA9}"/>
                    </a:ext>
                  </a:extLst>
                </p14:cNvPr>
                <p14:cNvContentPartPr/>
                <p14:nvPr/>
              </p14:nvContentPartPr>
              <p14:xfrm>
                <a:off x="3777011" y="1255735"/>
                <a:ext cx="53640" cy="227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8973454-930D-9C10-3E04-D7637DBFDF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59371" y="1238095"/>
                  <a:ext cx="89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076F25F-AAB9-D2FD-C78D-7817C8CB90CE}"/>
                    </a:ext>
                  </a:extLst>
                </p14:cNvPr>
                <p14:cNvContentPartPr/>
                <p14:nvPr/>
              </p14:nvContentPartPr>
              <p14:xfrm>
                <a:off x="3876011" y="1431055"/>
                <a:ext cx="69840" cy="43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076F25F-AAB9-D2FD-C78D-7817C8CB90C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58371" y="1413055"/>
                  <a:ext cx="1054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05E17C7-84C7-2BC6-3A78-3D6F5F4DC8C5}"/>
                    </a:ext>
                  </a:extLst>
                </p14:cNvPr>
                <p14:cNvContentPartPr/>
                <p14:nvPr/>
              </p14:nvContentPartPr>
              <p14:xfrm>
                <a:off x="4023251" y="1228015"/>
                <a:ext cx="16200" cy="267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05E17C7-84C7-2BC6-3A78-3D6F5F4DC8C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05251" y="1210375"/>
                  <a:ext cx="518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7513A3A-95EF-E04E-BD9B-168EF7AC65F9}"/>
                    </a:ext>
                  </a:extLst>
                </p14:cNvPr>
                <p14:cNvContentPartPr/>
                <p14:nvPr/>
              </p14:nvContentPartPr>
              <p14:xfrm>
                <a:off x="4102811" y="1264735"/>
                <a:ext cx="130680" cy="245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7513A3A-95EF-E04E-BD9B-168EF7AC65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85171" y="1246735"/>
                  <a:ext cx="166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CD0154D-6626-8CAC-9287-D8BCF687C2FE}"/>
                    </a:ext>
                  </a:extLst>
                </p14:cNvPr>
                <p14:cNvContentPartPr/>
                <p14:nvPr/>
              </p14:nvContentPartPr>
              <p14:xfrm>
                <a:off x="4321331" y="1214335"/>
                <a:ext cx="131400" cy="357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CD0154D-6626-8CAC-9287-D8BCF687C2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03331" y="1196335"/>
                  <a:ext cx="167040" cy="39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A5C8A37-33AF-3784-1D55-C899AE479F54}"/>
              </a:ext>
            </a:extLst>
          </p:cNvPr>
          <p:cNvGrpSpPr/>
          <p:nvPr/>
        </p:nvGrpSpPr>
        <p:grpSpPr>
          <a:xfrm>
            <a:off x="4845851" y="2646775"/>
            <a:ext cx="278280" cy="131760"/>
            <a:chOff x="4845851" y="2646775"/>
            <a:chExt cx="27828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4E22454-1F7B-0197-D845-DD47FDDE986D}"/>
                    </a:ext>
                  </a:extLst>
                </p14:cNvPr>
                <p14:cNvContentPartPr/>
                <p14:nvPr/>
              </p14:nvContentPartPr>
              <p14:xfrm>
                <a:off x="4845851" y="2646775"/>
                <a:ext cx="251640" cy="15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4E22454-1F7B-0197-D845-DD47FDDE986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27851" y="2628775"/>
                  <a:ext cx="287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8925EA-8E83-02C1-ABD5-E37DAAC81023}"/>
                    </a:ext>
                  </a:extLst>
                </p14:cNvPr>
                <p14:cNvContentPartPr/>
                <p14:nvPr/>
              </p14:nvContentPartPr>
              <p14:xfrm>
                <a:off x="4895171" y="2734975"/>
                <a:ext cx="228960" cy="43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8925EA-8E83-02C1-ABD5-E37DAAC8102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77171" y="2717335"/>
                  <a:ext cx="26460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2B207A4-A91D-9EE0-4026-4A0C79FE2B61}"/>
              </a:ext>
            </a:extLst>
          </p:cNvPr>
          <p:cNvGrpSpPr/>
          <p:nvPr/>
        </p:nvGrpSpPr>
        <p:grpSpPr>
          <a:xfrm>
            <a:off x="5791571" y="2336095"/>
            <a:ext cx="1327320" cy="969120"/>
            <a:chOff x="5791571" y="2336095"/>
            <a:chExt cx="1327320" cy="9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FF866B7-6C1F-08BD-67EA-44B65065611D}"/>
                    </a:ext>
                  </a:extLst>
                </p14:cNvPr>
                <p14:cNvContentPartPr/>
                <p14:nvPr/>
              </p14:nvContentPartPr>
              <p14:xfrm>
                <a:off x="5791571" y="2398735"/>
                <a:ext cx="314280" cy="252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FF866B7-6C1F-08BD-67EA-44B65065611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73931" y="2381095"/>
                  <a:ext cx="3499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4169589-4970-2396-A145-8A5294179AE3}"/>
                    </a:ext>
                  </a:extLst>
                </p14:cNvPr>
                <p14:cNvContentPartPr/>
                <p14:nvPr/>
              </p14:nvContentPartPr>
              <p14:xfrm>
                <a:off x="6490691" y="2409535"/>
                <a:ext cx="15480" cy="239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4169589-4970-2396-A145-8A5294179A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72691" y="2391535"/>
                  <a:ext cx="51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9C1FB0E-33F3-D628-B2AC-11B3F3D549F0}"/>
                    </a:ext>
                  </a:extLst>
                </p14:cNvPr>
                <p14:cNvContentPartPr/>
                <p14:nvPr/>
              </p14:nvContentPartPr>
              <p14:xfrm>
                <a:off x="6426611" y="2521495"/>
                <a:ext cx="245520" cy="52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C1FB0E-33F3-D628-B2AC-11B3F3D549F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08611" y="2503855"/>
                  <a:ext cx="281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EF2A611-1C08-67C7-D177-A725B727B438}"/>
                    </a:ext>
                  </a:extLst>
                </p14:cNvPr>
                <p14:cNvContentPartPr/>
                <p14:nvPr/>
              </p14:nvContentPartPr>
              <p14:xfrm>
                <a:off x="6921251" y="2336095"/>
                <a:ext cx="3600" cy="297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EF2A611-1C08-67C7-D177-A725B727B43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03611" y="2318095"/>
                  <a:ext cx="392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AAEC1A4-4BE6-4039-3FF3-F935C7794925}"/>
                    </a:ext>
                  </a:extLst>
                </p14:cNvPr>
                <p14:cNvContentPartPr/>
                <p14:nvPr/>
              </p14:nvContentPartPr>
              <p14:xfrm>
                <a:off x="6785891" y="2401615"/>
                <a:ext cx="172080" cy="161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AAEC1A4-4BE6-4039-3FF3-F935C77949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67891" y="2383615"/>
                  <a:ext cx="207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C6366B7-5A45-50D7-9AE3-07E7334A2E0E}"/>
                    </a:ext>
                  </a:extLst>
                </p14:cNvPr>
                <p14:cNvContentPartPr/>
                <p14:nvPr/>
              </p14:nvContentPartPr>
              <p14:xfrm>
                <a:off x="5845571" y="2739295"/>
                <a:ext cx="1168560" cy="143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C6366B7-5A45-50D7-9AE3-07E7334A2E0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27931" y="2721655"/>
                  <a:ext cx="1204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6B50BAB-5700-F11E-81FD-564425A2382D}"/>
                    </a:ext>
                  </a:extLst>
                </p14:cNvPr>
                <p14:cNvContentPartPr/>
                <p14:nvPr/>
              </p14:nvContentPartPr>
              <p14:xfrm>
                <a:off x="6319691" y="2934415"/>
                <a:ext cx="345240" cy="370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6B50BAB-5700-F11E-81FD-564425A2382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01691" y="2916415"/>
                  <a:ext cx="3808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24C9C62-B433-A4E4-5672-4CF249B918BD}"/>
                    </a:ext>
                  </a:extLst>
                </p14:cNvPr>
                <p14:cNvContentPartPr/>
                <p14:nvPr/>
              </p14:nvContentPartPr>
              <p14:xfrm>
                <a:off x="6926291" y="2340415"/>
                <a:ext cx="22320" cy="337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24C9C62-B433-A4E4-5672-4CF249B918B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08651" y="2322775"/>
                  <a:ext cx="579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3EDDE7F-CA70-5E98-C2D1-DE8009EA07DF}"/>
                    </a:ext>
                  </a:extLst>
                </p14:cNvPr>
                <p14:cNvContentPartPr/>
                <p14:nvPr/>
              </p14:nvContentPartPr>
              <p14:xfrm>
                <a:off x="6734051" y="2379655"/>
                <a:ext cx="384840" cy="210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3EDDE7F-CA70-5E98-C2D1-DE8009EA07D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16411" y="2362015"/>
                  <a:ext cx="420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F7506D6-90E4-5986-DA21-6FD0D4EA1869}"/>
                    </a:ext>
                  </a:extLst>
                </p14:cNvPr>
                <p14:cNvContentPartPr/>
                <p14:nvPr/>
              </p14:nvContentPartPr>
              <p14:xfrm>
                <a:off x="6371171" y="2593495"/>
                <a:ext cx="106200" cy="13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F7506D6-90E4-5986-DA21-6FD0D4EA186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53531" y="2575495"/>
                  <a:ext cx="141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FE413B8-9DC8-6A5F-2E31-6EFD6051983E}"/>
                    </a:ext>
                  </a:extLst>
                </p14:cNvPr>
                <p14:cNvContentPartPr/>
                <p14:nvPr/>
              </p14:nvContentPartPr>
              <p14:xfrm>
                <a:off x="6360011" y="2594575"/>
                <a:ext cx="105480" cy="39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FE413B8-9DC8-6A5F-2E31-6EFD6051983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42011" y="2576575"/>
                  <a:ext cx="14112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A8AE496-8C8E-CA08-C25F-01B5202B40D1}"/>
              </a:ext>
            </a:extLst>
          </p:cNvPr>
          <p:cNvGrpSpPr/>
          <p:nvPr/>
        </p:nvGrpSpPr>
        <p:grpSpPr>
          <a:xfrm>
            <a:off x="7699211" y="2438695"/>
            <a:ext cx="946080" cy="331200"/>
            <a:chOff x="7699211" y="2438695"/>
            <a:chExt cx="94608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0433520-07D9-F193-BD79-D6B6F4465AF8}"/>
                    </a:ext>
                  </a:extLst>
                </p14:cNvPr>
                <p14:cNvContentPartPr/>
                <p14:nvPr/>
              </p14:nvContentPartPr>
              <p14:xfrm>
                <a:off x="7699211" y="2466055"/>
                <a:ext cx="201240" cy="303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0433520-07D9-F193-BD79-D6B6F4465A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81211" y="2448055"/>
                  <a:ext cx="236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96773F0-0B01-D720-51B7-2C32AA437DD7}"/>
                    </a:ext>
                  </a:extLst>
                </p14:cNvPr>
                <p14:cNvContentPartPr/>
                <p14:nvPr/>
              </p14:nvContentPartPr>
              <p14:xfrm>
                <a:off x="8012051" y="2692495"/>
                <a:ext cx="10440" cy="42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96773F0-0B01-D720-51B7-2C32AA437D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94051" y="2674855"/>
                  <a:ext cx="46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7E19CE-FE3C-5A9C-2577-23A1CF97B55F}"/>
                    </a:ext>
                  </a:extLst>
                </p14:cNvPr>
                <p14:cNvContentPartPr/>
                <p14:nvPr/>
              </p14:nvContentPartPr>
              <p14:xfrm>
                <a:off x="8210411" y="2438695"/>
                <a:ext cx="171720" cy="141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7E19CE-FE3C-5A9C-2577-23A1CF97B55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92411" y="2421055"/>
                  <a:ext cx="207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D3764C7-EAE5-517F-3987-F3DBFD7859FF}"/>
                    </a:ext>
                  </a:extLst>
                </p14:cNvPr>
                <p14:cNvContentPartPr/>
                <p14:nvPr/>
              </p14:nvContentPartPr>
              <p14:xfrm>
                <a:off x="8249651" y="2568655"/>
                <a:ext cx="110880" cy="116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D3764C7-EAE5-517F-3987-F3DBFD7859F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31651" y="2550655"/>
                  <a:ext cx="146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FAF9431-C32D-270D-8C17-807F3E710209}"/>
                    </a:ext>
                  </a:extLst>
                </p14:cNvPr>
                <p14:cNvContentPartPr/>
                <p14:nvPr/>
              </p14:nvContentPartPr>
              <p14:xfrm>
                <a:off x="8455211" y="2445535"/>
                <a:ext cx="190080" cy="289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FAF9431-C32D-270D-8C17-807F3E71020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37211" y="2427535"/>
                  <a:ext cx="22572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A5B8D80-FC70-54BD-8AD9-8947990F8D0D}"/>
              </a:ext>
            </a:extLst>
          </p:cNvPr>
          <p:cNvGrpSpPr/>
          <p:nvPr/>
        </p:nvGrpSpPr>
        <p:grpSpPr>
          <a:xfrm>
            <a:off x="4800131" y="4093255"/>
            <a:ext cx="412920" cy="187560"/>
            <a:chOff x="4800131" y="4093255"/>
            <a:chExt cx="41292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E9271B3-B3F5-CFF3-3E95-AF2E1FD59FE3}"/>
                    </a:ext>
                  </a:extLst>
                </p14:cNvPr>
                <p14:cNvContentPartPr/>
                <p14:nvPr/>
              </p14:nvContentPartPr>
              <p14:xfrm>
                <a:off x="4815611" y="4093255"/>
                <a:ext cx="315720" cy="25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E9271B3-B3F5-CFF3-3E95-AF2E1FD59FE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97611" y="4075615"/>
                  <a:ext cx="351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9FA4654-70C2-FDAD-1968-EF5356D4B759}"/>
                    </a:ext>
                  </a:extLst>
                </p14:cNvPr>
                <p14:cNvContentPartPr/>
                <p14:nvPr/>
              </p14:nvContentPartPr>
              <p14:xfrm>
                <a:off x="4800131" y="4208815"/>
                <a:ext cx="412920" cy="72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9FA4654-70C2-FDAD-1968-EF5356D4B75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82131" y="4190815"/>
                  <a:ext cx="4485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F746A1-5FB6-5362-D14A-CF9B5E74EB55}"/>
              </a:ext>
            </a:extLst>
          </p:cNvPr>
          <p:cNvGrpSpPr/>
          <p:nvPr/>
        </p:nvGrpSpPr>
        <p:grpSpPr>
          <a:xfrm>
            <a:off x="5491331" y="4015495"/>
            <a:ext cx="1037160" cy="320400"/>
            <a:chOff x="5491331" y="4015495"/>
            <a:chExt cx="103716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F65F218-813F-B8ED-1E38-EED7FD0CFC7F}"/>
                    </a:ext>
                  </a:extLst>
                </p14:cNvPr>
                <p14:cNvContentPartPr/>
                <p14:nvPr/>
              </p14:nvContentPartPr>
              <p14:xfrm>
                <a:off x="5654051" y="4018375"/>
                <a:ext cx="11880" cy="317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F65F218-813F-B8ED-1E38-EED7FD0CFC7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36051" y="4000735"/>
                  <a:ext cx="475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931C13-38C6-139B-FE70-82081D5D57EE}"/>
                    </a:ext>
                  </a:extLst>
                </p14:cNvPr>
                <p14:cNvContentPartPr/>
                <p14:nvPr/>
              </p14:nvContentPartPr>
              <p14:xfrm>
                <a:off x="5491331" y="4015495"/>
                <a:ext cx="237240" cy="233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931C13-38C6-139B-FE70-82081D5D57E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73691" y="3997855"/>
                  <a:ext cx="272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D2A6F03-1860-324A-FBE2-F994F499C2F5}"/>
                    </a:ext>
                  </a:extLst>
                </p14:cNvPr>
                <p14:cNvContentPartPr/>
                <p14:nvPr/>
              </p14:nvContentPartPr>
              <p14:xfrm>
                <a:off x="5845571" y="4273615"/>
                <a:ext cx="34920" cy="59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D2A6F03-1860-324A-FBE2-F994F499C2F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27931" y="4255615"/>
                  <a:ext cx="70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24F043F-A03A-C102-3261-CDD4C9C95F86}"/>
                    </a:ext>
                  </a:extLst>
                </p14:cNvPr>
                <p14:cNvContentPartPr/>
                <p14:nvPr/>
              </p14:nvContentPartPr>
              <p14:xfrm>
                <a:off x="6134651" y="4043575"/>
                <a:ext cx="30240" cy="270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24F043F-A03A-C102-3261-CDD4C9C95F8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16651" y="4025575"/>
                  <a:ext cx="658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344A25-BEC7-2C5E-B2CC-F1EC2382845D}"/>
                    </a:ext>
                  </a:extLst>
                </p14:cNvPr>
                <p14:cNvContentPartPr/>
                <p14:nvPr/>
              </p14:nvContentPartPr>
              <p14:xfrm>
                <a:off x="5990291" y="4058695"/>
                <a:ext cx="235440" cy="146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344A25-BEC7-2C5E-B2CC-F1EC238284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72651" y="4041055"/>
                  <a:ext cx="271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754397-C452-A9EB-B833-34FE9B7D4DE7}"/>
                    </a:ext>
                  </a:extLst>
                </p14:cNvPr>
                <p14:cNvContentPartPr/>
                <p14:nvPr/>
              </p14:nvContentPartPr>
              <p14:xfrm>
                <a:off x="6297371" y="4086775"/>
                <a:ext cx="169200" cy="240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754397-C452-A9EB-B833-34FE9B7D4DE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79371" y="4068775"/>
                  <a:ext cx="204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76A5B0B-F0EA-602C-B488-8E1FF58F1306}"/>
                    </a:ext>
                  </a:extLst>
                </p14:cNvPr>
                <p14:cNvContentPartPr/>
                <p14:nvPr/>
              </p14:nvContentPartPr>
              <p14:xfrm>
                <a:off x="6276491" y="4062655"/>
                <a:ext cx="252000" cy="44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76A5B0B-F0EA-602C-B488-8E1FF58F130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58491" y="4045015"/>
                  <a:ext cx="28764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6F4F30F-6FE9-1171-A0ED-F7613C2D8C4F}"/>
              </a:ext>
            </a:extLst>
          </p:cNvPr>
          <p:cNvGrpSpPr/>
          <p:nvPr/>
        </p:nvGrpSpPr>
        <p:grpSpPr>
          <a:xfrm>
            <a:off x="8926451" y="2373175"/>
            <a:ext cx="834480" cy="325440"/>
            <a:chOff x="8926451" y="2373175"/>
            <a:chExt cx="83448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B8FE74C-62A2-26F6-5636-0DA3FA87D74F}"/>
                    </a:ext>
                  </a:extLst>
                </p14:cNvPr>
                <p14:cNvContentPartPr/>
                <p14:nvPr/>
              </p14:nvContentPartPr>
              <p14:xfrm>
                <a:off x="8926451" y="2373175"/>
                <a:ext cx="296640" cy="295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B8FE74C-62A2-26F6-5636-0DA3FA87D74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08451" y="2355175"/>
                  <a:ext cx="3322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BE68B34-F2B1-4449-C9A2-00C82C0924ED}"/>
                    </a:ext>
                  </a:extLst>
                </p14:cNvPr>
                <p14:cNvContentPartPr/>
                <p14:nvPr/>
              </p14:nvContentPartPr>
              <p14:xfrm>
                <a:off x="9339371" y="2553175"/>
                <a:ext cx="104040" cy="134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BE68B34-F2B1-4449-C9A2-00C82C0924E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21371" y="2535535"/>
                  <a:ext cx="139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D5411E0-8614-5483-D0C2-19C8092C64C5}"/>
                    </a:ext>
                  </a:extLst>
                </p14:cNvPr>
                <p14:cNvContentPartPr/>
                <p14:nvPr/>
              </p14:nvContentPartPr>
              <p14:xfrm>
                <a:off x="9574451" y="2428615"/>
                <a:ext cx="186480" cy="270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D5411E0-8614-5483-D0C2-19C8092C64C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56451" y="2410615"/>
                  <a:ext cx="22212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79A7FBE-AFDB-E6DE-34C8-521D8FE6E18C}"/>
              </a:ext>
            </a:extLst>
          </p:cNvPr>
          <p:cNvGrpSpPr/>
          <p:nvPr/>
        </p:nvGrpSpPr>
        <p:grpSpPr>
          <a:xfrm>
            <a:off x="6959051" y="3976255"/>
            <a:ext cx="958320" cy="335160"/>
            <a:chOff x="6959051" y="3976255"/>
            <a:chExt cx="9583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866396F-9776-3FA6-3787-D596298DE151}"/>
                    </a:ext>
                  </a:extLst>
                </p14:cNvPr>
                <p14:cNvContentPartPr/>
                <p14:nvPr/>
              </p14:nvContentPartPr>
              <p14:xfrm>
                <a:off x="6959051" y="3995335"/>
                <a:ext cx="287640" cy="316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866396F-9776-3FA6-3787-D596298DE1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41051" y="3977335"/>
                  <a:ext cx="3232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EBE7D83-17CC-B026-9CE7-8E8A821B7919}"/>
                    </a:ext>
                  </a:extLst>
                </p14:cNvPr>
                <p14:cNvContentPartPr/>
                <p14:nvPr/>
              </p14:nvContentPartPr>
              <p14:xfrm>
                <a:off x="7405091" y="4126375"/>
                <a:ext cx="163440" cy="181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EBE7D83-17CC-B026-9CE7-8E8A821B79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87451" y="4108375"/>
                  <a:ext cx="199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587DF0B-6065-9B6C-1B82-7D9F5F5F6FBD}"/>
                    </a:ext>
                  </a:extLst>
                </p14:cNvPr>
                <p14:cNvContentPartPr/>
                <p14:nvPr/>
              </p14:nvContentPartPr>
              <p14:xfrm>
                <a:off x="7680491" y="3976255"/>
                <a:ext cx="236880" cy="316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587DF0B-6065-9B6C-1B82-7D9F5F5F6F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62851" y="3958615"/>
                  <a:ext cx="27252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9287168-C076-A440-FD94-B8963D25BCC4}"/>
              </a:ext>
            </a:extLst>
          </p:cNvPr>
          <p:cNvGrpSpPr/>
          <p:nvPr/>
        </p:nvGrpSpPr>
        <p:grpSpPr>
          <a:xfrm>
            <a:off x="2960891" y="5311495"/>
            <a:ext cx="224640" cy="225720"/>
            <a:chOff x="2960891" y="5311495"/>
            <a:chExt cx="22464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1C0D4B-0C39-A6A4-5863-B8A3A96B4E72}"/>
                    </a:ext>
                  </a:extLst>
                </p14:cNvPr>
                <p14:cNvContentPartPr/>
                <p14:nvPr/>
              </p14:nvContentPartPr>
              <p14:xfrm>
                <a:off x="2960891" y="5311495"/>
                <a:ext cx="224640" cy="225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1C0D4B-0C39-A6A4-5863-B8A3A96B4E7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43251" y="5293855"/>
                  <a:ext cx="260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C105E58-BECA-110D-6D79-E8CE566B9F46}"/>
                    </a:ext>
                  </a:extLst>
                </p14:cNvPr>
                <p14:cNvContentPartPr/>
                <p14:nvPr/>
              </p14:nvContentPartPr>
              <p14:xfrm>
                <a:off x="3117491" y="5455495"/>
                <a:ext cx="40320" cy="33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C105E58-BECA-110D-6D79-E8CE566B9F4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99851" y="5437855"/>
                  <a:ext cx="75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724DC4A-7A53-3080-4997-9BC3E3A494A0}"/>
                    </a:ext>
                  </a:extLst>
                </p14:cNvPr>
                <p14:cNvContentPartPr/>
                <p14:nvPr/>
              </p14:nvContentPartPr>
              <p14:xfrm>
                <a:off x="3122531" y="5465935"/>
                <a:ext cx="41760" cy="47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724DC4A-7A53-3080-4997-9BC3E3A494A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04891" y="5448295"/>
                  <a:ext cx="77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60531D9-25D3-AC0D-CF16-E9E7F4784CE2}"/>
                    </a:ext>
                  </a:extLst>
                </p14:cNvPr>
                <p14:cNvContentPartPr/>
                <p14:nvPr/>
              </p14:nvContentPartPr>
              <p14:xfrm>
                <a:off x="3116411" y="5448295"/>
                <a:ext cx="24120" cy="38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60531D9-25D3-AC0D-CF16-E9E7F4784CE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98771" y="5430655"/>
                  <a:ext cx="5976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5B73D00E-2EA8-C78E-36DE-670AEA1AC207}"/>
                  </a:ext>
                </a:extLst>
              </p14:cNvPr>
              <p14:cNvContentPartPr/>
              <p14:nvPr/>
            </p14:nvContentPartPr>
            <p14:xfrm>
              <a:off x="6294851" y="5035015"/>
              <a:ext cx="540720" cy="5486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5B73D00E-2EA8-C78E-36DE-670AEA1AC20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277211" y="5017015"/>
                <a:ext cx="576360" cy="58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ACCBD66-1131-BFC4-2F1B-180A04DF368A}"/>
              </a:ext>
            </a:extLst>
          </p:cNvPr>
          <p:cNvGrpSpPr/>
          <p:nvPr/>
        </p:nvGrpSpPr>
        <p:grpSpPr>
          <a:xfrm>
            <a:off x="6262811" y="5635135"/>
            <a:ext cx="898200" cy="585000"/>
            <a:chOff x="6262811" y="5635135"/>
            <a:chExt cx="89820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FD0C00E-D75E-97F7-E070-5158B408E774}"/>
                    </a:ext>
                  </a:extLst>
                </p14:cNvPr>
                <p14:cNvContentPartPr/>
                <p14:nvPr/>
              </p14:nvContentPartPr>
              <p14:xfrm>
                <a:off x="6262811" y="6019615"/>
                <a:ext cx="185400" cy="200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FD0C00E-D75E-97F7-E070-5158B408E77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44811" y="6001615"/>
                  <a:ext cx="2210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199B03C-93D0-748C-657A-509F63513B14}"/>
                    </a:ext>
                  </a:extLst>
                </p14:cNvPr>
                <p14:cNvContentPartPr/>
                <p14:nvPr/>
              </p14:nvContentPartPr>
              <p14:xfrm>
                <a:off x="6561971" y="5732695"/>
                <a:ext cx="151920" cy="296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199B03C-93D0-748C-657A-509F63513B1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544331" y="5714695"/>
                  <a:ext cx="1875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80F605B-775E-B3B0-6907-635F14D95734}"/>
                    </a:ext>
                  </a:extLst>
                </p14:cNvPr>
                <p14:cNvContentPartPr/>
                <p14:nvPr/>
              </p14:nvContentPartPr>
              <p14:xfrm>
                <a:off x="6819731" y="5929615"/>
                <a:ext cx="55800" cy="101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80F605B-775E-B3B0-6907-635F14D9573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02091" y="5911975"/>
                  <a:ext cx="91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B14E3D-8C1E-8A29-935D-D600C5C77960}"/>
                    </a:ext>
                  </a:extLst>
                </p14:cNvPr>
                <p14:cNvContentPartPr/>
                <p14:nvPr/>
              </p14:nvContentPartPr>
              <p14:xfrm>
                <a:off x="6828011" y="5832775"/>
                <a:ext cx="13320" cy="21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B14E3D-8C1E-8A29-935D-D600C5C7796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10011" y="5815135"/>
                  <a:ext cx="48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736D4FC-3290-7DC1-3B91-BE68CE0A50A7}"/>
                    </a:ext>
                  </a:extLst>
                </p14:cNvPr>
                <p14:cNvContentPartPr/>
                <p14:nvPr/>
              </p14:nvContentPartPr>
              <p14:xfrm>
                <a:off x="6965891" y="5635135"/>
                <a:ext cx="195120" cy="141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736D4FC-3290-7DC1-3B91-BE68CE0A50A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47891" y="5617135"/>
                  <a:ext cx="23076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1E433B5-B82A-4B2F-47F0-C02FB1C5B39E}"/>
                  </a:ext>
                </a:extLst>
              </p14:cNvPr>
              <p14:cNvContentPartPr/>
              <p14:nvPr/>
            </p14:nvContentPartPr>
            <p14:xfrm>
              <a:off x="2901491" y="5748895"/>
              <a:ext cx="337320" cy="1994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1E433B5-B82A-4B2F-47F0-C02FB1C5B39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883491" y="5730895"/>
                <a:ext cx="37296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0309CC3-63BA-ECED-7786-24861B78EECD}"/>
              </a:ext>
            </a:extLst>
          </p:cNvPr>
          <p:cNvGrpSpPr/>
          <p:nvPr/>
        </p:nvGrpSpPr>
        <p:grpSpPr>
          <a:xfrm>
            <a:off x="3186251" y="5302135"/>
            <a:ext cx="1361520" cy="209520"/>
            <a:chOff x="3186251" y="5302135"/>
            <a:chExt cx="136152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356C4A8-BA4C-8FA8-9D16-844F0F053C81}"/>
                    </a:ext>
                  </a:extLst>
                </p14:cNvPr>
                <p14:cNvContentPartPr/>
                <p14:nvPr/>
              </p14:nvContentPartPr>
              <p14:xfrm>
                <a:off x="3186251" y="5302135"/>
                <a:ext cx="1361520" cy="209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356C4A8-BA4C-8FA8-9D16-844F0F053C8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68251" y="5284495"/>
                  <a:ext cx="1397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6EA5B2E-4BA3-1D71-E53B-C7960DB98827}"/>
                    </a:ext>
                  </a:extLst>
                </p14:cNvPr>
                <p14:cNvContentPartPr/>
                <p14:nvPr/>
              </p14:nvContentPartPr>
              <p14:xfrm>
                <a:off x="4337171" y="5317615"/>
                <a:ext cx="118800" cy="147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6EA5B2E-4BA3-1D71-E53B-C7960DB9882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19171" y="5299615"/>
                  <a:ext cx="15444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382E1BA-AE33-D266-A203-8CB2AC94E437}"/>
              </a:ext>
            </a:extLst>
          </p:cNvPr>
          <p:cNvGrpSpPr/>
          <p:nvPr/>
        </p:nvGrpSpPr>
        <p:grpSpPr>
          <a:xfrm>
            <a:off x="4097051" y="5648815"/>
            <a:ext cx="712440" cy="295560"/>
            <a:chOff x="4097051" y="5648815"/>
            <a:chExt cx="71244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085CB00-FD13-5889-A8E1-A9866EF52F59}"/>
                    </a:ext>
                  </a:extLst>
                </p14:cNvPr>
                <p14:cNvContentPartPr/>
                <p14:nvPr/>
              </p14:nvContentPartPr>
              <p14:xfrm>
                <a:off x="4226651" y="5681575"/>
                <a:ext cx="32040" cy="242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085CB00-FD13-5889-A8E1-A9866EF52F5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09011" y="5663575"/>
                  <a:ext cx="676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1DFA679-6EA4-0601-2939-327874AD2445}"/>
                    </a:ext>
                  </a:extLst>
                </p14:cNvPr>
                <p14:cNvContentPartPr/>
                <p14:nvPr/>
              </p14:nvContentPartPr>
              <p14:xfrm>
                <a:off x="4097051" y="5662855"/>
                <a:ext cx="205920" cy="135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1DFA679-6EA4-0601-2939-327874AD244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79411" y="5645215"/>
                  <a:ext cx="241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1A3BF54-2377-4F89-7957-79B490E09FB1}"/>
                    </a:ext>
                  </a:extLst>
                </p14:cNvPr>
                <p14:cNvContentPartPr/>
                <p14:nvPr/>
              </p14:nvContentPartPr>
              <p14:xfrm>
                <a:off x="4362731" y="5924575"/>
                <a:ext cx="32040" cy="19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1A3BF54-2377-4F89-7957-79B490E09FB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44731" y="5906575"/>
                  <a:ext cx="67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428128B-58AE-53B5-7E42-F835F19F3384}"/>
                    </a:ext>
                  </a:extLst>
                </p14:cNvPr>
                <p14:cNvContentPartPr/>
                <p14:nvPr/>
              </p14:nvContentPartPr>
              <p14:xfrm>
                <a:off x="4547771" y="5709295"/>
                <a:ext cx="15480" cy="223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428128B-58AE-53B5-7E42-F835F19F338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29771" y="5691295"/>
                  <a:ext cx="51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A3F05A8-9F35-5AC3-5ABD-51783481B6BD}"/>
                    </a:ext>
                  </a:extLst>
                </p14:cNvPr>
                <p14:cNvContentPartPr/>
                <p14:nvPr/>
              </p14:nvContentPartPr>
              <p14:xfrm>
                <a:off x="4419611" y="5667895"/>
                <a:ext cx="148320" cy="1476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A3F05A8-9F35-5AC3-5ABD-51783481B6B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01611" y="5649895"/>
                  <a:ext cx="183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B5EFE9B-14C7-27B0-FF92-4EFD9FCCE430}"/>
                    </a:ext>
                  </a:extLst>
                </p14:cNvPr>
                <p14:cNvContentPartPr/>
                <p14:nvPr/>
              </p14:nvContentPartPr>
              <p14:xfrm>
                <a:off x="4676291" y="5648815"/>
                <a:ext cx="133200" cy="221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B5EFE9B-14C7-27B0-FF92-4EFD9FCCE43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58651" y="5631175"/>
                  <a:ext cx="16884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DECB524-62DF-C7EC-A02F-9B4B398D7D5D}"/>
              </a:ext>
            </a:extLst>
          </p:cNvPr>
          <p:cNvGrpSpPr/>
          <p:nvPr/>
        </p:nvGrpSpPr>
        <p:grpSpPr>
          <a:xfrm>
            <a:off x="5015051" y="5659255"/>
            <a:ext cx="633240" cy="290160"/>
            <a:chOff x="5015051" y="5659255"/>
            <a:chExt cx="6332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2F987FA-2420-2FEC-9BD4-2E10682147A5}"/>
                    </a:ext>
                  </a:extLst>
                </p14:cNvPr>
                <p14:cNvContentPartPr/>
                <p14:nvPr/>
              </p14:nvContentPartPr>
              <p14:xfrm>
                <a:off x="5015051" y="5673655"/>
                <a:ext cx="239040" cy="257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2F987FA-2420-2FEC-9BD4-2E10682147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997051" y="5655655"/>
                  <a:ext cx="274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D778522-34E0-F973-22A4-5A469CE1BBD4}"/>
                    </a:ext>
                  </a:extLst>
                </p14:cNvPr>
                <p14:cNvContentPartPr/>
                <p14:nvPr/>
              </p14:nvContentPartPr>
              <p14:xfrm>
                <a:off x="5280011" y="5778415"/>
                <a:ext cx="153360" cy="164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D778522-34E0-F973-22A4-5A469CE1BBD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62371" y="5760415"/>
                  <a:ext cx="189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A520D78-DC4B-0F94-BCF4-87DBA43DB3F2}"/>
                    </a:ext>
                  </a:extLst>
                </p14:cNvPr>
                <p14:cNvContentPartPr/>
                <p14:nvPr/>
              </p14:nvContentPartPr>
              <p14:xfrm>
                <a:off x="5452091" y="5662495"/>
                <a:ext cx="177840" cy="286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A520D78-DC4B-0F94-BCF4-87DBA43DB3F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34091" y="5644495"/>
                  <a:ext cx="2134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5EAB894-237C-93E2-B85F-C12741EA6F9B}"/>
                    </a:ext>
                  </a:extLst>
                </p14:cNvPr>
                <p14:cNvContentPartPr/>
                <p14:nvPr/>
              </p14:nvContentPartPr>
              <p14:xfrm>
                <a:off x="5278931" y="5823055"/>
                <a:ext cx="97920" cy="50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5EAB894-237C-93E2-B85F-C12741EA6F9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61291" y="5805055"/>
                  <a:ext cx="133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2BFDC9D-D272-D9E4-5ED7-D8AC4BF815EC}"/>
                    </a:ext>
                  </a:extLst>
                </p14:cNvPr>
                <p14:cNvContentPartPr/>
                <p14:nvPr/>
              </p14:nvContentPartPr>
              <p14:xfrm>
                <a:off x="5584931" y="5659255"/>
                <a:ext cx="63360" cy="151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2BFDC9D-D272-D9E4-5ED7-D8AC4BF815E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66931" y="5641255"/>
                  <a:ext cx="9900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6659A4F3-C2E5-6262-C55E-21191D0256DE}"/>
              </a:ext>
            </a:extLst>
          </p:cNvPr>
          <p:cNvGrpSpPr/>
          <p:nvPr/>
        </p:nvGrpSpPr>
        <p:grpSpPr>
          <a:xfrm>
            <a:off x="8222651" y="4679335"/>
            <a:ext cx="654840" cy="366120"/>
            <a:chOff x="8222651" y="4679335"/>
            <a:chExt cx="65484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CE818D6-1889-E1B8-17B4-13B446F4B94F}"/>
                    </a:ext>
                  </a:extLst>
                </p14:cNvPr>
                <p14:cNvContentPartPr/>
                <p14:nvPr/>
              </p14:nvContentPartPr>
              <p14:xfrm>
                <a:off x="8278091" y="4790575"/>
                <a:ext cx="82440" cy="214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CE818D6-1889-E1B8-17B4-13B446F4B94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60451" y="4772935"/>
                  <a:ext cx="118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1684C9F-77DE-2FDD-A4D3-BCF60764B488}"/>
                    </a:ext>
                  </a:extLst>
                </p14:cNvPr>
                <p14:cNvContentPartPr/>
                <p14:nvPr/>
              </p14:nvContentPartPr>
              <p14:xfrm>
                <a:off x="8222651" y="4752415"/>
                <a:ext cx="298800" cy="67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1684C9F-77DE-2FDD-A4D3-BCF60764B48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205011" y="4734415"/>
                  <a:ext cx="334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009D310-7331-3ACA-EF9F-0B2092F4A0B0}"/>
                    </a:ext>
                  </a:extLst>
                </p14:cNvPr>
                <p14:cNvContentPartPr/>
                <p14:nvPr/>
              </p14:nvContentPartPr>
              <p14:xfrm>
                <a:off x="8431811" y="4679335"/>
                <a:ext cx="445680" cy="366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009D310-7331-3ACA-EF9F-0B2092F4A0B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14171" y="4661695"/>
                  <a:ext cx="4813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F09C2CC-7424-2881-AEAB-A9EC2889F540}"/>
                    </a:ext>
                  </a:extLst>
                </p14:cNvPr>
                <p14:cNvContentPartPr/>
                <p14:nvPr/>
              </p14:nvContentPartPr>
              <p14:xfrm>
                <a:off x="8682011" y="4812175"/>
                <a:ext cx="20880" cy="16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F09C2CC-7424-2881-AEAB-A9EC2889F54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64011" y="4794175"/>
                  <a:ext cx="565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68D57C0-F18E-CEC8-4FA8-086D4D7EA471}"/>
              </a:ext>
            </a:extLst>
          </p:cNvPr>
          <p:cNvGrpSpPr/>
          <p:nvPr/>
        </p:nvGrpSpPr>
        <p:grpSpPr>
          <a:xfrm>
            <a:off x="9116171" y="4707055"/>
            <a:ext cx="1506600" cy="451440"/>
            <a:chOff x="9116171" y="4707055"/>
            <a:chExt cx="150660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2CFE850-C45C-DD57-9B7C-78DD8BBF37CC}"/>
                    </a:ext>
                  </a:extLst>
                </p14:cNvPr>
                <p14:cNvContentPartPr/>
                <p14:nvPr/>
              </p14:nvContentPartPr>
              <p14:xfrm>
                <a:off x="9116171" y="4861135"/>
                <a:ext cx="331920" cy="156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2CFE850-C45C-DD57-9B7C-78DD8BBF37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98171" y="4843135"/>
                  <a:ext cx="367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4548133-A77F-6F7B-EF36-C330C6F81997}"/>
                    </a:ext>
                  </a:extLst>
                </p14:cNvPr>
                <p14:cNvContentPartPr/>
                <p14:nvPr/>
              </p14:nvContentPartPr>
              <p14:xfrm>
                <a:off x="9331091" y="4898215"/>
                <a:ext cx="121320" cy="154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4548133-A77F-6F7B-EF36-C330C6F8199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13091" y="4880215"/>
                  <a:ext cx="156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54D3914-7A25-5CD0-25E8-EAFFE187286B}"/>
                    </a:ext>
                  </a:extLst>
                </p14:cNvPr>
                <p14:cNvContentPartPr/>
                <p14:nvPr/>
              </p14:nvContentPartPr>
              <p14:xfrm>
                <a:off x="9476171" y="4732615"/>
                <a:ext cx="1146600" cy="425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54D3914-7A25-5CD0-25E8-EAFFE187286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58531" y="4714975"/>
                  <a:ext cx="11822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929B251-CE17-C02D-E4CF-E42B075946D9}"/>
                    </a:ext>
                  </a:extLst>
                </p14:cNvPr>
                <p14:cNvContentPartPr/>
                <p14:nvPr/>
              </p14:nvContentPartPr>
              <p14:xfrm>
                <a:off x="9959291" y="4707055"/>
                <a:ext cx="30240" cy="27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929B251-CE17-C02D-E4CF-E42B075946D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941651" y="4689415"/>
                  <a:ext cx="6588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E143FB5-BBE7-8852-E061-86800273A94A}"/>
                  </a:ext>
                </a:extLst>
              </p14:cNvPr>
              <p14:cNvContentPartPr/>
              <p14:nvPr/>
            </p14:nvContentPartPr>
            <p14:xfrm>
              <a:off x="8267291" y="5327335"/>
              <a:ext cx="623160" cy="1782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E143FB5-BBE7-8852-E061-86800273A94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249651" y="5309695"/>
                <a:ext cx="6588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98D5FF7-8542-3CC0-F922-CDDE8EFBD196}"/>
                  </a:ext>
                </a:extLst>
              </p14:cNvPr>
              <p14:cNvContentPartPr/>
              <p14:nvPr/>
            </p14:nvContentPartPr>
            <p14:xfrm>
              <a:off x="9086651" y="5240935"/>
              <a:ext cx="1252440" cy="33912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98D5FF7-8542-3CC0-F922-CDDE8EFBD19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9069011" y="5223295"/>
                <a:ext cx="1288080" cy="37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356DE8E-A823-4C7A-17A6-65292B0A7D21}"/>
              </a:ext>
            </a:extLst>
          </p:cNvPr>
          <p:cNvGrpSpPr/>
          <p:nvPr/>
        </p:nvGrpSpPr>
        <p:grpSpPr>
          <a:xfrm>
            <a:off x="10436291" y="5130415"/>
            <a:ext cx="808200" cy="576720"/>
            <a:chOff x="10436291" y="5130415"/>
            <a:chExt cx="80820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D438074-75BF-51F0-D6FA-1B7BBC9BA6DB}"/>
                    </a:ext>
                  </a:extLst>
                </p14:cNvPr>
                <p14:cNvContentPartPr/>
                <p14:nvPr/>
              </p14:nvContentPartPr>
              <p14:xfrm>
                <a:off x="10456811" y="5527135"/>
                <a:ext cx="113400" cy="180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D438074-75BF-51F0-D6FA-1B7BBC9BA6D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39171" y="5509135"/>
                  <a:ext cx="149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F829636-2F36-9D80-AA20-3A7E30FC3B70}"/>
                    </a:ext>
                  </a:extLst>
                </p14:cNvPr>
                <p14:cNvContentPartPr/>
                <p14:nvPr/>
              </p14:nvContentPartPr>
              <p14:xfrm>
                <a:off x="10436291" y="5515615"/>
                <a:ext cx="164880" cy="11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F829636-2F36-9D80-AA20-3A7E30FC3B7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418651" y="5497615"/>
                  <a:ext cx="200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73B7D5C-D924-906D-C9B2-AF031A02D0E5}"/>
                    </a:ext>
                  </a:extLst>
                </p14:cNvPr>
                <p14:cNvContentPartPr/>
                <p14:nvPr/>
              </p14:nvContentPartPr>
              <p14:xfrm>
                <a:off x="10762451" y="5269735"/>
                <a:ext cx="224640" cy="263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73B7D5C-D924-906D-C9B2-AF031A02D0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744451" y="5251735"/>
                  <a:ext cx="260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C1B88CA-3B7B-0583-48E8-4531339B660D}"/>
                    </a:ext>
                  </a:extLst>
                </p14:cNvPr>
                <p14:cNvContentPartPr/>
                <p14:nvPr/>
              </p14:nvContentPartPr>
              <p14:xfrm>
                <a:off x="11009051" y="5130415"/>
                <a:ext cx="9000" cy="155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C1B88CA-3B7B-0583-48E8-4531339B660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91051" y="5112775"/>
                  <a:ext cx="44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1ACBF64-CFCD-E73F-84EA-083A9E97F1C8}"/>
                    </a:ext>
                  </a:extLst>
                </p14:cNvPr>
                <p14:cNvContentPartPr/>
                <p14:nvPr/>
              </p14:nvContentPartPr>
              <p14:xfrm>
                <a:off x="11083571" y="5149135"/>
                <a:ext cx="160920" cy="109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1ACBF64-CFCD-E73F-84EA-083A9E97F1C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065931" y="5131135"/>
                  <a:ext cx="19656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8DCBA78F-C5CB-C91B-C24E-EA1269FC1D14}"/>
                  </a:ext>
                </a:extLst>
              </p14:cNvPr>
              <p14:cNvContentPartPr/>
              <p14:nvPr/>
            </p14:nvContentPartPr>
            <p14:xfrm>
              <a:off x="8310131" y="5897575"/>
              <a:ext cx="597960" cy="2422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8DCBA78F-C5CB-C91B-C24E-EA1269FC1D1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292131" y="5879935"/>
                <a:ext cx="63360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808A610-A505-5E2A-CCEA-8623403AD6AD}"/>
              </a:ext>
            </a:extLst>
          </p:cNvPr>
          <p:cNvGrpSpPr/>
          <p:nvPr/>
        </p:nvGrpSpPr>
        <p:grpSpPr>
          <a:xfrm>
            <a:off x="9198251" y="5820535"/>
            <a:ext cx="1813320" cy="407160"/>
            <a:chOff x="9198251" y="5820535"/>
            <a:chExt cx="181332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91A62B8-1BAC-D6E6-3F86-7E6B482928F0}"/>
                    </a:ext>
                  </a:extLst>
                </p14:cNvPr>
                <p14:cNvContentPartPr/>
                <p14:nvPr/>
              </p14:nvContentPartPr>
              <p14:xfrm>
                <a:off x="9198251" y="6013495"/>
                <a:ext cx="254160" cy="150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91A62B8-1BAC-D6E6-3F86-7E6B482928F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80611" y="5995855"/>
                  <a:ext cx="289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CEE675B-9596-8CCB-E604-D01CD1374500}"/>
                    </a:ext>
                  </a:extLst>
                </p14:cNvPr>
                <p14:cNvContentPartPr/>
                <p14:nvPr/>
              </p14:nvContentPartPr>
              <p14:xfrm>
                <a:off x="9640691" y="6001615"/>
                <a:ext cx="136080" cy="153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CEE675B-9596-8CCB-E604-D01CD137450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22691" y="5983615"/>
                  <a:ext cx="171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859ADF1-F729-AE4F-2003-A95C24990DAD}"/>
                    </a:ext>
                  </a:extLst>
                </p14:cNvPr>
                <p14:cNvContentPartPr/>
                <p14:nvPr/>
              </p14:nvContentPartPr>
              <p14:xfrm>
                <a:off x="9833651" y="6004855"/>
                <a:ext cx="195480" cy="167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859ADF1-F729-AE4F-2003-A95C24990DA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16011" y="5986855"/>
                  <a:ext cx="231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E124023-B8E7-F1C5-151D-F40242C1B15D}"/>
                    </a:ext>
                  </a:extLst>
                </p14:cNvPr>
                <p14:cNvContentPartPr/>
                <p14:nvPr/>
              </p14:nvContentPartPr>
              <p14:xfrm>
                <a:off x="10055771" y="6012415"/>
                <a:ext cx="142920" cy="151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E124023-B8E7-F1C5-151D-F40242C1B15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37771" y="5994775"/>
                  <a:ext cx="178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89BB01D-A56C-35D3-1FD5-2F6F07A1B49C}"/>
                    </a:ext>
                  </a:extLst>
                </p14:cNvPr>
                <p14:cNvContentPartPr/>
                <p14:nvPr/>
              </p14:nvContentPartPr>
              <p14:xfrm>
                <a:off x="10271051" y="5820535"/>
                <a:ext cx="104040" cy="334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89BB01D-A56C-35D3-1FD5-2F6F07A1B49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53411" y="5802895"/>
                  <a:ext cx="1396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79EDE24-2915-2649-BDB4-B6770E673D6A}"/>
                    </a:ext>
                  </a:extLst>
                </p14:cNvPr>
                <p14:cNvContentPartPr/>
                <p14:nvPr/>
              </p14:nvContentPartPr>
              <p14:xfrm>
                <a:off x="10151891" y="5972095"/>
                <a:ext cx="248400" cy="13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79EDE24-2915-2649-BDB4-B6770E673D6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33891" y="5954455"/>
                  <a:ext cx="284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E02B410-A274-22A6-8B62-1BA7A30A81EA}"/>
                    </a:ext>
                  </a:extLst>
                </p14:cNvPr>
                <p14:cNvContentPartPr/>
                <p14:nvPr/>
              </p14:nvContentPartPr>
              <p14:xfrm>
                <a:off x="10376891" y="6017095"/>
                <a:ext cx="198360" cy="149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E02B410-A274-22A6-8B62-1BA7A30A81E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59251" y="5999095"/>
                  <a:ext cx="234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C8A8A0B-56DF-0364-DEBD-84FF0263A078}"/>
                    </a:ext>
                  </a:extLst>
                </p14:cNvPr>
                <p14:cNvContentPartPr/>
                <p14:nvPr/>
              </p14:nvContentPartPr>
              <p14:xfrm>
                <a:off x="10601171" y="6027535"/>
                <a:ext cx="150120" cy="149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C8A8A0B-56DF-0364-DEBD-84FF0263A07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583171" y="6009535"/>
                  <a:ext cx="185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F2F37E3-B0BC-12CC-3E17-E44F87989300}"/>
                    </a:ext>
                  </a:extLst>
                </p14:cNvPr>
                <p14:cNvContentPartPr/>
                <p14:nvPr/>
              </p14:nvContentPartPr>
              <p14:xfrm>
                <a:off x="10831931" y="6022855"/>
                <a:ext cx="179640" cy="204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F2F37E3-B0BC-12CC-3E17-E44F8798930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813931" y="6005215"/>
                  <a:ext cx="21528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BCA76084-33CF-87C5-CBF8-605B51DE3D55}"/>
                  </a:ext>
                </a:extLst>
              </p14:cNvPr>
              <p14:cNvContentPartPr/>
              <p14:nvPr/>
            </p14:nvContentPartPr>
            <p14:xfrm>
              <a:off x="10549331" y="4784095"/>
              <a:ext cx="188640" cy="342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BCA76084-33CF-87C5-CBF8-605B51DE3D5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531691" y="4766455"/>
                <a:ext cx="224280" cy="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49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98E8D29-E19D-E257-2E1B-9104756A2E66}"/>
                  </a:ext>
                </a:extLst>
              </p14:cNvPr>
              <p14:cNvContentPartPr/>
              <p14:nvPr/>
            </p14:nvContentPartPr>
            <p14:xfrm>
              <a:off x="6308312" y="927393"/>
              <a:ext cx="246600" cy="33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98E8D29-E19D-E257-2E1B-9104756A2E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0312" y="909393"/>
                <a:ext cx="28224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94F8C6-2868-05ED-C6B1-7661016C0D68}"/>
                  </a:ext>
                </a:extLst>
              </p14:cNvPr>
              <p14:cNvContentPartPr/>
              <p14:nvPr/>
            </p14:nvContentPartPr>
            <p14:xfrm>
              <a:off x="5583992" y="1302513"/>
              <a:ext cx="201960" cy="24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94F8C6-2868-05ED-C6B1-7661016C0D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66024" y="1284513"/>
                <a:ext cx="237537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2E188C0-1CC5-F8FC-5E0D-A61976127AE8}"/>
                  </a:ext>
                </a:extLst>
              </p14:cNvPr>
              <p14:cNvContentPartPr/>
              <p14:nvPr/>
            </p14:nvContentPartPr>
            <p14:xfrm>
              <a:off x="5544752" y="1429233"/>
              <a:ext cx="246240" cy="1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2E188C0-1CC5-F8FC-5E0D-A61976127A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6752" y="1411233"/>
                <a:ext cx="2818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3D3939-99A3-AD47-67E6-918D8FCD6609}"/>
                  </a:ext>
                </a:extLst>
              </p14:cNvPr>
              <p14:cNvContentPartPr/>
              <p14:nvPr/>
            </p14:nvContentPartPr>
            <p14:xfrm>
              <a:off x="6723392" y="1152753"/>
              <a:ext cx="15480" cy="147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3D3939-99A3-AD47-67E6-918D8FCD660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04963" y="1134753"/>
                <a:ext cx="51969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D482F44-A672-54BA-46CC-C4CCD96EF92E}"/>
                  </a:ext>
                </a:extLst>
              </p14:cNvPr>
              <p14:cNvContentPartPr/>
              <p14:nvPr/>
            </p14:nvContentPartPr>
            <p14:xfrm>
              <a:off x="6668672" y="1165353"/>
              <a:ext cx="147600" cy="12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D482F44-A672-54BA-46CC-C4CCD96EF9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50672" y="1147353"/>
                <a:ext cx="183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707C51-3E47-F2E8-1387-3F7C9711A855}"/>
                  </a:ext>
                </a:extLst>
              </p14:cNvPr>
              <p14:cNvContentPartPr/>
              <p14:nvPr/>
            </p14:nvContentPartPr>
            <p14:xfrm>
              <a:off x="6815552" y="1173993"/>
              <a:ext cx="67680" cy="47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707C51-3E47-F2E8-1387-3F7C9711A85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97552" y="1155993"/>
                <a:ext cx="1033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EB447A-EC4A-10DB-D7F9-98C06EC6DAB2}"/>
                  </a:ext>
                </a:extLst>
              </p14:cNvPr>
              <p14:cNvContentPartPr/>
              <p14:nvPr/>
            </p14:nvContentPartPr>
            <p14:xfrm>
              <a:off x="7011032" y="1136913"/>
              <a:ext cx="6840" cy="100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EB447A-EC4A-10DB-D7F9-98C06EC6DAB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92032" y="1118977"/>
                <a:ext cx="44460" cy="135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B35D4F2-67B4-BB07-EF04-FC114D40963D}"/>
                  </a:ext>
                </a:extLst>
              </p14:cNvPr>
              <p14:cNvContentPartPr/>
              <p14:nvPr/>
            </p14:nvContentPartPr>
            <p14:xfrm>
              <a:off x="6975032" y="1155273"/>
              <a:ext cx="105480" cy="10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B35D4F2-67B4-BB07-EF04-FC114D4096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56970" y="1136630"/>
                <a:ext cx="141242" cy="47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3A3E321-9AC4-8011-6A75-8B0A07FEA224}"/>
                  </a:ext>
                </a:extLst>
              </p14:cNvPr>
              <p14:cNvContentPartPr/>
              <p14:nvPr/>
            </p14:nvContentPartPr>
            <p14:xfrm>
              <a:off x="7094912" y="1146273"/>
              <a:ext cx="108360" cy="10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3A3E321-9AC4-8011-6A75-8B0A07FEA22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76912" y="1128273"/>
                <a:ext cx="1440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98C974-16D6-2A0B-DE31-F173CE328F91}"/>
                  </a:ext>
                </a:extLst>
              </p14:cNvPr>
              <p14:cNvContentPartPr/>
              <p14:nvPr/>
            </p14:nvContentPartPr>
            <p14:xfrm>
              <a:off x="7102832" y="1204233"/>
              <a:ext cx="123480" cy="30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98C974-16D6-2A0B-DE31-F173CE328F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084832" y="1186233"/>
                <a:ext cx="1591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997C4E7-A895-DCE4-5EEE-26FC976719EA}"/>
                  </a:ext>
                </a:extLst>
              </p14:cNvPr>
              <p14:cNvContentPartPr/>
              <p14:nvPr/>
            </p14:nvContentPartPr>
            <p14:xfrm>
              <a:off x="7273472" y="1159953"/>
              <a:ext cx="110880" cy="124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997C4E7-A895-DCE4-5EEE-26FC976719E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255472" y="1142005"/>
                <a:ext cx="146520" cy="160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FC6F9A1-06E9-E68E-D92E-A28147A234BE}"/>
                  </a:ext>
                </a:extLst>
              </p14:cNvPr>
              <p14:cNvContentPartPr/>
              <p14:nvPr/>
            </p14:nvContentPartPr>
            <p14:xfrm>
              <a:off x="6117152" y="1418073"/>
              <a:ext cx="1423800" cy="2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FC6F9A1-06E9-E68E-D92E-A28147A234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099157" y="1400073"/>
                <a:ext cx="1459431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092C267-15F9-D718-D7AD-79FA553E0170}"/>
                  </a:ext>
                </a:extLst>
              </p14:cNvPr>
              <p14:cNvContentPartPr/>
              <p14:nvPr/>
            </p14:nvContentPartPr>
            <p14:xfrm>
              <a:off x="6186992" y="1589073"/>
              <a:ext cx="271800" cy="288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092C267-15F9-D718-D7AD-79FA553E017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68992" y="1571073"/>
                <a:ext cx="3074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915E39E-5868-812D-D9CA-81963F2C1065}"/>
                  </a:ext>
                </a:extLst>
              </p14:cNvPr>
              <p14:cNvContentPartPr/>
              <p14:nvPr/>
            </p14:nvContentPartPr>
            <p14:xfrm>
              <a:off x="6624392" y="1840353"/>
              <a:ext cx="127080" cy="142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915E39E-5868-812D-D9CA-81963F2C106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06392" y="1822353"/>
                <a:ext cx="162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C86584A-0E52-5F10-9387-51982FF295D3}"/>
                  </a:ext>
                </a:extLst>
              </p14:cNvPr>
              <p14:cNvContentPartPr/>
              <p14:nvPr/>
            </p14:nvContentPartPr>
            <p14:xfrm>
              <a:off x="6591992" y="1874553"/>
              <a:ext cx="208440" cy="17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C86584A-0E52-5F10-9387-51982FF295D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74023" y="1856170"/>
                <a:ext cx="244019" cy="536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28DF4A1-3D1A-B9E2-D8E8-29AEBC5F2C86}"/>
                  </a:ext>
                </a:extLst>
              </p14:cNvPr>
              <p14:cNvContentPartPr/>
              <p14:nvPr/>
            </p14:nvContentPartPr>
            <p14:xfrm>
              <a:off x="6816632" y="1789593"/>
              <a:ext cx="563040" cy="324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28DF4A1-3D1A-B9E2-D8E8-29AEBC5F2C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98632" y="1771593"/>
                <a:ext cx="5986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7494541-F5F8-B3F5-6E7B-5374106A6DF4}"/>
                  </a:ext>
                </a:extLst>
              </p14:cNvPr>
              <p14:cNvContentPartPr/>
              <p14:nvPr/>
            </p14:nvContentPartPr>
            <p14:xfrm>
              <a:off x="7257272" y="1871313"/>
              <a:ext cx="203040" cy="29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7494541-F5F8-B3F5-6E7B-5374106A6DF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39240" y="1853313"/>
                <a:ext cx="238743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268720F-DBE2-8096-37AD-7A7063FCB915}"/>
                  </a:ext>
                </a:extLst>
              </p14:cNvPr>
              <p14:cNvContentPartPr/>
              <p14:nvPr/>
            </p14:nvContentPartPr>
            <p14:xfrm>
              <a:off x="8024432" y="1190193"/>
              <a:ext cx="18360" cy="271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268720F-DBE2-8096-37AD-7A7063FCB91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006432" y="1172193"/>
                <a:ext cx="540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01D3B67-2EB5-B793-B960-A324FEEB7B6F}"/>
                  </a:ext>
                </a:extLst>
              </p14:cNvPr>
              <p14:cNvContentPartPr/>
              <p14:nvPr/>
            </p14:nvContentPartPr>
            <p14:xfrm>
              <a:off x="7879712" y="1179753"/>
              <a:ext cx="336600" cy="190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01D3B67-2EB5-B793-B960-A324FEEB7B6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61712" y="1161753"/>
                <a:ext cx="3722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EF40BDE-F814-044D-8EB9-B7E34970B2CF}"/>
                  </a:ext>
                </a:extLst>
              </p14:cNvPr>
              <p14:cNvContentPartPr/>
              <p14:nvPr/>
            </p14:nvContentPartPr>
            <p14:xfrm>
              <a:off x="8200472" y="1560993"/>
              <a:ext cx="131760" cy="12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EF40BDE-F814-044D-8EB9-B7E34970B2C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82472" y="1542993"/>
                <a:ext cx="1674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9AE4973-2EEE-0973-403A-FBC95BB862AD}"/>
                  </a:ext>
                </a:extLst>
              </p14:cNvPr>
              <p14:cNvContentPartPr/>
              <p14:nvPr/>
            </p14:nvContentPartPr>
            <p14:xfrm>
              <a:off x="8402792" y="1619673"/>
              <a:ext cx="82080" cy="96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9AE4973-2EEE-0973-403A-FBC95BB862A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384871" y="1601673"/>
                <a:ext cx="117564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991488E-5D49-BCBC-584B-E6733505C9DE}"/>
                  </a:ext>
                </a:extLst>
              </p14:cNvPr>
              <p14:cNvContentPartPr/>
              <p14:nvPr/>
            </p14:nvContentPartPr>
            <p14:xfrm>
              <a:off x="8534552" y="1493313"/>
              <a:ext cx="183960" cy="213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991488E-5D49-BCBC-584B-E6733505C9D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516552" y="1475313"/>
                <a:ext cx="2196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CEC839-3F22-9C2A-826D-4334F68EA5CD}"/>
                  </a:ext>
                </a:extLst>
              </p14:cNvPr>
              <p14:cNvContentPartPr/>
              <p14:nvPr/>
            </p14:nvContentPartPr>
            <p14:xfrm>
              <a:off x="2862392" y="1155273"/>
              <a:ext cx="18000" cy="331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CEC839-3F22-9C2A-826D-4334F68EA5C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44392" y="1137273"/>
                <a:ext cx="5364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A287D9A-4C7F-D8B2-42C1-CEBBF2EF96CA}"/>
                  </a:ext>
                </a:extLst>
              </p14:cNvPr>
              <p14:cNvContentPartPr/>
              <p14:nvPr/>
            </p14:nvContentPartPr>
            <p14:xfrm>
              <a:off x="2760152" y="1132953"/>
              <a:ext cx="347400" cy="37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A287D9A-4C7F-D8B2-42C1-CEBBF2EF96C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42152" y="1114953"/>
                <a:ext cx="3830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AAD28D-878F-1225-539C-3DBF01B39E86}"/>
                  </a:ext>
                </a:extLst>
              </p14:cNvPr>
              <p14:cNvContentPartPr/>
              <p14:nvPr/>
            </p14:nvContentPartPr>
            <p14:xfrm>
              <a:off x="3049232" y="1492233"/>
              <a:ext cx="21240" cy="164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AAD28D-878F-1225-539C-3DBF01B39E8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31232" y="1474233"/>
                <a:ext cx="568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ECFD829-890D-0BA2-8ED3-D586C027A32F}"/>
                  </a:ext>
                </a:extLst>
              </p14:cNvPr>
              <p14:cNvContentPartPr/>
              <p14:nvPr/>
            </p14:nvContentPartPr>
            <p14:xfrm>
              <a:off x="2986952" y="1493673"/>
              <a:ext cx="151920" cy="60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ECFD829-890D-0BA2-8ED3-D586C027A32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968909" y="1475673"/>
                <a:ext cx="187645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B51D30C-C4BA-9FAD-6A6F-679BA802E2C3}"/>
                  </a:ext>
                </a:extLst>
              </p14:cNvPr>
              <p14:cNvContentPartPr/>
              <p14:nvPr/>
            </p14:nvContentPartPr>
            <p14:xfrm>
              <a:off x="3160472" y="1600953"/>
              <a:ext cx="46080" cy="41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B51D30C-C4BA-9FAD-6A6F-679BA802E2C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42330" y="1582953"/>
                <a:ext cx="82001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32A03F9-1B71-90FF-5884-7CFF30931BCC}"/>
                  </a:ext>
                </a:extLst>
              </p14:cNvPr>
              <p14:cNvContentPartPr/>
              <p14:nvPr/>
            </p14:nvContentPartPr>
            <p14:xfrm>
              <a:off x="3314192" y="1484313"/>
              <a:ext cx="68400" cy="19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32A03F9-1B71-90FF-5884-7CFF30931BC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96286" y="1466313"/>
                <a:ext cx="103853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F313425-396C-62A6-F374-EA5610393461}"/>
                  </a:ext>
                </a:extLst>
              </p14:cNvPr>
              <p14:cNvContentPartPr/>
              <p14:nvPr/>
            </p14:nvContentPartPr>
            <p14:xfrm>
              <a:off x="3274952" y="1590873"/>
              <a:ext cx="151920" cy="18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F313425-396C-62A6-F374-EA561039346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256909" y="1572513"/>
                <a:ext cx="187645" cy="54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9F1AA6D-6F88-392F-BA90-B9A6B446672A}"/>
                  </a:ext>
                </a:extLst>
              </p14:cNvPr>
              <p14:cNvContentPartPr/>
              <p14:nvPr/>
            </p14:nvContentPartPr>
            <p14:xfrm>
              <a:off x="3465032" y="1632633"/>
              <a:ext cx="103680" cy="68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9F1AA6D-6F88-392F-BA90-B9A6B446672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447032" y="1614633"/>
                <a:ext cx="1393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652ECAF-5760-C62C-5E13-47392D7952FE}"/>
                  </a:ext>
                </a:extLst>
              </p14:cNvPr>
              <p14:cNvContentPartPr/>
              <p14:nvPr/>
            </p14:nvContentPartPr>
            <p14:xfrm>
              <a:off x="3613712" y="1530753"/>
              <a:ext cx="38520" cy="155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652ECAF-5760-C62C-5E13-47392D7952F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595712" y="1512753"/>
                <a:ext cx="741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8FE9263-EB9E-05CB-5D4F-B72E5F873658}"/>
                  </a:ext>
                </a:extLst>
              </p14:cNvPr>
              <p14:cNvContentPartPr/>
              <p14:nvPr/>
            </p14:nvContentPartPr>
            <p14:xfrm>
              <a:off x="3481232" y="1024593"/>
              <a:ext cx="110160" cy="401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8FE9263-EB9E-05CB-5D4F-B72E5F87365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63232" y="1006593"/>
                <a:ext cx="1458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EF11BBA-110F-845A-A46E-5DCC07192B94}"/>
                  </a:ext>
                </a:extLst>
              </p14:cNvPr>
              <p14:cNvContentPartPr/>
              <p14:nvPr/>
            </p14:nvContentPartPr>
            <p14:xfrm>
              <a:off x="3661232" y="1101633"/>
              <a:ext cx="109800" cy="2505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EF11BBA-110F-845A-A46E-5DCC07192B9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643232" y="1083607"/>
                <a:ext cx="145440" cy="286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382FD3C-B33C-3557-6DF5-D3061CE85070}"/>
                  </a:ext>
                </a:extLst>
              </p14:cNvPr>
              <p14:cNvContentPartPr/>
              <p14:nvPr/>
            </p14:nvContentPartPr>
            <p14:xfrm>
              <a:off x="3622352" y="1189113"/>
              <a:ext cx="139320" cy="22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382FD3C-B33C-3557-6DF5-D3061CE8507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04352" y="1170823"/>
                <a:ext cx="174960" cy="58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93893D-26C2-EA52-42BE-0BC90A054643}"/>
                  </a:ext>
                </a:extLst>
              </p14:cNvPr>
              <p14:cNvContentPartPr/>
              <p14:nvPr/>
            </p14:nvContentPartPr>
            <p14:xfrm>
              <a:off x="3828992" y="1127193"/>
              <a:ext cx="82080" cy="245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93893D-26C2-EA52-42BE-0BC90A05464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810992" y="1109193"/>
                <a:ext cx="1177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888B834-F4CD-9985-73AF-5FA66B9A759D}"/>
                  </a:ext>
                </a:extLst>
              </p14:cNvPr>
              <p14:cNvContentPartPr/>
              <p14:nvPr/>
            </p14:nvContentPartPr>
            <p14:xfrm>
              <a:off x="3935192" y="1254993"/>
              <a:ext cx="154800" cy="108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888B834-F4CD-9985-73AF-5FA66B9A759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917192" y="1236993"/>
                <a:ext cx="190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FA675AF-E5F1-0CF1-F07F-30852B84A588}"/>
                  </a:ext>
                </a:extLst>
              </p14:cNvPr>
              <p14:cNvContentPartPr/>
              <p14:nvPr/>
            </p14:nvContentPartPr>
            <p14:xfrm>
              <a:off x="4107992" y="1281273"/>
              <a:ext cx="67320" cy="99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FA675AF-E5F1-0CF1-F07F-30852B84A58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089992" y="1263273"/>
                <a:ext cx="1029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5E166B6-DF98-57DA-7909-6E4F8B817AC1}"/>
                  </a:ext>
                </a:extLst>
              </p14:cNvPr>
              <p14:cNvContentPartPr/>
              <p14:nvPr/>
            </p14:nvContentPartPr>
            <p14:xfrm>
              <a:off x="4204472" y="1285233"/>
              <a:ext cx="88920" cy="100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5E166B6-DF98-57DA-7909-6E4F8B817AC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186472" y="1267168"/>
                <a:ext cx="124560" cy="136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5FFCBF-9219-D2DB-E10A-4D9D0AD81238}"/>
                  </a:ext>
                </a:extLst>
              </p14:cNvPr>
              <p14:cNvContentPartPr/>
              <p14:nvPr/>
            </p14:nvContentPartPr>
            <p14:xfrm>
              <a:off x="4336592" y="1118913"/>
              <a:ext cx="62640" cy="291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5FFCBF-9219-D2DB-E10A-4D9D0AD8123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18592" y="1100913"/>
                <a:ext cx="982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1316255-4D1B-AD76-A501-5D061868F6C4}"/>
                  </a:ext>
                </a:extLst>
              </p14:cNvPr>
              <p14:cNvContentPartPr/>
              <p14:nvPr/>
            </p14:nvContentPartPr>
            <p14:xfrm>
              <a:off x="4506872" y="1370193"/>
              <a:ext cx="75240" cy="52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1316255-4D1B-AD76-A501-5D061868F6C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488785" y="1352193"/>
                <a:ext cx="111051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C7D9D51-0ED4-9277-4867-A6176593922B}"/>
                  </a:ext>
                </a:extLst>
              </p14:cNvPr>
              <p14:cNvContentPartPr/>
              <p14:nvPr/>
            </p14:nvContentPartPr>
            <p14:xfrm>
              <a:off x="4639352" y="1125033"/>
              <a:ext cx="36720" cy="2649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C7D9D51-0ED4-9277-4867-A6176593922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621352" y="1107033"/>
                <a:ext cx="723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212C714-D66C-56A8-22FE-BB801491A6DE}"/>
                  </a:ext>
                </a:extLst>
              </p14:cNvPr>
              <p14:cNvContentPartPr/>
              <p14:nvPr/>
            </p14:nvContentPartPr>
            <p14:xfrm>
              <a:off x="4801352" y="1171473"/>
              <a:ext cx="84960" cy="244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212C714-D66C-56A8-22FE-BB801491A6D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783352" y="1153473"/>
                <a:ext cx="1206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A9229A2-85E9-B5E3-FB96-B3AC40F38E6E}"/>
                  </a:ext>
                </a:extLst>
              </p14:cNvPr>
              <p14:cNvContentPartPr/>
              <p14:nvPr/>
            </p14:nvContentPartPr>
            <p14:xfrm>
              <a:off x="5040032" y="1040793"/>
              <a:ext cx="126360" cy="413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A9229A2-85E9-B5E3-FB96-B3AC40F38E6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022032" y="1022809"/>
                <a:ext cx="162000" cy="449249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9B6C4BF4-72DD-566D-A89C-5C60879BB915}"/>
              </a:ext>
            </a:extLst>
          </p:cNvPr>
          <p:cNvGrpSpPr/>
          <p:nvPr/>
        </p:nvGrpSpPr>
        <p:grpSpPr>
          <a:xfrm>
            <a:off x="1687211" y="292735"/>
            <a:ext cx="643320" cy="352440"/>
            <a:chOff x="1687211" y="292735"/>
            <a:chExt cx="64332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4606A10-D7E7-1562-3B6C-247184219393}"/>
                    </a:ext>
                  </a:extLst>
                </p14:cNvPr>
                <p14:cNvContentPartPr/>
                <p14:nvPr/>
              </p14:nvContentPartPr>
              <p14:xfrm>
                <a:off x="1687211" y="337735"/>
                <a:ext cx="109800" cy="307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4606A10-D7E7-1562-3B6C-24718421939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69571" y="320095"/>
                  <a:ext cx="1454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15DC6A6-BF3C-26B9-05E2-937FFF716177}"/>
                    </a:ext>
                  </a:extLst>
                </p14:cNvPr>
                <p14:cNvContentPartPr/>
                <p14:nvPr/>
              </p14:nvContentPartPr>
              <p14:xfrm>
                <a:off x="1843091" y="320455"/>
                <a:ext cx="68760" cy="294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15DC6A6-BF3C-26B9-05E2-937FFF7161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25091" y="302815"/>
                  <a:ext cx="1044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3FBE1B9-5D9B-7709-71B8-0ED80395FFA2}"/>
                    </a:ext>
                  </a:extLst>
                </p14:cNvPr>
                <p14:cNvContentPartPr/>
                <p14:nvPr/>
              </p14:nvContentPartPr>
              <p14:xfrm>
                <a:off x="1803491" y="495775"/>
                <a:ext cx="121680" cy="55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3FBE1B9-5D9B-7709-71B8-0ED80395FFA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85491" y="478135"/>
                  <a:ext cx="157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401515-652E-D98B-CDAC-A8D36BA4FA6F}"/>
                    </a:ext>
                  </a:extLst>
                </p14:cNvPr>
                <p14:cNvContentPartPr/>
                <p14:nvPr/>
              </p14:nvContentPartPr>
              <p14:xfrm>
                <a:off x="2048291" y="292735"/>
                <a:ext cx="282240" cy="257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401515-652E-D98B-CDAC-A8D36BA4FA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30291" y="275095"/>
                  <a:ext cx="317880" cy="29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ADC54BE-D1AB-6107-C3A1-5ECDECDCAA05}"/>
                  </a:ext>
                </a:extLst>
              </p14:cNvPr>
              <p14:cNvContentPartPr/>
              <p14:nvPr/>
            </p14:nvContentPartPr>
            <p14:xfrm>
              <a:off x="1959011" y="2484775"/>
              <a:ext cx="275040" cy="158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ADC54BE-D1AB-6107-C3A1-5ECDECDCAA0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941371" y="2466775"/>
                <a:ext cx="310680" cy="19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4AA47C5F-BA8E-9207-E667-E72FF4C13C88}"/>
              </a:ext>
            </a:extLst>
          </p:cNvPr>
          <p:cNvGrpSpPr/>
          <p:nvPr/>
        </p:nvGrpSpPr>
        <p:grpSpPr>
          <a:xfrm>
            <a:off x="2681531" y="2793295"/>
            <a:ext cx="426600" cy="372600"/>
            <a:chOff x="2681531" y="2793295"/>
            <a:chExt cx="42660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8E8B634-5388-5E7B-D7B8-9E8417BFFE57}"/>
                    </a:ext>
                  </a:extLst>
                </p14:cNvPr>
                <p14:cNvContentPartPr/>
                <p14:nvPr/>
              </p14:nvContentPartPr>
              <p14:xfrm>
                <a:off x="2873051" y="2793295"/>
                <a:ext cx="11880" cy="372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8E8B634-5388-5E7B-D7B8-9E8417BFFE5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55051" y="2775655"/>
                  <a:ext cx="475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1191B4E-261A-36AE-1158-018ED82F4297}"/>
                    </a:ext>
                  </a:extLst>
                </p14:cNvPr>
                <p14:cNvContentPartPr/>
                <p14:nvPr/>
              </p14:nvContentPartPr>
              <p14:xfrm>
                <a:off x="2681531" y="2804095"/>
                <a:ext cx="426600" cy="67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1191B4E-261A-36AE-1158-018ED82F429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63531" y="2786095"/>
                  <a:ext cx="4622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2E165AC-D617-7DC3-079B-EC64EFC9B416}"/>
              </a:ext>
            </a:extLst>
          </p:cNvPr>
          <p:cNvGrpSpPr/>
          <p:nvPr/>
        </p:nvGrpSpPr>
        <p:grpSpPr>
          <a:xfrm>
            <a:off x="3801491" y="2609695"/>
            <a:ext cx="1501200" cy="548280"/>
            <a:chOff x="3801491" y="2609695"/>
            <a:chExt cx="150120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49F097C-98EF-BC84-D49A-5ED699788A1E}"/>
                    </a:ext>
                  </a:extLst>
                </p14:cNvPr>
                <p14:cNvContentPartPr/>
                <p14:nvPr/>
              </p14:nvContentPartPr>
              <p14:xfrm>
                <a:off x="3801491" y="2667295"/>
                <a:ext cx="95400" cy="490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49F097C-98EF-BC84-D49A-5ED699788A1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83491" y="2649655"/>
                  <a:ext cx="13104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B9F29BC-B7C7-275F-3D15-709BBAD2A52A}"/>
                    </a:ext>
                  </a:extLst>
                </p14:cNvPr>
                <p14:cNvContentPartPr/>
                <p14:nvPr/>
              </p14:nvContentPartPr>
              <p14:xfrm>
                <a:off x="3953051" y="2803735"/>
                <a:ext cx="104400" cy="258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B9F29BC-B7C7-275F-3D15-709BBAD2A52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35411" y="2786095"/>
                  <a:ext cx="1400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A94229F-3AA1-BEF1-199D-2750D5ADEEFF}"/>
                    </a:ext>
                  </a:extLst>
                </p14:cNvPr>
                <p14:cNvContentPartPr/>
                <p14:nvPr/>
              </p14:nvContentPartPr>
              <p14:xfrm>
                <a:off x="3890051" y="2936935"/>
                <a:ext cx="157320" cy="52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A94229F-3AA1-BEF1-199D-2750D5ADEE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72051" y="2919295"/>
                  <a:ext cx="192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683451-FD6E-EE4E-9BC6-DBE580403A50}"/>
                    </a:ext>
                  </a:extLst>
                </p14:cNvPr>
                <p14:cNvContentPartPr/>
                <p14:nvPr/>
              </p14:nvContentPartPr>
              <p14:xfrm>
                <a:off x="4089491" y="2819215"/>
                <a:ext cx="110880" cy="284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683451-FD6E-EE4E-9BC6-DBE580403A5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71491" y="2801215"/>
                  <a:ext cx="1465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148CAB2-F726-0074-5B39-BA4C426171B2}"/>
                    </a:ext>
                  </a:extLst>
                </p14:cNvPr>
                <p14:cNvContentPartPr/>
                <p14:nvPr/>
              </p14:nvContentPartPr>
              <p14:xfrm>
                <a:off x="4248971" y="2745415"/>
                <a:ext cx="477000" cy="339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148CAB2-F726-0074-5B39-BA4C426171B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30971" y="2727775"/>
                  <a:ext cx="5126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E65175-F7FA-E79B-3BBB-CDD489FC1A6C}"/>
                    </a:ext>
                  </a:extLst>
                </p14:cNvPr>
                <p14:cNvContentPartPr/>
                <p14:nvPr/>
              </p14:nvContentPartPr>
              <p14:xfrm>
                <a:off x="4784291" y="2683135"/>
                <a:ext cx="328680" cy="403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E65175-F7FA-E79B-3BBB-CDD489FC1A6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66291" y="2665135"/>
                  <a:ext cx="3643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26F8FDA-049A-14B0-56BB-F67847C3A61C}"/>
                    </a:ext>
                  </a:extLst>
                </p14:cNvPr>
                <p14:cNvContentPartPr/>
                <p14:nvPr/>
              </p14:nvContentPartPr>
              <p14:xfrm>
                <a:off x="5215571" y="2609695"/>
                <a:ext cx="87120" cy="542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26F8FDA-049A-14B0-56BB-F67847C3A61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97571" y="2592055"/>
                  <a:ext cx="122760" cy="57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487A680-71EC-9A55-6396-959C7E35DC3C}"/>
              </a:ext>
            </a:extLst>
          </p:cNvPr>
          <p:cNvGrpSpPr/>
          <p:nvPr/>
        </p:nvGrpSpPr>
        <p:grpSpPr>
          <a:xfrm>
            <a:off x="5720651" y="3231775"/>
            <a:ext cx="264960" cy="151920"/>
            <a:chOff x="5720651" y="3231775"/>
            <a:chExt cx="26496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7F534C1-96F1-EE32-F966-AEC20A0F3380}"/>
                    </a:ext>
                  </a:extLst>
                </p14:cNvPr>
                <p14:cNvContentPartPr/>
                <p14:nvPr/>
              </p14:nvContentPartPr>
              <p14:xfrm>
                <a:off x="5720651" y="3231775"/>
                <a:ext cx="264960" cy="25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7F534C1-96F1-EE32-F966-AEC20A0F338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03011" y="3213775"/>
                  <a:ext cx="300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FBB3E71-3DFA-2B8C-BCE9-08D55B2A1C16}"/>
                    </a:ext>
                  </a:extLst>
                </p14:cNvPr>
                <p14:cNvContentPartPr/>
                <p14:nvPr/>
              </p14:nvContentPartPr>
              <p14:xfrm>
                <a:off x="5736491" y="3362455"/>
                <a:ext cx="175320" cy="21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FBB3E71-3DFA-2B8C-BCE9-08D55B2A1C1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18851" y="3344815"/>
                  <a:ext cx="2109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A30CEE1-11CF-0842-D729-741733487E23}"/>
                  </a:ext>
                </a:extLst>
              </p14:cNvPr>
              <p14:cNvContentPartPr/>
              <p14:nvPr/>
            </p14:nvContentPartPr>
            <p14:xfrm>
              <a:off x="6470531" y="2688895"/>
              <a:ext cx="353880" cy="403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A30CEE1-11CF-0842-D729-741733487E2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52891" y="2671255"/>
                <a:ext cx="38952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3C81C3B-7380-8911-5A73-EEF52BB08066}"/>
                  </a:ext>
                </a:extLst>
              </p14:cNvPr>
              <p14:cNvContentPartPr/>
              <p14:nvPr/>
            </p14:nvContentPartPr>
            <p14:xfrm>
              <a:off x="3085091" y="3221695"/>
              <a:ext cx="180360" cy="1933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3C81C3B-7380-8911-5A73-EEF52BB0806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067091" y="3204055"/>
                <a:ext cx="216000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6AEA1F7-E200-3115-B4AB-678E0380C8CB}"/>
              </a:ext>
            </a:extLst>
          </p:cNvPr>
          <p:cNvGrpSpPr/>
          <p:nvPr/>
        </p:nvGrpSpPr>
        <p:grpSpPr>
          <a:xfrm>
            <a:off x="6467651" y="2619775"/>
            <a:ext cx="3378240" cy="1197360"/>
            <a:chOff x="6467651" y="2619775"/>
            <a:chExt cx="3378240" cy="11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504DA86-0273-EFB7-A11F-302F2BE265FC}"/>
                    </a:ext>
                  </a:extLst>
                </p14:cNvPr>
                <p14:cNvContentPartPr/>
                <p14:nvPr/>
              </p14:nvContentPartPr>
              <p14:xfrm>
                <a:off x="6944651" y="2683135"/>
                <a:ext cx="120600" cy="365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504DA86-0273-EFB7-A11F-302F2BE265F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27011" y="2665495"/>
                  <a:ext cx="1562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BACDE6D-3305-ACAD-2C1C-2E0316C25796}"/>
                    </a:ext>
                  </a:extLst>
                </p14:cNvPr>
                <p14:cNvContentPartPr/>
                <p14:nvPr/>
              </p14:nvContentPartPr>
              <p14:xfrm>
                <a:off x="7163891" y="2711575"/>
                <a:ext cx="163080" cy="241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BACDE6D-3305-ACAD-2C1C-2E0316C2579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46251" y="2693575"/>
                  <a:ext cx="198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9A1718D-8451-2B1D-A95B-6F3260660665}"/>
                    </a:ext>
                  </a:extLst>
                </p14:cNvPr>
                <p14:cNvContentPartPr/>
                <p14:nvPr/>
              </p14:nvContentPartPr>
              <p14:xfrm>
                <a:off x="7434611" y="2619775"/>
                <a:ext cx="103680" cy="536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9A1718D-8451-2B1D-A95B-6F326066066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16611" y="2601775"/>
                  <a:ext cx="13932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157C792-BDB6-7E96-D4DC-14E0AD658F66}"/>
                    </a:ext>
                  </a:extLst>
                </p14:cNvPr>
                <p14:cNvContentPartPr/>
                <p14:nvPr/>
              </p14:nvContentPartPr>
              <p14:xfrm>
                <a:off x="7850771" y="2699695"/>
                <a:ext cx="18000" cy="250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157C792-BDB6-7E96-D4DC-14E0AD658F6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33131" y="2681695"/>
                  <a:ext cx="536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BE55866-6761-7C7C-4605-DEB3EDA84BFD}"/>
                    </a:ext>
                  </a:extLst>
                </p14:cNvPr>
                <p14:cNvContentPartPr/>
                <p14:nvPr/>
              </p14:nvContentPartPr>
              <p14:xfrm>
                <a:off x="7747451" y="2827135"/>
                <a:ext cx="231480" cy="21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BE55866-6761-7C7C-4605-DEB3EDA84BF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29451" y="2809135"/>
                  <a:ext cx="267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5DE0A8A-C781-7C42-B076-57795E961A28}"/>
                    </a:ext>
                  </a:extLst>
                </p14:cNvPr>
                <p14:cNvContentPartPr/>
                <p14:nvPr/>
              </p14:nvContentPartPr>
              <p14:xfrm>
                <a:off x="8232371" y="2640655"/>
                <a:ext cx="293400" cy="298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5DE0A8A-C781-7C42-B076-57795E961A2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14731" y="2623015"/>
                  <a:ext cx="3290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157568-26E4-912F-0C6A-987FE9A3629D}"/>
                    </a:ext>
                  </a:extLst>
                </p14:cNvPr>
                <p14:cNvContentPartPr/>
                <p14:nvPr/>
              </p14:nvContentPartPr>
              <p14:xfrm>
                <a:off x="8622251" y="2641375"/>
                <a:ext cx="93960" cy="357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157568-26E4-912F-0C6A-987FE9A3629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04611" y="2623375"/>
                  <a:ext cx="1296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6A25980-6904-7015-9B9A-F3686B242294}"/>
                    </a:ext>
                  </a:extLst>
                </p14:cNvPr>
                <p14:cNvContentPartPr/>
                <p14:nvPr/>
              </p14:nvContentPartPr>
              <p14:xfrm>
                <a:off x="8786051" y="2684575"/>
                <a:ext cx="109080" cy="255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6A25980-6904-7015-9B9A-F3686B24229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68411" y="2666935"/>
                  <a:ext cx="144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A54B44E-C0BB-9DBB-5BF7-94AC68A402AA}"/>
                    </a:ext>
                  </a:extLst>
                </p14:cNvPr>
                <p14:cNvContentPartPr/>
                <p14:nvPr/>
              </p14:nvContentPartPr>
              <p14:xfrm>
                <a:off x="8726291" y="2814175"/>
                <a:ext cx="177120" cy="33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A54B44E-C0BB-9DBB-5BF7-94AC68A402A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08651" y="2796535"/>
                  <a:ext cx="212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C1839AF-3E00-B248-C18D-F32D9D9E3507}"/>
                    </a:ext>
                  </a:extLst>
                </p14:cNvPr>
                <p14:cNvContentPartPr/>
                <p14:nvPr/>
              </p14:nvContentPartPr>
              <p14:xfrm>
                <a:off x="8937251" y="2689255"/>
                <a:ext cx="698760" cy="398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C1839AF-3E00-B248-C18D-F32D9D9E350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19611" y="2671615"/>
                  <a:ext cx="73440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3744640-175D-FC28-9D86-6450B75F6492}"/>
                    </a:ext>
                  </a:extLst>
                </p14:cNvPr>
                <p14:cNvContentPartPr/>
                <p14:nvPr/>
              </p14:nvContentPartPr>
              <p14:xfrm>
                <a:off x="9524411" y="2756215"/>
                <a:ext cx="187200" cy="115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3744640-175D-FC28-9D86-6450B75F649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06771" y="2738215"/>
                  <a:ext cx="222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E8941ED-B8A2-64F7-73AE-B0E3752BC4E5}"/>
                    </a:ext>
                  </a:extLst>
                </p14:cNvPr>
                <p14:cNvContentPartPr/>
                <p14:nvPr/>
              </p14:nvContentPartPr>
              <p14:xfrm>
                <a:off x="9664091" y="2632375"/>
                <a:ext cx="181800" cy="360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E8941ED-B8A2-64F7-73AE-B0E3752BC4E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46451" y="2614735"/>
                  <a:ext cx="2174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CF7EAFF-CF12-979B-0C50-B5D6690DD94B}"/>
                    </a:ext>
                  </a:extLst>
                </p14:cNvPr>
                <p14:cNvContentPartPr/>
                <p14:nvPr/>
              </p14:nvContentPartPr>
              <p14:xfrm>
                <a:off x="6467651" y="3110815"/>
                <a:ext cx="3138480" cy="21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CF7EAFF-CF12-979B-0C50-B5D6690DD94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50011" y="3093175"/>
                  <a:ext cx="3174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A81FD02-E59B-BB88-437E-52B60464227D}"/>
                    </a:ext>
                  </a:extLst>
                </p14:cNvPr>
                <p14:cNvContentPartPr/>
                <p14:nvPr/>
              </p14:nvContentPartPr>
              <p14:xfrm>
                <a:off x="7416611" y="3418255"/>
                <a:ext cx="279000" cy="274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A81FD02-E59B-BB88-437E-52B60464227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398611" y="3400615"/>
                  <a:ext cx="3146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8446496-3D73-53B6-B434-E48979D12309}"/>
                    </a:ext>
                  </a:extLst>
                </p14:cNvPr>
                <p14:cNvContentPartPr/>
                <p14:nvPr/>
              </p14:nvContentPartPr>
              <p14:xfrm>
                <a:off x="7884971" y="3398815"/>
                <a:ext cx="113400" cy="362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8446496-3D73-53B6-B434-E48979D1230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67331" y="3380815"/>
                  <a:ext cx="1490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8E3F93D-BA40-3BBC-45D6-B4A649A1D3F2}"/>
                    </a:ext>
                  </a:extLst>
                </p14:cNvPr>
                <p14:cNvContentPartPr/>
                <p14:nvPr/>
              </p14:nvContentPartPr>
              <p14:xfrm>
                <a:off x="8057051" y="3442375"/>
                <a:ext cx="116640" cy="225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8E3F93D-BA40-3BBC-45D6-B4A649A1D3F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039051" y="3424735"/>
                  <a:ext cx="152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362FA5D-E638-A82E-1FB6-ECB325B2FEAC}"/>
                    </a:ext>
                  </a:extLst>
                </p14:cNvPr>
                <p14:cNvContentPartPr/>
                <p14:nvPr/>
              </p14:nvContentPartPr>
              <p14:xfrm>
                <a:off x="7995131" y="3573055"/>
                <a:ext cx="195840" cy="35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362FA5D-E638-A82E-1FB6-ECB325B2FEA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77131" y="3555055"/>
                  <a:ext cx="231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87C2AD1-9ED9-0FFC-3A41-6C9F06340723}"/>
                    </a:ext>
                  </a:extLst>
                </p14:cNvPr>
                <p14:cNvContentPartPr/>
                <p14:nvPr/>
              </p14:nvContentPartPr>
              <p14:xfrm>
                <a:off x="8232731" y="3556855"/>
                <a:ext cx="751320" cy="239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87C2AD1-9ED9-0FFC-3A41-6C9F0634072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15091" y="3539215"/>
                  <a:ext cx="7869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A189872-F211-2C1C-2843-4B398CE5D852}"/>
                    </a:ext>
                  </a:extLst>
                </p14:cNvPr>
                <p14:cNvContentPartPr/>
                <p14:nvPr/>
              </p14:nvContentPartPr>
              <p14:xfrm>
                <a:off x="8934731" y="3394135"/>
                <a:ext cx="152640" cy="254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A189872-F211-2C1C-2843-4B398CE5D85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16731" y="3376135"/>
                  <a:ext cx="188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B6D7A3B-360F-AD65-7878-8DB38FBB0525}"/>
                    </a:ext>
                  </a:extLst>
                </p14:cNvPr>
                <p14:cNvContentPartPr/>
                <p14:nvPr/>
              </p14:nvContentPartPr>
              <p14:xfrm>
                <a:off x="8890451" y="3480535"/>
                <a:ext cx="185400" cy="53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B6D7A3B-360F-AD65-7878-8DB38FBB052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72451" y="3462535"/>
                  <a:ext cx="221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18D1BAA-8230-4631-1486-994F74FECD09}"/>
                    </a:ext>
                  </a:extLst>
                </p14:cNvPr>
                <p14:cNvContentPartPr/>
                <p14:nvPr/>
              </p14:nvContentPartPr>
              <p14:xfrm>
                <a:off x="9133811" y="3366415"/>
                <a:ext cx="146880" cy="450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18D1BAA-8230-4631-1486-994F74FECD0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15811" y="3348775"/>
                  <a:ext cx="182520" cy="48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427582E-6E8C-F195-58CE-5850A1A940F2}"/>
              </a:ext>
            </a:extLst>
          </p:cNvPr>
          <p:cNvGrpSpPr/>
          <p:nvPr/>
        </p:nvGrpSpPr>
        <p:grpSpPr>
          <a:xfrm>
            <a:off x="10299131" y="2933335"/>
            <a:ext cx="433800" cy="455760"/>
            <a:chOff x="10299131" y="2933335"/>
            <a:chExt cx="43380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D9F1DE8-98FF-E1D0-7C13-FD32CCEF754E}"/>
                    </a:ext>
                  </a:extLst>
                </p14:cNvPr>
                <p14:cNvContentPartPr/>
                <p14:nvPr/>
              </p14:nvContentPartPr>
              <p14:xfrm>
                <a:off x="10299131" y="2933335"/>
                <a:ext cx="433800" cy="367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D9F1DE8-98FF-E1D0-7C13-FD32CCEF75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81491" y="2915695"/>
                  <a:ext cx="4694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1803182-F23A-B808-E962-7302BB9BC882}"/>
                    </a:ext>
                  </a:extLst>
                </p14:cNvPr>
                <p14:cNvContentPartPr/>
                <p14:nvPr/>
              </p14:nvContentPartPr>
              <p14:xfrm>
                <a:off x="10494611" y="3173095"/>
                <a:ext cx="118800" cy="216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1803182-F23A-B808-E962-7302BB9BC88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476971" y="3155095"/>
                  <a:ext cx="15444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57E1101-32F9-A1C7-BD0D-8FDD6BC1459B}"/>
              </a:ext>
            </a:extLst>
          </p:cNvPr>
          <p:cNvGrpSpPr/>
          <p:nvPr/>
        </p:nvGrpSpPr>
        <p:grpSpPr>
          <a:xfrm>
            <a:off x="1011131" y="4139335"/>
            <a:ext cx="398880" cy="366120"/>
            <a:chOff x="1011131" y="4139335"/>
            <a:chExt cx="39888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069617D-EF37-1645-A7C6-D06B9C1AEAD3}"/>
                    </a:ext>
                  </a:extLst>
                </p14:cNvPr>
                <p14:cNvContentPartPr/>
                <p14:nvPr/>
              </p14:nvContentPartPr>
              <p14:xfrm>
                <a:off x="1011131" y="4170295"/>
                <a:ext cx="32400" cy="335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069617D-EF37-1645-A7C6-D06B9C1AEAD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3491" y="4152655"/>
                  <a:ext cx="680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4A3DDDA-74BB-F006-11D8-604426456663}"/>
                    </a:ext>
                  </a:extLst>
                </p14:cNvPr>
                <p14:cNvContentPartPr/>
                <p14:nvPr/>
              </p14:nvContentPartPr>
              <p14:xfrm>
                <a:off x="1258091" y="4139335"/>
                <a:ext cx="151920" cy="310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4A3DDDA-74BB-F006-11D8-60442645666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240091" y="4121335"/>
                  <a:ext cx="1875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1DB3A82-A59A-FEB4-1222-BB4F82F482B9}"/>
                    </a:ext>
                  </a:extLst>
                </p14:cNvPr>
                <p14:cNvContentPartPr/>
                <p14:nvPr/>
              </p14:nvContentPartPr>
              <p14:xfrm>
                <a:off x="1141091" y="4312495"/>
                <a:ext cx="248040" cy="45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1DB3A82-A59A-FEB4-1222-BB4F82F482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23451" y="4294495"/>
                  <a:ext cx="2836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6E7F475-9620-D05B-39CE-24D1E8025E92}"/>
              </a:ext>
            </a:extLst>
          </p:cNvPr>
          <p:cNvGrpSpPr/>
          <p:nvPr/>
        </p:nvGrpSpPr>
        <p:grpSpPr>
          <a:xfrm>
            <a:off x="1991771" y="4067695"/>
            <a:ext cx="2022840" cy="494280"/>
            <a:chOff x="1991771" y="4067695"/>
            <a:chExt cx="202284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E99D578-903B-DA69-3593-4E39AFB7A916}"/>
                    </a:ext>
                  </a:extLst>
                </p14:cNvPr>
                <p14:cNvContentPartPr/>
                <p14:nvPr/>
              </p14:nvContentPartPr>
              <p14:xfrm>
                <a:off x="1991771" y="4111615"/>
                <a:ext cx="351360" cy="326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E99D578-903B-DA69-3593-4E39AFB7A9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74131" y="4093975"/>
                  <a:ext cx="3870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1AFE350-482E-62AC-E659-9B63FA0AFAB3}"/>
                    </a:ext>
                  </a:extLst>
                </p14:cNvPr>
                <p14:cNvContentPartPr/>
                <p14:nvPr/>
              </p14:nvContentPartPr>
              <p14:xfrm>
                <a:off x="2527811" y="4067695"/>
                <a:ext cx="122040" cy="432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1AFE350-482E-62AC-E659-9B63FA0AFAB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09811" y="4049695"/>
                  <a:ext cx="1576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AF59CAA-36FE-FA0D-2E4E-4CE0CCDF31D6}"/>
                    </a:ext>
                  </a:extLst>
                </p14:cNvPr>
                <p14:cNvContentPartPr/>
                <p14:nvPr/>
              </p14:nvContentPartPr>
              <p14:xfrm>
                <a:off x="2772611" y="4128535"/>
                <a:ext cx="144000" cy="274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AF59CAA-36FE-FA0D-2E4E-4CE0CCDF31D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54611" y="4110535"/>
                  <a:ext cx="1796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F8FAF48-D999-2182-4A79-420121C25A8C}"/>
                    </a:ext>
                  </a:extLst>
                </p14:cNvPr>
                <p14:cNvContentPartPr/>
                <p14:nvPr/>
              </p14:nvContentPartPr>
              <p14:xfrm>
                <a:off x="2706371" y="4261375"/>
                <a:ext cx="232200" cy="26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F8FAF48-D999-2182-4A79-420121C25A8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88731" y="4243375"/>
                  <a:ext cx="267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CEB7894-3D54-A0D1-9336-BC0550193491}"/>
                    </a:ext>
                  </a:extLst>
                </p14:cNvPr>
                <p14:cNvContentPartPr/>
                <p14:nvPr/>
              </p14:nvContentPartPr>
              <p14:xfrm>
                <a:off x="3024251" y="4122415"/>
                <a:ext cx="732960" cy="436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CEB7894-3D54-A0D1-9336-BC055019349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06251" y="4104775"/>
                  <a:ext cx="7686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FE7D6BA-BF64-047F-51BB-C934A6E75193}"/>
                    </a:ext>
                  </a:extLst>
                </p14:cNvPr>
                <p14:cNvContentPartPr/>
                <p14:nvPr/>
              </p14:nvContentPartPr>
              <p14:xfrm>
                <a:off x="3547691" y="4225735"/>
                <a:ext cx="226080" cy="41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FE7D6BA-BF64-047F-51BB-C934A6E7519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29691" y="4208095"/>
                  <a:ext cx="261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4B3B000-7BC9-96A1-8F34-7FEDEF70DE7B}"/>
                    </a:ext>
                  </a:extLst>
                </p14:cNvPr>
                <p14:cNvContentPartPr/>
                <p14:nvPr/>
              </p14:nvContentPartPr>
              <p14:xfrm>
                <a:off x="3810131" y="4114855"/>
                <a:ext cx="204480" cy="447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4B3B000-7BC9-96A1-8F34-7FEDEF70DE7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92131" y="4096855"/>
                  <a:ext cx="240120" cy="48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2E2660B-0922-8F51-F7F1-BFB778AB0C80}"/>
              </a:ext>
            </a:extLst>
          </p:cNvPr>
          <p:cNvGrpSpPr/>
          <p:nvPr/>
        </p:nvGrpSpPr>
        <p:grpSpPr>
          <a:xfrm>
            <a:off x="4551731" y="4138975"/>
            <a:ext cx="572040" cy="394560"/>
            <a:chOff x="4551731" y="4138975"/>
            <a:chExt cx="57204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6297AF3-B02E-66ED-1A9A-94715FA06642}"/>
                    </a:ext>
                  </a:extLst>
                </p14:cNvPr>
                <p14:cNvContentPartPr/>
                <p14:nvPr/>
              </p14:nvContentPartPr>
              <p14:xfrm>
                <a:off x="4551731" y="4170295"/>
                <a:ext cx="356400" cy="260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6297AF3-B02E-66ED-1A9A-94715FA0664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34091" y="4152295"/>
                  <a:ext cx="392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6A04F50-0E06-7D78-0FB7-57E5823EFB09}"/>
                    </a:ext>
                  </a:extLst>
                </p14:cNvPr>
                <p14:cNvContentPartPr/>
                <p14:nvPr/>
              </p14:nvContentPartPr>
              <p14:xfrm>
                <a:off x="4796531" y="4138975"/>
                <a:ext cx="327240" cy="394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6A04F50-0E06-7D78-0FB7-57E5823EFB0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78891" y="4120975"/>
                  <a:ext cx="362880" cy="43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AC7C9F1-94ED-8445-2880-4346F27ECA50}"/>
              </a:ext>
            </a:extLst>
          </p:cNvPr>
          <p:cNvGrpSpPr/>
          <p:nvPr/>
        </p:nvGrpSpPr>
        <p:grpSpPr>
          <a:xfrm>
            <a:off x="5510411" y="4032055"/>
            <a:ext cx="1350000" cy="567720"/>
            <a:chOff x="5510411" y="4032055"/>
            <a:chExt cx="135000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9773C62-495E-F021-18C4-DEC5B9F7D31B}"/>
                    </a:ext>
                  </a:extLst>
                </p14:cNvPr>
                <p14:cNvContentPartPr/>
                <p14:nvPr/>
              </p14:nvContentPartPr>
              <p14:xfrm>
                <a:off x="5510411" y="4152655"/>
                <a:ext cx="387360" cy="292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9773C62-495E-F021-18C4-DEC5B9F7D31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92771" y="4135015"/>
                  <a:ext cx="4230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0901895-F83B-C9AB-60A8-9DB5AA8A6A7B}"/>
                    </a:ext>
                  </a:extLst>
                </p14:cNvPr>
                <p14:cNvContentPartPr/>
                <p14:nvPr/>
              </p14:nvContentPartPr>
              <p14:xfrm>
                <a:off x="6082451" y="4032055"/>
                <a:ext cx="180360" cy="444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0901895-F83B-C9AB-60A8-9DB5AA8A6A7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64451" y="4014415"/>
                  <a:ext cx="2160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E48EF4-BD15-4FFF-0D4F-1AB6CD8756DE}"/>
                    </a:ext>
                  </a:extLst>
                </p14:cNvPr>
                <p14:cNvContentPartPr/>
                <p14:nvPr/>
              </p14:nvContentPartPr>
              <p14:xfrm>
                <a:off x="6312131" y="4128895"/>
                <a:ext cx="188640" cy="279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CE48EF4-BD15-4FFF-0D4F-1AB6CD8756D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94491" y="4110895"/>
                  <a:ext cx="224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95B8677-9957-59C4-1DC8-21ABBF792472}"/>
                    </a:ext>
                  </a:extLst>
                </p14:cNvPr>
                <p14:cNvContentPartPr/>
                <p14:nvPr/>
              </p14:nvContentPartPr>
              <p14:xfrm>
                <a:off x="6589331" y="4049695"/>
                <a:ext cx="271080" cy="550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95B8677-9957-59C4-1DC8-21ABBF79247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71331" y="4032055"/>
                  <a:ext cx="306720" cy="58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CA13C23-C3CF-5C39-DC1B-4A06BDFCC52A}"/>
              </a:ext>
            </a:extLst>
          </p:cNvPr>
          <p:cNvGrpSpPr/>
          <p:nvPr/>
        </p:nvGrpSpPr>
        <p:grpSpPr>
          <a:xfrm>
            <a:off x="2731931" y="4704175"/>
            <a:ext cx="423360" cy="331560"/>
            <a:chOff x="2731931" y="4704175"/>
            <a:chExt cx="42336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76FCBAE-D3EA-77CC-FFC9-870E48CD0CB7}"/>
                    </a:ext>
                  </a:extLst>
                </p14:cNvPr>
                <p14:cNvContentPartPr/>
                <p14:nvPr/>
              </p14:nvContentPartPr>
              <p14:xfrm>
                <a:off x="2731931" y="4704175"/>
                <a:ext cx="113400" cy="137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76FCBAE-D3EA-77CC-FFC9-870E48CD0CB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13931" y="4686535"/>
                  <a:ext cx="149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0A40484-E632-24DC-AFFA-10A8B02CD636}"/>
                    </a:ext>
                  </a:extLst>
                </p14:cNvPr>
                <p14:cNvContentPartPr/>
                <p14:nvPr/>
              </p14:nvContentPartPr>
              <p14:xfrm>
                <a:off x="2903291" y="4820815"/>
                <a:ext cx="19440" cy="28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0A40484-E632-24DC-AFFA-10A8B02CD63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885291" y="4803175"/>
                  <a:ext cx="55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6F3A08A-BE58-2546-C24E-BF25A54CA92A}"/>
                    </a:ext>
                  </a:extLst>
                </p14:cNvPr>
                <p14:cNvContentPartPr/>
                <p14:nvPr/>
              </p14:nvContentPartPr>
              <p14:xfrm>
                <a:off x="2961611" y="4761055"/>
                <a:ext cx="122400" cy="274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6F3A08A-BE58-2546-C24E-BF25A54CA92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43971" y="4743055"/>
                  <a:ext cx="158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9668FC4-607E-9187-6284-0EF112BA4925}"/>
                    </a:ext>
                  </a:extLst>
                </p14:cNvPr>
                <p14:cNvContentPartPr/>
                <p14:nvPr/>
              </p14:nvContentPartPr>
              <p14:xfrm>
                <a:off x="3148451" y="4879855"/>
                <a:ext cx="6840" cy="51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9668FC4-607E-9187-6284-0EF112BA492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30451" y="4861855"/>
                  <a:ext cx="4248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B349051-33F0-2981-7E97-631DBA34299F}"/>
              </a:ext>
            </a:extLst>
          </p:cNvPr>
          <p:cNvGrpSpPr/>
          <p:nvPr/>
        </p:nvGrpSpPr>
        <p:grpSpPr>
          <a:xfrm>
            <a:off x="3418811" y="4690855"/>
            <a:ext cx="640800" cy="367560"/>
            <a:chOff x="3418811" y="4690855"/>
            <a:chExt cx="64080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0707026-C60C-DF2A-2AFF-53E9B459F0CC}"/>
                    </a:ext>
                  </a:extLst>
                </p14:cNvPr>
                <p14:cNvContentPartPr/>
                <p14:nvPr/>
              </p14:nvContentPartPr>
              <p14:xfrm>
                <a:off x="3418811" y="4783015"/>
                <a:ext cx="189000" cy="275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0707026-C60C-DF2A-2AFF-53E9B459F0C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01171" y="4765375"/>
                  <a:ext cx="224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B1CCD96-F0E2-A8CA-6303-05141298CB90}"/>
                    </a:ext>
                  </a:extLst>
                </p14:cNvPr>
                <p14:cNvContentPartPr/>
                <p14:nvPr/>
              </p14:nvContentPartPr>
              <p14:xfrm>
                <a:off x="3681611" y="4757455"/>
                <a:ext cx="117720" cy="73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B1CCD96-F0E2-A8CA-6303-05141298CB9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63611" y="4739455"/>
                  <a:ext cx="153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87958FA-3673-76CD-6C94-39AB2E9FF431}"/>
                    </a:ext>
                  </a:extLst>
                </p14:cNvPr>
                <p14:cNvContentPartPr/>
                <p14:nvPr/>
              </p14:nvContentPartPr>
              <p14:xfrm>
                <a:off x="3811571" y="4704895"/>
                <a:ext cx="112320" cy="141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87958FA-3673-76CD-6C94-39AB2E9FF43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93571" y="4686895"/>
                  <a:ext cx="147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EA4B774-5942-226F-365A-047160CB0530}"/>
                    </a:ext>
                  </a:extLst>
                </p14:cNvPr>
                <p14:cNvContentPartPr/>
                <p14:nvPr/>
              </p14:nvContentPartPr>
              <p14:xfrm>
                <a:off x="3985811" y="4690855"/>
                <a:ext cx="61200" cy="92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EA4B774-5942-226F-365A-047160CB053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68171" y="4672855"/>
                  <a:ext cx="96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7109869-E92C-587D-6130-A07159E21F62}"/>
                    </a:ext>
                  </a:extLst>
                </p14:cNvPr>
                <p14:cNvContentPartPr/>
                <p14:nvPr/>
              </p14:nvContentPartPr>
              <p14:xfrm>
                <a:off x="3987611" y="4783015"/>
                <a:ext cx="72000" cy="56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7109869-E92C-587D-6130-A07159E21F6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969611" y="4765015"/>
                  <a:ext cx="10764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4B9EA54-2307-B9C6-C113-D98728F638E7}"/>
                  </a:ext>
                </a:extLst>
              </p14:cNvPr>
              <p14:cNvContentPartPr/>
              <p14:nvPr/>
            </p14:nvContentPartPr>
            <p14:xfrm>
              <a:off x="7156331" y="4641175"/>
              <a:ext cx="112320" cy="2307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4B9EA54-2307-B9C6-C113-D98728F638E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138691" y="4623175"/>
                <a:ext cx="14796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DED2096-BF50-7048-2861-46E195426A9C}"/>
              </a:ext>
            </a:extLst>
          </p:cNvPr>
          <p:cNvGrpSpPr/>
          <p:nvPr/>
        </p:nvGrpSpPr>
        <p:grpSpPr>
          <a:xfrm>
            <a:off x="7686971" y="4099375"/>
            <a:ext cx="3701160" cy="542160"/>
            <a:chOff x="7686971" y="4099375"/>
            <a:chExt cx="370116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1456B8B-94E3-E636-6644-B4ED80D9BF0B}"/>
                    </a:ext>
                  </a:extLst>
                </p14:cNvPr>
                <p14:cNvContentPartPr/>
                <p14:nvPr/>
              </p14:nvContentPartPr>
              <p14:xfrm>
                <a:off x="7765091" y="4238695"/>
                <a:ext cx="116640" cy="273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1456B8B-94E3-E636-6644-B4ED80D9BF0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47091" y="4221055"/>
                  <a:ext cx="1522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29BDD42-3A8C-2A07-26DE-637E8976BF88}"/>
                    </a:ext>
                  </a:extLst>
                </p14:cNvPr>
                <p14:cNvContentPartPr/>
                <p14:nvPr/>
              </p14:nvContentPartPr>
              <p14:xfrm>
                <a:off x="7686971" y="4338055"/>
                <a:ext cx="230760" cy="43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29BDD42-3A8C-2A07-26DE-637E8976BF8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668971" y="4320055"/>
                  <a:ext cx="266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EB66640-7DF2-39CD-2F9E-EBB866EDAD61}"/>
                    </a:ext>
                  </a:extLst>
                </p14:cNvPr>
                <p14:cNvContentPartPr/>
                <p14:nvPr/>
              </p14:nvContentPartPr>
              <p14:xfrm>
                <a:off x="7925651" y="4256695"/>
                <a:ext cx="69840" cy="276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EB66640-7DF2-39CD-2F9E-EBB866EDAD6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07651" y="4239055"/>
                  <a:ext cx="1054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F37425E-99DF-10CD-380B-2B3D1FA7EC9A}"/>
                    </a:ext>
                  </a:extLst>
                </p14:cNvPr>
                <p14:cNvContentPartPr/>
                <p14:nvPr/>
              </p14:nvContentPartPr>
              <p14:xfrm>
                <a:off x="8105291" y="4397455"/>
                <a:ext cx="78120" cy="140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F37425E-99DF-10CD-380B-2B3D1FA7EC9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87651" y="4379815"/>
                  <a:ext cx="113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DDE24F9-19EF-FD45-5A30-D400A8B61B70}"/>
                    </a:ext>
                  </a:extLst>
                </p14:cNvPr>
                <p14:cNvContentPartPr/>
                <p14:nvPr/>
              </p14:nvContentPartPr>
              <p14:xfrm>
                <a:off x="8206451" y="4438495"/>
                <a:ext cx="169200" cy="97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DDE24F9-19EF-FD45-5A30-D400A8B61B7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88451" y="4420495"/>
                  <a:ext cx="204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6189EE8-4CE4-7CB4-2FE5-7F86E51C42DC}"/>
                    </a:ext>
                  </a:extLst>
                </p14:cNvPr>
                <p14:cNvContentPartPr/>
                <p14:nvPr/>
              </p14:nvContentPartPr>
              <p14:xfrm>
                <a:off x="8793971" y="4195495"/>
                <a:ext cx="24840" cy="303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6189EE8-4CE4-7CB4-2FE5-7F86E51C42D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776331" y="4177495"/>
                  <a:ext cx="604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37427FF-E3C0-4CE7-F379-DB452372BEB0}"/>
                    </a:ext>
                  </a:extLst>
                </p14:cNvPr>
                <p14:cNvContentPartPr/>
                <p14:nvPr/>
              </p14:nvContentPartPr>
              <p14:xfrm>
                <a:off x="8655011" y="4203055"/>
                <a:ext cx="275400" cy="46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37427FF-E3C0-4CE7-F379-DB452372BEB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37371" y="4185415"/>
                  <a:ext cx="311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F2F1504-EC32-7510-D6B3-A7ECB4651CFF}"/>
                    </a:ext>
                  </a:extLst>
                </p14:cNvPr>
                <p14:cNvContentPartPr/>
                <p14:nvPr/>
              </p14:nvContentPartPr>
              <p14:xfrm>
                <a:off x="8873171" y="4478455"/>
                <a:ext cx="137520" cy="163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F2F1504-EC32-7510-D6B3-A7ECB4651CF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55171" y="4460455"/>
                  <a:ext cx="173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6D07B67-89F7-C760-8B37-1501EBB586C8}"/>
                    </a:ext>
                  </a:extLst>
                </p14:cNvPr>
                <p14:cNvContentPartPr/>
                <p14:nvPr/>
              </p14:nvContentPartPr>
              <p14:xfrm>
                <a:off x="9291491" y="4100095"/>
                <a:ext cx="84240" cy="391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6D07B67-89F7-C760-8B37-1501EBB586C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73491" y="4082095"/>
                  <a:ext cx="1198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D7E7A37-BCDF-F34B-1DAC-84EFE6FF7F27}"/>
                    </a:ext>
                  </a:extLst>
                </p14:cNvPr>
                <p14:cNvContentPartPr/>
                <p14:nvPr/>
              </p14:nvContentPartPr>
              <p14:xfrm>
                <a:off x="9483011" y="4168495"/>
                <a:ext cx="90360" cy="287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D7E7A37-BCDF-F34B-1DAC-84EFE6FF7F2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465011" y="4150495"/>
                  <a:ext cx="1260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255547E-6719-971A-7465-4706C783056E}"/>
                    </a:ext>
                  </a:extLst>
                </p14:cNvPr>
                <p14:cNvContentPartPr/>
                <p14:nvPr/>
              </p14:nvContentPartPr>
              <p14:xfrm>
                <a:off x="9433691" y="4304215"/>
                <a:ext cx="170640" cy="11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255547E-6719-971A-7465-4706C783056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415691" y="4286575"/>
                  <a:ext cx="206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FE282EE-C502-0A7E-691D-E9C08E7D2A6D}"/>
                    </a:ext>
                  </a:extLst>
                </p14:cNvPr>
                <p14:cNvContentPartPr/>
                <p14:nvPr/>
              </p14:nvContentPartPr>
              <p14:xfrm>
                <a:off x="9648251" y="4139695"/>
                <a:ext cx="136440" cy="299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FE282EE-C502-0A7E-691D-E9C08E7D2A6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30611" y="4121695"/>
                  <a:ext cx="1720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C3BF67B-BDB5-DC73-4107-4AF1C69AFBD3}"/>
                    </a:ext>
                  </a:extLst>
                </p14:cNvPr>
                <p14:cNvContentPartPr/>
                <p14:nvPr/>
              </p14:nvContentPartPr>
              <p14:xfrm>
                <a:off x="9822131" y="4321135"/>
                <a:ext cx="193680" cy="50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C3BF67B-BDB5-DC73-4107-4AF1C69AFBD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804491" y="4303495"/>
                  <a:ext cx="229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C81AECE-402C-05EC-BAD8-780B34E1D3BE}"/>
                    </a:ext>
                  </a:extLst>
                </p14:cNvPr>
                <p14:cNvContentPartPr/>
                <p14:nvPr/>
              </p14:nvContentPartPr>
              <p14:xfrm>
                <a:off x="9977291" y="4322575"/>
                <a:ext cx="172800" cy="91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C81AECE-402C-05EC-BAD8-780B34E1D3B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959651" y="4304935"/>
                  <a:ext cx="208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0B53FCD-0A3B-834A-FF5B-C1072472369D}"/>
                    </a:ext>
                  </a:extLst>
                </p14:cNvPr>
                <p14:cNvContentPartPr/>
                <p14:nvPr/>
              </p14:nvContentPartPr>
              <p14:xfrm>
                <a:off x="10218491" y="4127095"/>
                <a:ext cx="99720" cy="291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0B53FCD-0A3B-834A-FF5B-C1072472369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00851" y="4109455"/>
                  <a:ext cx="1353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60C27FE-EF34-B194-8D34-69DB50EFD9AE}"/>
                    </a:ext>
                  </a:extLst>
                </p14:cNvPr>
                <p14:cNvContentPartPr/>
                <p14:nvPr/>
              </p14:nvContentPartPr>
              <p14:xfrm>
                <a:off x="10316771" y="4099375"/>
                <a:ext cx="170640" cy="436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60C27FE-EF34-B194-8D34-69DB50EFD9A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98771" y="4081735"/>
                  <a:ext cx="2062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EA36F42-EC62-45DD-162E-EED69EBA0192}"/>
                    </a:ext>
                  </a:extLst>
                </p14:cNvPr>
                <p14:cNvContentPartPr/>
                <p14:nvPr/>
              </p14:nvContentPartPr>
              <p14:xfrm>
                <a:off x="10665611" y="4190095"/>
                <a:ext cx="238320" cy="139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EA36F42-EC62-45DD-162E-EED69EBA019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47971" y="4172095"/>
                  <a:ext cx="273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1A44A56-EEA7-E6F6-C969-CA559567F430}"/>
                    </a:ext>
                  </a:extLst>
                </p14:cNvPr>
                <p14:cNvContentPartPr/>
                <p14:nvPr/>
              </p14:nvContentPartPr>
              <p14:xfrm>
                <a:off x="10628531" y="4378375"/>
                <a:ext cx="232920" cy="145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1A44A56-EEA7-E6F6-C969-CA559567F43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10891" y="4360735"/>
                  <a:ext cx="268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45133B2-33EA-E956-4393-F9229E3BB7D5}"/>
                    </a:ext>
                  </a:extLst>
                </p14:cNvPr>
                <p14:cNvContentPartPr/>
                <p14:nvPr/>
              </p14:nvContentPartPr>
              <p14:xfrm>
                <a:off x="11124251" y="4121695"/>
                <a:ext cx="263880" cy="322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45133B2-33EA-E956-4393-F9229E3BB7D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06611" y="4103695"/>
                  <a:ext cx="2995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87C41AF-C953-5C29-A210-3A99EB47B460}"/>
                    </a:ext>
                  </a:extLst>
                </p14:cNvPr>
                <p14:cNvContentPartPr/>
                <p14:nvPr/>
              </p14:nvContentPartPr>
              <p14:xfrm>
                <a:off x="11243411" y="4325455"/>
                <a:ext cx="44640" cy="227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87C41AF-C953-5C29-A210-3A99EB47B46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25411" y="4307455"/>
                  <a:ext cx="8028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B39A1DB-1CED-A74F-7094-1908F185546B}"/>
              </a:ext>
            </a:extLst>
          </p:cNvPr>
          <p:cNvGrpSpPr/>
          <p:nvPr/>
        </p:nvGrpSpPr>
        <p:grpSpPr>
          <a:xfrm>
            <a:off x="1012931" y="5734855"/>
            <a:ext cx="388800" cy="293400"/>
            <a:chOff x="1012931" y="5734855"/>
            <a:chExt cx="38880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783C941-D4B0-3233-2AF4-0E58C4877436}"/>
                    </a:ext>
                  </a:extLst>
                </p14:cNvPr>
                <p14:cNvContentPartPr/>
                <p14:nvPr/>
              </p14:nvContentPartPr>
              <p14:xfrm>
                <a:off x="1012931" y="5734855"/>
                <a:ext cx="73440" cy="260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783C941-D4B0-3233-2AF4-0E58C487743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4931" y="5717215"/>
                  <a:ext cx="109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8C52BA8-04F0-92F5-FD9A-5A083117408B}"/>
                    </a:ext>
                  </a:extLst>
                </p14:cNvPr>
                <p14:cNvContentPartPr/>
                <p14:nvPr/>
              </p14:nvContentPartPr>
              <p14:xfrm>
                <a:off x="1268891" y="5740255"/>
                <a:ext cx="101520" cy="288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8C52BA8-04F0-92F5-FD9A-5A083117408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51251" y="5722255"/>
                  <a:ext cx="1371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6597EC1-4934-CE38-CE53-BC9BDB4BC050}"/>
                    </a:ext>
                  </a:extLst>
                </p14:cNvPr>
                <p14:cNvContentPartPr/>
                <p14:nvPr/>
              </p14:nvContentPartPr>
              <p14:xfrm>
                <a:off x="1185011" y="5919895"/>
                <a:ext cx="216720" cy="44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6597EC1-4934-CE38-CE53-BC9BDB4BC05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67371" y="5901895"/>
                  <a:ext cx="25236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FCAC4353-1AAC-6322-A859-CE47F33BBBD0}"/>
              </a:ext>
            </a:extLst>
          </p:cNvPr>
          <p:cNvGrpSpPr/>
          <p:nvPr/>
        </p:nvGrpSpPr>
        <p:grpSpPr>
          <a:xfrm>
            <a:off x="1853891" y="5653135"/>
            <a:ext cx="1035720" cy="427680"/>
            <a:chOff x="1853891" y="5653135"/>
            <a:chExt cx="103572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A269C6E-FF73-2BD6-86C7-3B5F6C18CBA0}"/>
                    </a:ext>
                  </a:extLst>
                </p14:cNvPr>
                <p14:cNvContentPartPr/>
                <p14:nvPr/>
              </p14:nvContentPartPr>
              <p14:xfrm>
                <a:off x="1903571" y="5691295"/>
                <a:ext cx="172080" cy="2757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A269C6E-FF73-2BD6-86C7-3B5F6C18CBA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885571" y="5673655"/>
                  <a:ext cx="207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3AC080B-3E9B-CB59-5D6E-C18DF8306650}"/>
                    </a:ext>
                  </a:extLst>
                </p14:cNvPr>
                <p14:cNvContentPartPr/>
                <p14:nvPr/>
              </p14:nvContentPartPr>
              <p14:xfrm>
                <a:off x="1853891" y="5790655"/>
                <a:ext cx="239760" cy="34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3AC080B-3E9B-CB59-5D6E-C18DF830665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835891" y="5772655"/>
                  <a:ext cx="275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0019D39-522E-6035-B98C-06608B30AA42}"/>
                    </a:ext>
                  </a:extLst>
                </p14:cNvPr>
                <p14:cNvContentPartPr/>
                <p14:nvPr/>
              </p14:nvContentPartPr>
              <p14:xfrm>
                <a:off x="2178251" y="5780215"/>
                <a:ext cx="376560" cy="140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0019D39-522E-6035-B98C-06608B30AA4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160251" y="5762215"/>
                  <a:ext cx="412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21349D4-211A-5134-378B-8FB414C41E66}"/>
                    </a:ext>
                  </a:extLst>
                </p14:cNvPr>
                <p14:cNvContentPartPr/>
                <p14:nvPr/>
              </p14:nvContentPartPr>
              <p14:xfrm>
                <a:off x="2526731" y="5653135"/>
                <a:ext cx="362880" cy="427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21349D4-211A-5134-378B-8FB414C41E6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508731" y="5635495"/>
                  <a:ext cx="3985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A2FD58F-B831-8F94-2094-9C7B58A1D740}"/>
                    </a:ext>
                  </a:extLst>
                </p14:cNvPr>
                <p14:cNvContentPartPr/>
                <p14:nvPr/>
              </p14:nvContentPartPr>
              <p14:xfrm>
                <a:off x="2775491" y="5759695"/>
                <a:ext cx="79200" cy="20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A2FD58F-B831-8F94-2094-9C7B58A1D74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757491" y="5742055"/>
                  <a:ext cx="114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2BFDECF-1E3F-C026-794D-61A8A82EDB2A}"/>
                    </a:ext>
                  </a:extLst>
                </p14:cNvPr>
                <p14:cNvContentPartPr/>
                <p14:nvPr/>
              </p14:nvContentPartPr>
              <p14:xfrm>
                <a:off x="2243051" y="5789575"/>
                <a:ext cx="63360" cy="18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2BFDECF-1E3F-C026-794D-61A8A82EDB2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225411" y="5771935"/>
                  <a:ext cx="990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A645870-1D5A-1CC4-261A-60E9897F36B1}"/>
              </a:ext>
            </a:extLst>
          </p:cNvPr>
          <p:cNvGrpSpPr/>
          <p:nvPr/>
        </p:nvGrpSpPr>
        <p:grpSpPr>
          <a:xfrm>
            <a:off x="3251051" y="5744575"/>
            <a:ext cx="230760" cy="245520"/>
            <a:chOff x="3251051" y="5744575"/>
            <a:chExt cx="23076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10A8A26-9A94-4B3F-AE37-48A1DAA53ED9}"/>
                    </a:ext>
                  </a:extLst>
                </p14:cNvPr>
                <p14:cNvContentPartPr/>
                <p14:nvPr/>
              </p14:nvContentPartPr>
              <p14:xfrm>
                <a:off x="3251051" y="5786695"/>
                <a:ext cx="20880" cy="153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10A8A26-9A94-4B3F-AE37-48A1DAA53ED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233051" y="5768695"/>
                  <a:ext cx="56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61C8FBA-DAD4-F977-4898-C400D1886A63}"/>
                    </a:ext>
                  </a:extLst>
                </p14:cNvPr>
                <p14:cNvContentPartPr/>
                <p14:nvPr/>
              </p14:nvContentPartPr>
              <p14:xfrm>
                <a:off x="3252131" y="5744575"/>
                <a:ext cx="32040" cy="19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61C8FBA-DAD4-F977-4898-C400D1886A6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234491" y="5726935"/>
                  <a:ext cx="67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F296B2F-CF2A-E7C9-210E-CC7916988404}"/>
                    </a:ext>
                  </a:extLst>
                </p14:cNvPr>
                <p14:cNvContentPartPr/>
                <p14:nvPr/>
              </p14:nvContentPartPr>
              <p14:xfrm>
                <a:off x="3353651" y="5818735"/>
                <a:ext cx="128160" cy="171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F296B2F-CF2A-E7C9-210E-CC791698840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336011" y="5801095"/>
                  <a:ext cx="16380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83C8691-27FF-A6F6-BA37-54E01BB4C965}"/>
              </a:ext>
            </a:extLst>
          </p:cNvPr>
          <p:cNvGrpSpPr/>
          <p:nvPr/>
        </p:nvGrpSpPr>
        <p:grpSpPr>
          <a:xfrm>
            <a:off x="3924611" y="5499055"/>
            <a:ext cx="757440" cy="622080"/>
            <a:chOff x="3924611" y="5499055"/>
            <a:chExt cx="757440" cy="62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179D20A-E599-4D9A-9C22-533AF38665B1}"/>
                    </a:ext>
                  </a:extLst>
                </p14:cNvPr>
                <p14:cNvContentPartPr/>
                <p14:nvPr/>
              </p14:nvContentPartPr>
              <p14:xfrm>
                <a:off x="4128731" y="5529295"/>
                <a:ext cx="65160" cy="413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179D20A-E599-4D9A-9C22-533AF38665B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11091" y="5511295"/>
                  <a:ext cx="1008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07AB250-BF31-F265-08BB-106F711EBFDF}"/>
                    </a:ext>
                  </a:extLst>
                </p14:cNvPr>
                <p14:cNvContentPartPr/>
                <p14:nvPr/>
              </p14:nvContentPartPr>
              <p14:xfrm>
                <a:off x="4286771" y="5531095"/>
                <a:ext cx="18360" cy="380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07AB250-BF31-F265-08BB-106F711EBFD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269131" y="5513095"/>
                  <a:ext cx="540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111D6E8-90B0-7208-DDD9-058ACAD16C23}"/>
                    </a:ext>
                  </a:extLst>
                </p14:cNvPr>
                <p14:cNvContentPartPr/>
                <p14:nvPr/>
              </p14:nvContentPartPr>
              <p14:xfrm>
                <a:off x="4166171" y="5746375"/>
                <a:ext cx="149040" cy="24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111D6E8-90B0-7208-DDD9-058ACAD16C2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48171" y="5728735"/>
                  <a:ext cx="184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E3A544D-13DE-1A60-4473-D8F615A4E6C1}"/>
                    </a:ext>
                  </a:extLst>
                </p14:cNvPr>
                <p14:cNvContentPartPr/>
                <p14:nvPr/>
              </p14:nvContentPartPr>
              <p14:xfrm>
                <a:off x="4332491" y="5802895"/>
                <a:ext cx="185400" cy="164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E3A544D-13DE-1A60-4473-D8F615A4E6C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314491" y="5784895"/>
                  <a:ext cx="221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40823B0-FC6C-561C-9126-BFE685C5C9F9}"/>
                    </a:ext>
                  </a:extLst>
                </p14:cNvPr>
                <p14:cNvContentPartPr/>
                <p14:nvPr/>
              </p14:nvContentPartPr>
              <p14:xfrm>
                <a:off x="3924611" y="5942575"/>
                <a:ext cx="176400" cy="178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40823B0-FC6C-561C-9126-BFE685C5C9F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06971" y="5924575"/>
                  <a:ext cx="212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3DF750D-F677-4C00-EB61-2F4229EB9F12}"/>
                    </a:ext>
                  </a:extLst>
                </p14:cNvPr>
                <p14:cNvContentPartPr/>
                <p14:nvPr/>
              </p14:nvContentPartPr>
              <p14:xfrm>
                <a:off x="4596371" y="5499055"/>
                <a:ext cx="53640" cy="200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3DF750D-F677-4C00-EB61-2F4229EB9F1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578371" y="5481415"/>
                  <a:ext cx="892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8E5A0C8-9F3D-ADA1-0681-25367066605A}"/>
                    </a:ext>
                  </a:extLst>
                </p14:cNvPr>
                <p14:cNvContentPartPr/>
                <p14:nvPr/>
              </p14:nvContentPartPr>
              <p14:xfrm>
                <a:off x="4532291" y="5507335"/>
                <a:ext cx="149760" cy="150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8E5A0C8-9F3D-ADA1-0681-25367066605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514291" y="5489335"/>
                  <a:ext cx="18540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49AD571C-F54E-287D-A882-0854C54AF49F}"/>
                  </a:ext>
                </a:extLst>
              </p14:cNvPr>
              <p14:cNvContentPartPr/>
              <p14:nvPr/>
            </p14:nvContentPartPr>
            <p14:xfrm>
              <a:off x="4845851" y="6024655"/>
              <a:ext cx="117000" cy="2268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49AD571C-F54E-287D-A882-0854C54AF49F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4828211" y="6007015"/>
                <a:ext cx="15264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09430A0-75C1-2B5D-A5E0-6DFA78358F70}"/>
              </a:ext>
            </a:extLst>
          </p:cNvPr>
          <p:cNvGrpSpPr/>
          <p:nvPr/>
        </p:nvGrpSpPr>
        <p:grpSpPr>
          <a:xfrm>
            <a:off x="5549651" y="5582575"/>
            <a:ext cx="961200" cy="384840"/>
            <a:chOff x="5549651" y="5582575"/>
            <a:chExt cx="96120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D2497B7-B32C-BAF5-0669-57720A004924}"/>
                    </a:ext>
                  </a:extLst>
                </p14:cNvPr>
                <p14:cNvContentPartPr/>
                <p14:nvPr/>
              </p14:nvContentPartPr>
              <p14:xfrm>
                <a:off x="5609051" y="5677975"/>
                <a:ext cx="194760" cy="289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D2497B7-B32C-BAF5-0669-57720A00492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91051" y="5660335"/>
                  <a:ext cx="230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F9F12B4-F814-62ED-6709-65F0E31790F0}"/>
                    </a:ext>
                  </a:extLst>
                </p14:cNvPr>
                <p14:cNvContentPartPr/>
                <p14:nvPr/>
              </p14:nvContentPartPr>
              <p14:xfrm>
                <a:off x="5549651" y="5753935"/>
                <a:ext cx="247680" cy="17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F9F12B4-F814-62ED-6709-65F0E31790F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31651" y="5736295"/>
                  <a:ext cx="283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2B82E87-03BA-C08E-3890-6FCC83DB4668}"/>
                    </a:ext>
                  </a:extLst>
                </p14:cNvPr>
                <p14:cNvContentPartPr/>
                <p14:nvPr/>
              </p14:nvContentPartPr>
              <p14:xfrm>
                <a:off x="5951411" y="5582575"/>
                <a:ext cx="131760" cy="349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2B82E87-03BA-C08E-3890-6FCC83DB466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933411" y="5564935"/>
                  <a:ext cx="1674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98B3DA0-DE08-32BC-758E-DC7FEB2C44EA}"/>
                    </a:ext>
                  </a:extLst>
                </p14:cNvPr>
                <p14:cNvContentPartPr/>
                <p14:nvPr/>
              </p14:nvContentPartPr>
              <p14:xfrm>
                <a:off x="6195851" y="5774095"/>
                <a:ext cx="76320" cy="167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98B3DA0-DE08-32BC-758E-DC7FEB2C44E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77851" y="5756095"/>
                  <a:ext cx="111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ED4A5D7-7A9F-FB3D-2AF0-0797B8AC7898}"/>
                    </a:ext>
                  </a:extLst>
                </p14:cNvPr>
                <p14:cNvContentPartPr/>
                <p14:nvPr/>
              </p14:nvContentPartPr>
              <p14:xfrm>
                <a:off x="6347771" y="5802535"/>
                <a:ext cx="163080" cy="144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ED4A5D7-7A9F-FB3D-2AF0-0797B8AC789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30131" y="5784535"/>
                  <a:ext cx="19872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0FA4983-F2D3-9126-E8C3-2980CDB92A10}"/>
              </a:ext>
            </a:extLst>
          </p:cNvPr>
          <p:cNvGrpSpPr/>
          <p:nvPr/>
        </p:nvGrpSpPr>
        <p:grpSpPr>
          <a:xfrm>
            <a:off x="7110251" y="5483575"/>
            <a:ext cx="3770640" cy="554400"/>
            <a:chOff x="7110251" y="5483575"/>
            <a:chExt cx="377064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35CCDB1-7683-1D11-2598-0BA6EA23ADCD}"/>
                    </a:ext>
                  </a:extLst>
                </p14:cNvPr>
                <p14:cNvContentPartPr/>
                <p14:nvPr/>
              </p14:nvContentPartPr>
              <p14:xfrm>
                <a:off x="7222211" y="5564935"/>
                <a:ext cx="40320" cy="371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35CCDB1-7683-1D11-2598-0BA6EA23ADC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204571" y="5546935"/>
                  <a:ext cx="759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2FE3E52-6D47-33F1-2FAA-6DB527D32704}"/>
                    </a:ext>
                  </a:extLst>
                </p14:cNvPr>
                <p14:cNvContentPartPr/>
                <p14:nvPr/>
              </p14:nvContentPartPr>
              <p14:xfrm>
                <a:off x="7110251" y="5567095"/>
                <a:ext cx="332280" cy="36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2FE3E52-6D47-33F1-2FAA-6DB527D3270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092611" y="5549455"/>
                  <a:ext cx="367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2D7E099-0B14-C09A-6654-A0F76CB27B7F}"/>
                    </a:ext>
                  </a:extLst>
                </p14:cNvPr>
                <p14:cNvContentPartPr/>
                <p14:nvPr/>
              </p14:nvContentPartPr>
              <p14:xfrm>
                <a:off x="7426331" y="5819455"/>
                <a:ext cx="181800" cy="218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2D7E099-0B14-C09A-6654-A0F76CB27B7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408691" y="5801455"/>
                  <a:ext cx="217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94136EE-54A5-4D9E-20C9-B35D763DDDC5}"/>
                    </a:ext>
                  </a:extLst>
                </p14:cNvPr>
                <p14:cNvContentPartPr/>
                <p14:nvPr/>
              </p14:nvContentPartPr>
              <p14:xfrm>
                <a:off x="7866971" y="5562055"/>
                <a:ext cx="99720" cy="272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94136EE-54A5-4D9E-20C9-B35D763DDDC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49331" y="5544415"/>
                  <a:ext cx="135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BE51740-16C7-668E-469D-170925BA9658}"/>
                    </a:ext>
                  </a:extLst>
                </p14:cNvPr>
                <p14:cNvContentPartPr/>
                <p14:nvPr/>
              </p14:nvContentPartPr>
              <p14:xfrm>
                <a:off x="7794611" y="5710735"/>
                <a:ext cx="187920" cy="8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BE51740-16C7-668E-469D-170925BA96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776971" y="5693095"/>
                  <a:ext cx="223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0352C16-E0F1-24F3-1B17-6D64F119973E}"/>
                    </a:ext>
                  </a:extLst>
                </p14:cNvPr>
                <p14:cNvContentPartPr/>
                <p14:nvPr/>
              </p14:nvContentPartPr>
              <p14:xfrm>
                <a:off x="8087651" y="5508775"/>
                <a:ext cx="94680" cy="358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0352C16-E0F1-24F3-1B17-6D64F119973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70011" y="5491135"/>
                  <a:ext cx="1303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998AFD8-1780-4189-B658-CF126A6BC1D2}"/>
                    </a:ext>
                  </a:extLst>
                </p14:cNvPr>
                <p14:cNvContentPartPr/>
                <p14:nvPr/>
              </p14:nvContentPartPr>
              <p14:xfrm>
                <a:off x="8245331" y="5600935"/>
                <a:ext cx="615960" cy="240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998AFD8-1780-4189-B658-CF126A6BC1D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27691" y="5582935"/>
                  <a:ext cx="651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6FA1244-F102-9CC9-3DE7-B05D32061768}"/>
                    </a:ext>
                  </a:extLst>
                </p14:cNvPr>
                <p14:cNvContentPartPr/>
                <p14:nvPr/>
              </p14:nvContentPartPr>
              <p14:xfrm>
                <a:off x="7722251" y="5501935"/>
                <a:ext cx="252720" cy="435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6FA1244-F102-9CC9-3DE7-B05D3206176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04611" y="5483935"/>
                  <a:ext cx="28836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DEE5200-BBDC-0DCE-1D8A-3A4FAF56BAC7}"/>
                    </a:ext>
                  </a:extLst>
                </p14:cNvPr>
                <p14:cNvContentPartPr/>
                <p14:nvPr/>
              </p14:nvContentPartPr>
              <p14:xfrm>
                <a:off x="8875331" y="5500855"/>
                <a:ext cx="150120" cy="485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DEE5200-BBDC-0DCE-1D8A-3A4FAF56BAC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857331" y="5482855"/>
                  <a:ext cx="18576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5FF46E3-8499-C34F-5AD7-3DFC30ED4348}"/>
                    </a:ext>
                  </a:extLst>
                </p14:cNvPr>
                <p14:cNvContentPartPr/>
                <p14:nvPr/>
              </p14:nvContentPartPr>
              <p14:xfrm>
                <a:off x="9319931" y="5645935"/>
                <a:ext cx="185760" cy="27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5FF46E3-8499-C34F-5AD7-3DFC30ED434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301931" y="5627935"/>
                  <a:ext cx="221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7DBAD13-998A-E2C5-9D0B-2ECA71D8182B}"/>
                    </a:ext>
                  </a:extLst>
                </p14:cNvPr>
                <p14:cNvContentPartPr/>
                <p14:nvPr/>
              </p14:nvContentPartPr>
              <p14:xfrm>
                <a:off x="9179171" y="5764015"/>
                <a:ext cx="171360" cy="10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7DBAD13-998A-E2C5-9D0B-2ECA71D8182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161531" y="5746015"/>
                  <a:ext cx="207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DBD0CE0-AE41-C657-8806-A523EC901430}"/>
                    </a:ext>
                  </a:extLst>
                </p14:cNvPr>
                <p14:cNvContentPartPr/>
                <p14:nvPr/>
              </p14:nvContentPartPr>
              <p14:xfrm>
                <a:off x="9255131" y="5767255"/>
                <a:ext cx="177120" cy="18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DBD0CE0-AE41-C657-8806-A523EC90143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237131" y="5749255"/>
                  <a:ext cx="212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36C2696-7FCE-C25A-6BFF-EF210D1E5CE4}"/>
                    </a:ext>
                  </a:extLst>
                </p14:cNvPr>
                <p14:cNvContentPartPr/>
                <p14:nvPr/>
              </p14:nvContentPartPr>
              <p14:xfrm>
                <a:off x="9784331" y="5512375"/>
                <a:ext cx="262440" cy="404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36C2696-7FCE-C25A-6BFF-EF210D1E5CE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766691" y="5494735"/>
                  <a:ext cx="2980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5E56679-A2BA-7CD0-B9C1-58A5594B271B}"/>
                    </a:ext>
                  </a:extLst>
                </p14:cNvPr>
                <p14:cNvContentPartPr/>
                <p14:nvPr/>
              </p14:nvContentPartPr>
              <p14:xfrm>
                <a:off x="10293011" y="5483575"/>
                <a:ext cx="430200" cy="351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5E56679-A2BA-7CD0-B9C1-58A5594B271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75011" y="5465935"/>
                  <a:ext cx="4658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F740C41-4C0A-7F64-32ED-6CC021F6ADBA}"/>
                    </a:ext>
                  </a:extLst>
                </p14:cNvPr>
                <p14:cNvContentPartPr/>
                <p14:nvPr/>
              </p14:nvContentPartPr>
              <p14:xfrm>
                <a:off x="10428731" y="5725855"/>
                <a:ext cx="452160" cy="189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F740C41-4C0A-7F64-32ED-6CC021F6ADB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410731" y="5708215"/>
                  <a:ext cx="487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99D4CEC-7BEE-C80E-F992-9B0443BDCE56}"/>
                    </a:ext>
                  </a:extLst>
                </p14:cNvPr>
                <p14:cNvContentPartPr/>
                <p14:nvPr/>
              </p14:nvContentPartPr>
              <p14:xfrm>
                <a:off x="9240011" y="5659975"/>
                <a:ext cx="70920" cy="31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99D4CEC-7BEE-C80E-F992-9B0443BDCE5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222011" y="5642335"/>
                  <a:ext cx="106560" cy="6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356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C61EEA7-0E96-4FB0-19C8-D92D6CD89E4A}"/>
              </a:ext>
            </a:extLst>
          </p:cNvPr>
          <p:cNvGrpSpPr/>
          <p:nvPr/>
        </p:nvGrpSpPr>
        <p:grpSpPr>
          <a:xfrm>
            <a:off x="2133611" y="177535"/>
            <a:ext cx="7085520" cy="620280"/>
            <a:chOff x="2133611" y="177535"/>
            <a:chExt cx="708552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50F0CEA-F8F3-955E-FFC0-05E977781C9F}"/>
                    </a:ext>
                  </a:extLst>
                </p14:cNvPr>
                <p14:cNvContentPartPr/>
                <p14:nvPr/>
              </p14:nvContentPartPr>
              <p14:xfrm>
                <a:off x="2133611" y="211375"/>
                <a:ext cx="457560" cy="586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50F0CEA-F8F3-955E-FFC0-05E977781C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15971" y="193375"/>
                  <a:ext cx="49320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FC7F1F1-AC45-B1AA-C4EC-E8B179A7B190}"/>
                    </a:ext>
                  </a:extLst>
                </p14:cNvPr>
                <p14:cNvContentPartPr/>
                <p14:nvPr/>
              </p14:nvContentPartPr>
              <p14:xfrm>
                <a:off x="2882771" y="262495"/>
                <a:ext cx="643320" cy="495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FC7F1F1-AC45-B1AA-C4EC-E8B179A7B1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65131" y="244495"/>
                  <a:ext cx="6789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E679C3B-E136-7015-A119-60EAF06BF188}"/>
                    </a:ext>
                  </a:extLst>
                </p14:cNvPr>
                <p14:cNvContentPartPr/>
                <p14:nvPr/>
              </p14:nvContentPartPr>
              <p14:xfrm>
                <a:off x="2954051" y="497215"/>
                <a:ext cx="210600" cy="33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E679C3B-E136-7015-A119-60EAF06BF18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36051" y="479215"/>
                  <a:ext cx="246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E43189-E988-171A-FD9B-5534370C7348}"/>
                    </a:ext>
                  </a:extLst>
                </p14:cNvPr>
                <p14:cNvContentPartPr/>
                <p14:nvPr/>
              </p14:nvContentPartPr>
              <p14:xfrm>
                <a:off x="3825971" y="246655"/>
                <a:ext cx="843480" cy="451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E43189-E988-171A-FD9B-5534370C73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07971" y="229015"/>
                  <a:ext cx="8791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A2234A2-78CE-9D87-7503-4ECE63E3F223}"/>
                    </a:ext>
                  </a:extLst>
                </p14:cNvPr>
                <p14:cNvContentPartPr/>
                <p14:nvPr/>
              </p14:nvContentPartPr>
              <p14:xfrm>
                <a:off x="4465331" y="401815"/>
                <a:ext cx="170640" cy="52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A2234A2-78CE-9D87-7503-4ECE63E3F22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47691" y="384175"/>
                  <a:ext cx="206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362088-F125-AFC3-6AFF-44C4C48E6DC9}"/>
                    </a:ext>
                  </a:extLst>
                </p14:cNvPr>
                <p14:cNvContentPartPr/>
                <p14:nvPr/>
              </p14:nvContentPartPr>
              <p14:xfrm>
                <a:off x="5015771" y="226495"/>
                <a:ext cx="1431720" cy="437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362088-F125-AFC3-6AFF-44C4C48E6D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98131" y="208855"/>
                  <a:ext cx="146736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6DEFC0-0EF4-19CA-3DEE-208E96CBD7D4}"/>
                    </a:ext>
                  </a:extLst>
                </p14:cNvPr>
                <p14:cNvContentPartPr/>
                <p14:nvPr/>
              </p14:nvContentPartPr>
              <p14:xfrm>
                <a:off x="5731811" y="349975"/>
                <a:ext cx="316080" cy="76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6DEFC0-0EF4-19CA-3DEE-208E96CBD7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14171" y="332335"/>
                  <a:ext cx="351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6795C7-C3AF-E92B-BF89-2328514B2AAF}"/>
                    </a:ext>
                  </a:extLst>
                </p14:cNvPr>
                <p14:cNvContentPartPr/>
                <p14:nvPr/>
              </p14:nvContentPartPr>
              <p14:xfrm>
                <a:off x="6760331" y="399295"/>
                <a:ext cx="625320" cy="191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6795C7-C3AF-E92B-BF89-2328514B2AA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42691" y="381295"/>
                  <a:ext cx="660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2028C67-18EC-A98C-F5BE-45B85214C789}"/>
                    </a:ext>
                  </a:extLst>
                </p14:cNvPr>
                <p14:cNvContentPartPr/>
                <p14:nvPr/>
              </p14:nvContentPartPr>
              <p14:xfrm>
                <a:off x="7728731" y="177535"/>
                <a:ext cx="1490400" cy="457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2028C67-18EC-A98C-F5BE-45B85214C7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11091" y="159535"/>
                  <a:ext cx="152604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4A2EDAC-96DD-9BB7-8879-B2943862288B}"/>
                    </a:ext>
                  </a:extLst>
                </p14:cNvPr>
                <p14:cNvContentPartPr/>
                <p14:nvPr/>
              </p14:nvContentPartPr>
              <p14:xfrm>
                <a:off x="8842931" y="286975"/>
                <a:ext cx="27360" cy="11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4A2EDAC-96DD-9BB7-8879-B294386228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25291" y="269335"/>
                  <a:ext cx="63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A97E547-5143-F169-FE65-A9385EA0AE3E}"/>
                    </a:ext>
                  </a:extLst>
                </p14:cNvPr>
                <p14:cNvContentPartPr/>
                <p14:nvPr/>
              </p14:nvContentPartPr>
              <p14:xfrm>
                <a:off x="7933211" y="360055"/>
                <a:ext cx="316080" cy="1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A97E547-5143-F169-FE65-A9385EA0AE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15211" y="342055"/>
                  <a:ext cx="3517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997261-1A19-03EA-83BA-4813217DF67F}"/>
              </a:ext>
            </a:extLst>
          </p:cNvPr>
          <p:cNvGrpSpPr/>
          <p:nvPr/>
        </p:nvGrpSpPr>
        <p:grpSpPr>
          <a:xfrm>
            <a:off x="661571" y="992935"/>
            <a:ext cx="2877480" cy="461880"/>
            <a:chOff x="661571" y="992935"/>
            <a:chExt cx="287748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35D8D5-F32A-1819-6EC0-0A17FAC81AB8}"/>
                    </a:ext>
                  </a:extLst>
                </p14:cNvPr>
                <p14:cNvContentPartPr/>
                <p14:nvPr/>
              </p14:nvContentPartPr>
              <p14:xfrm>
                <a:off x="661571" y="1027135"/>
                <a:ext cx="770040" cy="39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35D8D5-F32A-1819-6EC0-0A17FAC81AB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931" y="1009495"/>
                  <a:ext cx="80568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DDDBB2-7CD6-EB79-D84B-FC1C9B72FA0B}"/>
                    </a:ext>
                  </a:extLst>
                </p14:cNvPr>
                <p14:cNvContentPartPr/>
                <p14:nvPr/>
              </p14:nvContentPartPr>
              <p14:xfrm>
                <a:off x="1231091" y="1196335"/>
                <a:ext cx="19080" cy="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DDDBB2-7CD6-EB79-D84B-FC1C9B72FA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13451" y="1178335"/>
                  <a:ext cx="5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1A4D52B-99E8-E1A6-07EA-C7B3174460C2}"/>
                    </a:ext>
                  </a:extLst>
                </p14:cNvPr>
                <p14:cNvContentPartPr/>
                <p14:nvPr/>
              </p14:nvContentPartPr>
              <p14:xfrm>
                <a:off x="766691" y="1207855"/>
                <a:ext cx="343080" cy="54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1A4D52B-99E8-E1A6-07EA-C7B3174460C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8691" y="1190215"/>
                  <a:ext cx="378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50A2AD-D883-7388-0C5A-9125DE157A14}"/>
                    </a:ext>
                  </a:extLst>
                </p14:cNvPr>
                <p14:cNvContentPartPr/>
                <p14:nvPr/>
              </p14:nvContentPartPr>
              <p14:xfrm>
                <a:off x="1716011" y="992935"/>
                <a:ext cx="1823040" cy="461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50A2AD-D883-7388-0C5A-9125DE157A1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98371" y="975295"/>
                  <a:ext cx="18586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EC56E5-1B96-C010-5A5C-611597BE9BD8}"/>
                    </a:ext>
                  </a:extLst>
                </p14:cNvPr>
                <p14:cNvContentPartPr/>
                <p14:nvPr/>
              </p14:nvContentPartPr>
              <p14:xfrm>
                <a:off x="3093011" y="1112095"/>
                <a:ext cx="24120" cy="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EC56E5-1B96-C010-5A5C-611597BE9B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75011" y="1094455"/>
                  <a:ext cx="59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F914682-E230-A7E9-B5D7-01A13B708554}"/>
                    </a:ext>
                  </a:extLst>
                </p14:cNvPr>
                <p14:cNvContentPartPr/>
                <p14:nvPr/>
              </p14:nvContentPartPr>
              <p14:xfrm>
                <a:off x="2727971" y="1087255"/>
                <a:ext cx="284400" cy="76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F914682-E230-A7E9-B5D7-01A13B7085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10331" y="1069255"/>
                  <a:ext cx="32004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9DD293C-E277-7931-4DC7-CD47823E6F09}"/>
                  </a:ext>
                </a:extLst>
              </p14:cNvPr>
              <p14:cNvContentPartPr/>
              <p14:nvPr/>
            </p14:nvContentPartPr>
            <p14:xfrm>
              <a:off x="3611051" y="2151415"/>
              <a:ext cx="49680" cy="52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9DD293C-E277-7931-4DC7-CD47823E6F0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93051" y="2133775"/>
                <a:ext cx="8532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6320DEF-846A-18B1-AEED-443AE7F2C844}"/>
              </a:ext>
            </a:extLst>
          </p:cNvPr>
          <p:cNvGrpSpPr/>
          <p:nvPr/>
        </p:nvGrpSpPr>
        <p:grpSpPr>
          <a:xfrm>
            <a:off x="3500531" y="2271655"/>
            <a:ext cx="308160" cy="347400"/>
            <a:chOff x="3500531" y="2271655"/>
            <a:chExt cx="30816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2D89F0-9E5C-404F-2D4C-A4A5DDA4D418}"/>
                    </a:ext>
                  </a:extLst>
                </p14:cNvPr>
                <p14:cNvContentPartPr/>
                <p14:nvPr/>
              </p14:nvContentPartPr>
              <p14:xfrm>
                <a:off x="3500531" y="2537695"/>
                <a:ext cx="64440" cy="81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2D89F0-9E5C-404F-2D4C-A4A5DDA4D4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82891" y="2519695"/>
                  <a:ext cx="100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87C4AA3-6F62-D8F0-A447-58F72328246F}"/>
                    </a:ext>
                  </a:extLst>
                </p14:cNvPr>
                <p14:cNvContentPartPr/>
                <p14:nvPr/>
              </p14:nvContentPartPr>
              <p14:xfrm>
                <a:off x="3607451" y="2399815"/>
                <a:ext cx="93600" cy="85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87C4AA3-6F62-D8F0-A447-58F72328246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89811" y="2381815"/>
                  <a:ext cx="129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6D9271D-891E-B761-1F57-D8669851C45E}"/>
                    </a:ext>
                  </a:extLst>
                </p14:cNvPr>
                <p14:cNvContentPartPr/>
                <p14:nvPr/>
              </p14:nvContentPartPr>
              <p14:xfrm>
                <a:off x="3795371" y="2271655"/>
                <a:ext cx="13320" cy="111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6D9271D-891E-B761-1F57-D8669851C4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77731" y="2254015"/>
                  <a:ext cx="4896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74FE7EE-A45C-86FC-9CDC-CA35BDC3ACA1}"/>
                  </a:ext>
                </a:extLst>
              </p14:cNvPr>
              <p14:cNvContentPartPr/>
              <p14:nvPr/>
            </p14:nvContentPartPr>
            <p14:xfrm>
              <a:off x="3735251" y="1973575"/>
              <a:ext cx="462960" cy="20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74FE7EE-A45C-86FC-9CDC-CA35BDC3ACA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17611" y="1955935"/>
                <a:ext cx="4986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0D0491-680F-58E2-6619-A93F30C6B8B7}"/>
                  </a:ext>
                </a:extLst>
              </p14:cNvPr>
              <p14:cNvContentPartPr/>
              <p14:nvPr/>
            </p14:nvContentPartPr>
            <p14:xfrm>
              <a:off x="4546691" y="1778095"/>
              <a:ext cx="192600" cy="33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0D0491-680F-58E2-6619-A93F30C6B8B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529051" y="1760095"/>
                <a:ext cx="228240" cy="36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2A42235A-D349-2A93-6260-B7D35065EFFA}"/>
              </a:ext>
            </a:extLst>
          </p:cNvPr>
          <p:cNvGrpSpPr/>
          <p:nvPr/>
        </p:nvGrpSpPr>
        <p:grpSpPr>
          <a:xfrm>
            <a:off x="5934851" y="1638775"/>
            <a:ext cx="1053000" cy="578880"/>
            <a:chOff x="5934851" y="1638775"/>
            <a:chExt cx="105300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F27EF3B-B96C-55A0-F8C6-798843196BAE}"/>
                    </a:ext>
                  </a:extLst>
                </p14:cNvPr>
                <p14:cNvContentPartPr/>
                <p14:nvPr/>
              </p14:nvContentPartPr>
              <p14:xfrm>
                <a:off x="5934851" y="1829935"/>
                <a:ext cx="537840" cy="387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F27EF3B-B96C-55A0-F8C6-798843196B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17211" y="1811935"/>
                  <a:ext cx="5734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2CEA552-4352-BD95-2C69-F9B97217ED7B}"/>
                    </a:ext>
                  </a:extLst>
                </p14:cNvPr>
                <p14:cNvContentPartPr/>
                <p14:nvPr/>
              </p14:nvContentPartPr>
              <p14:xfrm>
                <a:off x="6660251" y="1638775"/>
                <a:ext cx="327600" cy="346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2CEA552-4352-BD95-2C69-F9B97217ED7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42611" y="1621135"/>
                  <a:ext cx="3632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35D548B-7F92-BB5C-5F64-0C218D9DB97C}"/>
                    </a:ext>
                  </a:extLst>
                </p14:cNvPr>
                <p14:cNvContentPartPr/>
                <p14:nvPr/>
              </p14:nvContentPartPr>
              <p14:xfrm>
                <a:off x="6674291" y="1752535"/>
                <a:ext cx="250200" cy="1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35D548B-7F92-BB5C-5F64-0C218D9DB9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56651" y="1734535"/>
                  <a:ext cx="28584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75C88A-08AB-B9FC-C348-95B52AFC6E2C}"/>
              </a:ext>
            </a:extLst>
          </p:cNvPr>
          <p:cNvGrpSpPr/>
          <p:nvPr/>
        </p:nvGrpSpPr>
        <p:grpSpPr>
          <a:xfrm>
            <a:off x="7687691" y="1263295"/>
            <a:ext cx="419040" cy="308880"/>
            <a:chOff x="7687691" y="1263295"/>
            <a:chExt cx="41904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680292E-F1AA-97FA-003C-6136E8FFD30D}"/>
                    </a:ext>
                  </a:extLst>
                </p14:cNvPr>
                <p14:cNvContentPartPr/>
                <p14:nvPr/>
              </p14:nvContentPartPr>
              <p14:xfrm>
                <a:off x="7846091" y="1311535"/>
                <a:ext cx="136440" cy="154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680292E-F1AA-97FA-003C-6136E8FFD3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28451" y="1293535"/>
                  <a:ext cx="172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5DAB151-0CA3-A493-E8AD-25F2CF60018D}"/>
                    </a:ext>
                  </a:extLst>
                </p14:cNvPr>
                <p14:cNvContentPartPr/>
                <p14:nvPr/>
              </p14:nvContentPartPr>
              <p14:xfrm>
                <a:off x="7687691" y="1263295"/>
                <a:ext cx="419040" cy="308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5DAB151-0CA3-A493-E8AD-25F2CF6001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69691" y="1245295"/>
                  <a:ext cx="45468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F925595-4EF6-6094-83ED-17B0712D959E}"/>
              </a:ext>
            </a:extLst>
          </p:cNvPr>
          <p:cNvGrpSpPr/>
          <p:nvPr/>
        </p:nvGrpSpPr>
        <p:grpSpPr>
          <a:xfrm>
            <a:off x="8575811" y="1630495"/>
            <a:ext cx="1236240" cy="912600"/>
            <a:chOff x="8575811" y="1630495"/>
            <a:chExt cx="1236240" cy="9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6B74A23-6575-4BD5-23DC-C37F9E0CCADB}"/>
                    </a:ext>
                  </a:extLst>
                </p14:cNvPr>
                <p14:cNvContentPartPr/>
                <p14:nvPr/>
              </p14:nvContentPartPr>
              <p14:xfrm>
                <a:off x="8826731" y="2175175"/>
                <a:ext cx="124560" cy="132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6B74A23-6575-4BD5-23DC-C37F9E0CCA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09091" y="2157175"/>
                  <a:ext cx="160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671E17F-B541-EFDC-1BB1-5DD4B10A9E66}"/>
                    </a:ext>
                  </a:extLst>
                </p14:cNvPr>
                <p14:cNvContentPartPr/>
                <p14:nvPr/>
              </p14:nvContentPartPr>
              <p14:xfrm>
                <a:off x="9064331" y="1892575"/>
                <a:ext cx="132480" cy="292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671E17F-B541-EFDC-1BB1-5DD4B10A9E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46691" y="1874935"/>
                  <a:ext cx="1681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A6583DB-41A8-0FBA-7E61-EE5020D76CA2}"/>
                    </a:ext>
                  </a:extLst>
                </p14:cNvPr>
                <p14:cNvContentPartPr/>
                <p14:nvPr/>
              </p14:nvContentPartPr>
              <p14:xfrm>
                <a:off x="9304451" y="2071855"/>
                <a:ext cx="17640" cy="112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A6583DB-41A8-0FBA-7E61-EE5020D76C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6451" y="2053855"/>
                  <a:ext cx="53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8A8E769-833E-7267-E305-73050F1F9A11}"/>
                    </a:ext>
                  </a:extLst>
                </p14:cNvPr>
                <p14:cNvContentPartPr/>
                <p14:nvPr/>
              </p14:nvContentPartPr>
              <p14:xfrm>
                <a:off x="9340091" y="1986535"/>
                <a:ext cx="2160" cy="5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8A8E769-833E-7267-E305-73050F1F9A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22451" y="1968535"/>
                  <a:ext cx="37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3D0C059-1B3C-21B1-EEFC-1B36592E8E85}"/>
                    </a:ext>
                  </a:extLst>
                </p14:cNvPr>
                <p14:cNvContentPartPr/>
                <p14:nvPr/>
              </p14:nvContentPartPr>
              <p14:xfrm>
                <a:off x="9406331" y="1746415"/>
                <a:ext cx="147600" cy="209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3D0C059-1B3C-21B1-EEFC-1B36592E8E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88691" y="1728775"/>
                  <a:ext cx="183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BFFC17-3A7C-31D2-3621-3F3848412565}"/>
                    </a:ext>
                  </a:extLst>
                </p14:cNvPr>
                <p14:cNvContentPartPr/>
                <p14:nvPr/>
              </p14:nvContentPartPr>
              <p14:xfrm>
                <a:off x="8575811" y="1630495"/>
                <a:ext cx="1236240" cy="912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BFFC17-3A7C-31D2-3621-3F384841256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57811" y="1612495"/>
                  <a:ext cx="1271880" cy="9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DAD30B7-EB07-B093-E9AB-6FA887B2A7AF}"/>
                    </a:ext>
                  </a:extLst>
                </p14:cNvPr>
                <p14:cNvContentPartPr/>
                <p14:nvPr/>
              </p14:nvContentPartPr>
              <p14:xfrm>
                <a:off x="9615851" y="2281375"/>
                <a:ext cx="21960" cy="25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DAD30B7-EB07-B093-E9AB-6FA887B2A7A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97851" y="2263735"/>
                  <a:ext cx="5760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D850E85-5F70-3CEF-8A10-21F86B109C46}"/>
                  </a:ext>
                </a:extLst>
              </p14:cNvPr>
              <p14:cNvContentPartPr/>
              <p14:nvPr/>
            </p14:nvContentPartPr>
            <p14:xfrm>
              <a:off x="7305371" y="1021375"/>
              <a:ext cx="399240" cy="299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D850E85-5F70-3CEF-8A10-21F86B109C4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287731" y="1003735"/>
                <a:ext cx="4348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A0925F-E793-454D-0613-EF87BC2463DA}"/>
                  </a:ext>
                </a:extLst>
              </p14:cNvPr>
              <p14:cNvContentPartPr/>
              <p14:nvPr/>
            </p14:nvContentPartPr>
            <p14:xfrm>
              <a:off x="9580211" y="2308735"/>
              <a:ext cx="657360" cy="367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A0925F-E793-454D-0613-EF87BC2463D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562571" y="2291095"/>
                <a:ext cx="693000" cy="40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63014395-7BD0-EDA3-21A8-ECBC283B7E39}"/>
              </a:ext>
            </a:extLst>
          </p:cNvPr>
          <p:cNvGrpSpPr/>
          <p:nvPr/>
        </p:nvGrpSpPr>
        <p:grpSpPr>
          <a:xfrm>
            <a:off x="7794611" y="3006055"/>
            <a:ext cx="3052800" cy="408960"/>
            <a:chOff x="7794611" y="3006055"/>
            <a:chExt cx="305280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0F67C1E-4431-7231-3A03-2DD2115733F3}"/>
                    </a:ext>
                  </a:extLst>
                </p14:cNvPr>
                <p14:cNvContentPartPr/>
                <p14:nvPr/>
              </p14:nvContentPartPr>
              <p14:xfrm>
                <a:off x="7794611" y="3061855"/>
                <a:ext cx="401400" cy="353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0F67C1E-4431-7231-3A03-2DD2115733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76971" y="3043855"/>
                  <a:ext cx="4370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E4A754C-2EF9-0537-45B6-B21C882DDFD3}"/>
                    </a:ext>
                  </a:extLst>
                </p14:cNvPr>
                <p14:cNvContentPartPr/>
                <p14:nvPr/>
              </p14:nvContentPartPr>
              <p14:xfrm>
                <a:off x="8021411" y="3314215"/>
                <a:ext cx="236160" cy="98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E4A754C-2EF9-0537-45B6-B21C882DDFD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03771" y="3296215"/>
                  <a:ext cx="271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55818D-3D05-D563-0D2F-AF875A23C2FC}"/>
                    </a:ext>
                  </a:extLst>
                </p14:cNvPr>
                <p14:cNvContentPartPr/>
                <p14:nvPr/>
              </p14:nvContentPartPr>
              <p14:xfrm>
                <a:off x="8561771" y="3197575"/>
                <a:ext cx="194400" cy="14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55818D-3D05-D563-0D2F-AF875A23C2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44131" y="3179935"/>
                  <a:ext cx="230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A162C5E-77CE-E3D8-350D-5B37F736CDD0}"/>
                    </a:ext>
                  </a:extLst>
                </p14:cNvPr>
                <p14:cNvContentPartPr/>
                <p14:nvPr/>
              </p14:nvContentPartPr>
              <p14:xfrm>
                <a:off x="8492291" y="3350935"/>
                <a:ext cx="219600" cy="9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A162C5E-77CE-E3D8-350D-5B37F736CD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74651" y="3332935"/>
                  <a:ext cx="255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D840F5D-7E29-7E64-3AB2-FE158D506AD6}"/>
                    </a:ext>
                  </a:extLst>
                </p14:cNvPr>
                <p14:cNvContentPartPr/>
                <p14:nvPr/>
              </p14:nvContentPartPr>
              <p14:xfrm>
                <a:off x="8955251" y="3067975"/>
                <a:ext cx="181080" cy="326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D840F5D-7E29-7E64-3AB2-FE158D506AD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37251" y="3050335"/>
                  <a:ext cx="2167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058B523-76CE-5AAF-A5F4-18CB04EBBFDD}"/>
                    </a:ext>
                  </a:extLst>
                </p14:cNvPr>
                <p14:cNvContentPartPr/>
                <p14:nvPr/>
              </p14:nvContentPartPr>
              <p14:xfrm>
                <a:off x="9180971" y="3345895"/>
                <a:ext cx="44640" cy="39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058B523-76CE-5AAF-A5F4-18CB04EBBF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62971" y="3328255"/>
                  <a:ext cx="80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0CF8D91-D1B3-05A6-1A48-290175B655B2}"/>
                    </a:ext>
                  </a:extLst>
                </p14:cNvPr>
                <p14:cNvContentPartPr/>
                <p14:nvPr/>
              </p14:nvContentPartPr>
              <p14:xfrm>
                <a:off x="9393011" y="3112615"/>
                <a:ext cx="153720" cy="111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0CF8D91-D1B3-05A6-1A48-290175B655B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75011" y="3094615"/>
                  <a:ext cx="189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A0E276F-169C-9A07-CD10-FCB1D935D72F}"/>
                    </a:ext>
                  </a:extLst>
                </p14:cNvPr>
                <p14:cNvContentPartPr/>
                <p14:nvPr/>
              </p14:nvContentPartPr>
              <p14:xfrm>
                <a:off x="9371411" y="3217735"/>
                <a:ext cx="124560" cy="156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A0E276F-169C-9A07-CD10-FCB1D935D72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53771" y="3199735"/>
                  <a:ext cx="160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A63E7C5-22B0-CC23-A20A-1B2EF8F66AF6}"/>
                    </a:ext>
                  </a:extLst>
                </p14:cNvPr>
                <p14:cNvContentPartPr/>
                <p14:nvPr/>
              </p14:nvContentPartPr>
              <p14:xfrm>
                <a:off x="9612611" y="3116215"/>
                <a:ext cx="177480" cy="268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A63E7C5-22B0-CC23-A20A-1B2EF8F66AF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94611" y="3098575"/>
                  <a:ext cx="2131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EDC9515-516C-4C75-5978-B2BA4A6A37D7}"/>
                    </a:ext>
                  </a:extLst>
                </p14:cNvPr>
                <p14:cNvContentPartPr/>
                <p14:nvPr/>
              </p14:nvContentPartPr>
              <p14:xfrm>
                <a:off x="10048211" y="3006055"/>
                <a:ext cx="273600" cy="363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EDC9515-516C-4C75-5978-B2BA4A6A37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30211" y="2988055"/>
                  <a:ext cx="3092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9873046-6E62-A545-1F72-B40A2814A75C}"/>
                    </a:ext>
                  </a:extLst>
                </p14:cNvPr>
                <p14:cNvContentPartPr/>
                <p14:nvPr/>
              </p14:nvContentPartPr>
              <p14:xfrm>
                <a:off x="10381211" y="3219175"/>
                <a:ext cx="150480" cy="171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9873046-6E62-A545-1F72-B40A2814A75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63211" y="3201175"/>
                  <a:ext cx="186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E840AEA-6FA1-41DB-A96C-65F062C8D3D7}"/>
                    </a:ext>
                  </a:extLst>
                </p14:cNvPr>
                <p14:cNvContentPartPr/>
                <p14:nvPr/>
              </p14:nvContentPartPr>
              <p14:xfrm>
                <a:off x="10626011" y="3028735"/>
                <a:ext cx="221400" cy="343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E840AEA-6FA1-41DB-A96C-65F062C8D3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08011" y="3011095"/>
                  <a:ext cx="25704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422C62B-3243-7216-9DDA-2987C294D17C}"/>
              </a:ext>
            </a:extLst>
          </p:cNvPr>
          <p:cNvGrpSpPr/>
          <p:nvPr/>
        </p:nvGrpSpPr>
        <p:grpSpPr>
          <a:xfrm>
            <a:off x="8422811" y="3650455"/>
            <a:ext cx="3340080" cy="613800"/>
            <a:chOff x="8422811" y="3650455"/>
            <a:chExt cx="334008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F6629D9-419A-0AAB-03E7-40C90C44A813}"/>
                    </a:ext>
                  </a:extLst>
                </p14:cNvPr>
                <p14:cNvContentPartPr/>
                <p14:nvPr/>
              </p14:nvContentPartPr>
              <p14:xfrm>
                <a:off x="8445131" y="3854575"/>
                <a:ext cx="232560" cy="7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F6629D9-419A-0AAB-03E7-40C90C44A8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27131" y="3836575"/>
                  <a:ext cx="268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3B1F300-D5DE-35A3-F8D1-CF326AD40FE4}"/>
                    </a:ext>
                  </a:extLst>
                </p14:cNvPr>
                <p14:cNvContentPartPr/>
                <p14:nvPr/>
              </p14:nvContentPartPr>
              <p14:xfrm>
                <a:off x="8422811" y="3922255"/>
                <a:ext cx="231120" cy="27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3B1F300-D5DE-35A3-F8D1-CF326AD40F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04811" y="3904255"/>
                  <a:ext cx="266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B1C6ED-0F4A-4682-9897-063342D3EB8E}"/>
                    </a:ext>
                  </a:extLst>
                </p14:cNvPr>
                <p14:cNvContentPartPr/>
                <p14:nvPr/>
              </p14:nvContentPartPr>
              <p14:xfrm>
                <a:off x="8952371" y="3691135"/>
                <a:ext cx="235440" cy="365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B1C6ED-0F4A-4682-9897-063342D3EB8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34371" y="3673135"/>
                  <a:ext cx="27108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472CC42-5E9A-2692-3A6F-54DC7C910157}"/>
                    </a:ext>
                  </a:extLst>
                </p14:cNvPr>
                <p14:cNvContentPartPr/>
                <p14:nvPr/>
              </p14:nvContentPartPr>
              <p14:xfrm>
                <a:off x="9331811" y="3750895"/>
                <a:ext cx="178920" cy="305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472CC42-5E9A-2692-3A6F-54DC7C91015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13811" y="3733255"/>
                  <a:ext cx="2145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94FCE63-8718-E0AB-15DA-47DC73155765}"/>
                    </a:ext>
                  </a:extLst>
                </p14:cNvPr>
                <p14:cNvContentPartPr/>
                <p14:nvPr/>
              </p14:nvContentPartPr>
              <p14:xfrm>
                <a:off x="9382211" y="3876175"/>
                <a:ext cx="152640" cy="9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94FCE63-8718-E0AB-15DA-47DC7315576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64211" y="3858535"/>
                  <a:ext cx="188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61325FF-C85C-414F-A5D7-E8C5E3EE2B3B}"/>
                    </a:ext>
                  </a:extLst>
                </p14:cNvPr>
                <p14:cNvContentPartPr/>
                <p14:nvPr/>
              </p14:nvContentPartPr>
              <p14:xfrm>
                <a:off x="9348371" y="3705175"/>
                <a:ext cx="227520" cy="53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61325FF-C85C-414F-A5D7-E8C5E3EE2B3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330731" y="3687175"/>
                  <a:ext cx="2631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8503610-CEA7-6EC0-8BA4-FAB4093A0791}"/>
                    </a:ext>
                  </a:extLst>
                </p14:cNvPr>
                <p14:cNvContentPartPr/>
                <p14:nvPr/>
              </p14:nvContentPartPr>
              <p14:xfrm>
                <a:off x="9865331" y="3728215"/>
                <a:ext cx="286920" cy="536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8503610-CEA7-6EC0-8BA4-FAB4093A079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47691" y="3710215"/>
                  <a:ext cx="32256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BECC949-AA67-495F-1058-A586B5CBB20A}"/>
                    </a:ext>
                  </a:extLst>
                </p14:cNvPr>
                <p14:cNvContentPartPr/>
                <p14:nvPr/>
              </p14:nvContentPartPr>
              <p14:xfrm>
                <a:off x="10422251" y="3841975"/>
                <a:ext cx="523080" cy="358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BECC949-AA67-495F-1058-A586B5CBB2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404251" y="3824335"/>
                  <a:ext cx="5587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2310625-DE79-0F57-02CC-22FDED2F789A}"/>
                    </a:ext>
                  </a:extLst>
                </p14:cNvPr>
                <p14:cNvContentPartPr/>
                <p14:nvPr/>
              </p14:nvContentPartPr>
              <p14:xfrm>
                <a:off x="11033531" y="3650455"/>
                <a:ext cx="721800" cy="498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2310625-DE79-0F57-02CC-22FDED2F789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015531" y="3632815"/>
                  <a:ext cx="75744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249ED7-64F1-031D-0F4B-D938D024A3BC}"/>
                    </a:ext>
                  </a:extLst>
                </p14:cNvPr>
                <p14:cNvContentPartPr/>
                <p14:nvPr/>
              </p14:nvContentPartPr>
              <p14:xfrm>
                <a:off x="11519891" y="3850975"/>
                <a:ext cx="243000" cy="36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249ED7-64F1-031D-0F4B-D938D024A3B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502251" y="3832975"/>
                  <a:ext cx="278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162186-752E-E8C5-60DB-EAD24D4AFDB9}"/>
                    </a:ext>
                  </a:extLst>
                </p14:cNvPr>
                <p14:cNvContentPartPr/>
                <p14:nvPr/>
              </p14:nvContentPartPr>
              <p14:xfrm>
                <a:off x="11422691" y="4030615"/>
                <a:ext cx="59760" cy="87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162186-752E-E8C5-60DB-EAD24D4AFDB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404691" y="4012975"/>
                  <a:ext cx="954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B3367FE-B870-74E6-1EDE-0019A3C15C75}"/>
              </a:ext>
            </a:extLst>
          </p:cNvPr>
          <p:cNvGrpSpPr/>
          <p:nvPr/>
        </p:nvGrpSpPr>
        <p:grpSpPr>
          <a:xfrm>
            <a:off x="1256291" y="4036015"/>
            <a:ext cx="2592360" cy="541440"/>
            <a:chOff x="1256291" y="4036015"/>
            <a:chExt cx="2592360" cy="54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1B509E6-E4C0-C203-F50B-F7DA4012F7A5}"/>
                    </a:ext>
                  </a:extLst>
                </p14:cNvPr>
                <p14:cNvContentPartPr/>
                <p14:nvPr/>
              </p14:nvContentPartPr>
              <p14:xfrm>
                <a:off x="1256291" y="4113775"/>
                <a:ext cx="983880" cy="463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1B509E6-E4C0-C203-F50B-F7DA4012F7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38651" y="4096135"/>
                  <a:ext cx="101952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708D371-1D0E-BADC-1449-0DDD1F95AB83}"/>
                    </a:ext>
                  </a:extLst>
                </p14:cNvPr>
                <p14:cNvContentPartPr/>
                <p14:nvPr/>
              </p14:nvContentPartPr>
              <p14:xfrm>
                <a:off x="2070971" y="4308535"/>
                <a:ext cx="248400" cy="15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708D371-1D0E-BADC-1449-0DDD1F95AB8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53331" y="4290535"/>
                  <a:ext cx="284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A78CF21-C59B-4775-7013-5581A28CCB42}"/>
                    </a:ext>
                  </a:extLst>
                </p14:cNvPr>
                <p14:cNvContentPartPr/>
                <p14:nvPr/>
              </p14:nvContentPartPr>
              <p14:xfrm>
                <a:off x="2489291" y="4370455"/>
                <a:ext cx="384480" cy="188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A78CF21-C59B-4775-7013-5581A28CCB4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71651" y="4352455"/>
                  <a:ext cx="420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9631A3-D1EB-4952-9D5F-6A85A10C8844}"/>
                    </a:ext>
                  </a:extLst>
                </p14:cNvPr>
                <p14:cNvContentPartPr/>
                <p14:nvPr/>
              </p14:nvContentPartPr>
              <p14:xfrm>
                <a:off x="2620691" y="4235455"/>
                <a:ext cx="25560" cy="22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9631A3-D1EB-4952-9D5F-6A85A10C884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03051" y="4217815"/>
                  <a:ext cx="61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A41980F-C147-1DB4-687E-9DABCBCDA6B2}"/>
                    </a:ext>
                  </a:extLst>
                </p14:cNvPr>
                <p14:cNvContentPartPr/>
                <p14:nvPr/>
              </p14:nvContentPartPr>
              <p14:xfrm>
                <a:off x="3102371" y="4036015"/>
                <a:ext cx="746280" cy="511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A41980F-C147-1DB4-687E-9DABCBCDA6B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84371" y="4018375"/>
                  <a:ext cx="78192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D132536-7186-7459-A771-BCAA21CAAED7}"/>
                    </a:ext>
                  </a:extLst>
                </p14:cNvPr>
                <p14:cNvContentPartPr/>
                <p14:nvPr/>
              </p14:nvContentPartPr>
              <p14:xfrm>
                <a:off x="3256811" y="4253455"/>
                <a:ext cx="226080" cy="34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D132536-7186-7459-A771-BCAA21CAAED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39171" y="4235815"/>
                  <a:ext cx="26172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AA6F3D8-4FED-A57F-AC5C-81016CB22F45}"/>
                  </a:ext>
                </a:extLst>
              </p14:cNvPr>
              <p14:cNvContentPartPr/>
              <p14:nvPr/>
            </p14:nvContentPartPr>
            <p14:xfrm>
              <a:off x="4153931" y="4319335"/>
              <a:ext cx="1279440" cy="4327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AA6F3D8-4FED-A57F-AC5C-81016CB22F4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136291" y="4301695"/>
                <a:ext cx="1315080" cy="46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24C33769-1813-7B71-EB25-6DDE2B435666}"/>
              </a:ext>
            </a:extLst>
          </p:cNvPr>
          <p:cNvGrpSpPr/>
          <p:nvPr/>
        </p:nvGrpSpPr>
        <p:grpSpPr>
          <a:xfrm>
            <a:off x="5659091" y="4009375"/>
            <a:ext cx="2659680" cy="602640"/>
            <a:chOff x="5659091" y="4009375"/>
            <a:chExt cx="265968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8CD8440-827A-262D-0239-330F33E667E7}"/>
                    </a:ext>
                  </a:extLst>
                </p14:cNvPr>
                <p14:cNvContentPartPr/>
                <p14:nvPr/>
              </p14:nvContentPartPr>
              <p14:xfrm>
                <a:off x="5665571" y="4009375"/>
                <a:ext cx="1722960" cy="55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8CD8440-827A-262D-0239-330F33E667E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47571" y="3991735"/>
                  <a:ext cx="175860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AD09B30-C2C4-EDE4-8FE2-1A46DD79F9E6}"/>
                    </a:ext>
                  </a:extLst>
                </p14:cNvPr>
                <p14:cNvContentPartPr/>
                <p14:nvPr/>
              </p14:nvContentPartPr>
              <p14:xfrm>
                <a:off x="5659091" y="4316815"/>
                <a:ext cx="390960" cy="10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AD09B30-C2C4-EDE4-8FE2-1A46DD79F9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641091" y="4298815"/>
                  <a:ext cx="426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F2B290C-CA45-AB05-D022-7863B70D9CBF}"/>
                    </a:ext>
                  </a:extLst>
                </p14:cNvPr>
                <p14:cNvContentPartPr/>
                <p14:nvPr/>
              </p14:nvContentPartPr>
              <p14:xfrm>
                <a:off x="7701371" y="4178575"/>
                <a:ext cx="617400" cy="433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F2B290C-CA45-AB05-D022-7863B70D9CB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83731" y="4160575"/>
                  <a:ext cx="65304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8502187-6F37-CC48-D48C-215F4195DA8F}"/>
              </a:ext>
            </a:extLst>
          </p:cNvPr>
          <p:cNvGrpSpPr/>
          <p:nvPr/>
        </p:nvGrpSpPr>
        <p:grpSpPr>
          <a:xfrm>
            <a:off x="975131" y="4754575"/>
            <a:ext cx="2494080" cy="329400"/>
            <a:chOff x="975131" y="4754575"/>
            <a:chExt cx="249408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08AEE0F-AA7B-2A3E-5C55-F8484108BF75}"/>
                    </a:ext>
                  </a:extLst>
                </p14:cNvPr>
                <p14:cNvContentPartPr/>
                <p14:nvPr/>
              </p14:nvContentPartPr>
              <p14:xfrm>
                <a:off x="975131" y="4754575"/>
                <a:ext cx="785160" cy="329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08AEE0F-AA7B-2A3E-5C55-F8484108BF7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7131" y="4736575"/>
                  <a:ext cx="8208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90C61FF-6CC2-C1FF-9B4B-5DDB897491F6}"/>
                    </a:ext>
                  </a:extLst>
                </p14:cNvPr>
                <p14:cNvContentPartPr/>
                <p14:nvPr/>
              </p14:nvContentPartPr>
              <p14:xfrm>
                <a:off x="1170971" y="4848895"/>
                <a:ext cx="298440" cy="31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90C61FF-6CC2-C1FF-9B4B-5DDB897491F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3331" y="4830895"/>
                  <a:ext cx="334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6EBDCF-7856-615C-136B-DFBEDE66EB6E}"/>
                    </a:ext>
                  </a:extLst>
                </p14:cNvPr>
                <p14:cNvContentPartPr/>
                <p14:nvPr/>
              </p14:nvContentPartPr>
              <p14:xfrm>
                <a:off x="2006531" y="4840975"/>
                <a:ext cx="1462680" cy="215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6EBDCF-7856-615C-136B-DFBEDE66EB6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88531" y="4822975"/>
                  <a:ext cx="149832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18BE81E-92CE-84DF-33E6-D1CF2EBF4AA9}"/>
              </a:ext>
            </a:extLst>
          </p:cNvPr>
          <p:cNvGrpSpPr/>
          <p:nvPr/>
        </p:nvGrpSpPr>
        <p:grpSpPr>
          <a:xfrm>
            <a:off x="3787091" y="4660615"/>
            <a:ext cx="1769400" cy="408240"/>
            <a:chOff x="3787091" y="4660615"/>
            <a:chExt cx="176940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673B99B-0C21-676F-0232-B3EB06E1EC09}"/>
                    </a:ext>
                  </a:extLst>
                </p14:cNvPr>
                <p14:cNvContentPartPr/>
                <p14:nvPr/>
              </p14:nvContentPartPr>
              <p14:xfrm>
                <a:off x="3787091" y="4660615"/>
                <a:ext cx="1769400" cy="408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673B99B-0C21-676F-0232-B3EB06E1EC0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69451" y="4642615"/>
                  <a:ext cx="18050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1CB3F52-3142-21FD-5A73-7B92AD87173C}"/>
                    </a:ext>
                  </a:extLst>
                </p14:cNvPr>
                <p14:cNvContentPartPr/>
                <p14:nvPr/>
              </p14:nvContentPartPr>
              <p14:xfrm>
                <a:off x="5141411" y="4828015"/>
                <a:ext cx="54000" cy="13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1CB3F52-3142-21FD-5A73-7B92AD87173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23411" y="4810015"/>
                  <a:ext cx="89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028B948-4B2C-A584-F3ED-FD016980381D}"/>
                    </a:ext>
                  </a:extLst>
                </p14:cNvPr>
                <p14:cNvContentPartPr/>
                <p14:nvPr/>
              </p14:nvContentPartPr>
              <p14:xfrm>
                <a:off x="4746131" y="4802815"/>
                <a:ext cx="395280" cy="36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028B948-4B2C-A584-F3ED-FD016980381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28491" y="4784815"/>
                  <a:ext cx="4309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273DEEF-2605-2774-EF3D-5DD1415CB73B}"/>
              </a:ext>
            </a:extLst>
          </p:cNvPr>
          <p:cNvGrpSpPr/>
          <p:nvPr/>
        </p:nvGrpSpPr>
        <p:grpSpPr>
          <a:xfrm>
            <a:off x="4522211" y="2261935"/>
            <a:ext cx="928800" cy="691560"/>
            <a:chOff x="4522211" y="2261935"/>
            <a:chExt cx="928800" cy="69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713F5E0-A176-66F5-3E9C-CF7157691F9F}"/>
                    </a:ext>
                  </a:extLst>
                </p14:cNvPr>
                <p14:cNvContentPartPr/>
                <p14:nvPr/>
              </p14:nvContentPartPr>
              <p14:xfrm>
                <a:off x="4687811" y="2317015"/>
                <a:ext cx="117000" cy="316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713F5E0-A176-66F5-3E9C-CF7157691F9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70171" y="2299375"/>
                  <a:ext cx="152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1D4A0E4-4468-ABA4-E5C4-A3436DA3C1B9}"/>
                    </a:ext>
                  </a:extLst>
                </p14:cNvPr>
                <p14:cNvContentPartPr/>
                <p14:nvPr/>
              </p14:nvContentPartPr>
              <p14:xfrm>
                <a:off x="4629491" y="2261935"/>
                <a:ext cx="142920" cy="169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1D4A0E4-4468-ABA4-E5C4-A3436DA3C1B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11491" y="2243935"/>
                  <a:ext cx="178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8058DE8-2C4C-77D2-8FF8-25C4D0A748D7}"/>
                    </a:ext>
                  </a:extLst>
                </p14:cNvPr>
                <p14:cNvContentPartPr/>
                <p14:nvPr/>
              </p14:nvContentPartPr>
              <p14:xfrm>
                <a:off x="4522211" y="2736775"/>
                <a:ext cx="226080" cy="216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8058DE8-2C4C-77D2-8FF8-25C4D0A748D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04211" y="2719135"/>
                  <a:ext cx="2617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D9A6B1F-8ED3-112F-946F-BC6A7CED1971}"/>
                    </a:ext>
                  </a:extLst>
                </p14:cNvPr>
                <p14:cNvContentPartPr/>
                <p14:nvPr/>
              </p14:nvContentPartPr>
              <p14:xfrm>
                <a:off x="4622651" y="2809855"/>
                <a:ext cx="222120" cy="55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D9A6B1F-8ED3-112F-946F-BC6A7CED197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04651" y="2791855"/>
                  <a:ext cx="257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1768272-FE5F-CF37-F7B0-13D27AB50687}"/>
                    </a:ext>
                  </a:extLst>
                </p14:cNvPr>
                <p14:cNvContentPartPr/>
                <p14:nvPr/>
              </p14:nvContentPartPr>
              <p14:xfrm>
                <a:off x="4837211" y="2674135"/>
                <a:ext cx="512640" cy="260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1768272-FE5F-CF37-F7B0-13D27AB5068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19211" y="2656135"/>
                  <a:ext cx="548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66E7356-04C0-5506-B7DC-2854C3FB13EE}"/>
                    </a:ext>
                  </a:extLst>
                </p14:cNvPr>
                <p14:cNvContentPartPr/>
                <p14:nvPr/>
              </p14:nvContentPartPr>
              <p14:xfrm>
                <a:off x="5231051" y="2761255"/>
                <a:ext cx="219960" cy="52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66E7356-04C0-5506-B7DC-2854C3FB13E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13411" y="2743615"/>
                  <a:ext cx="2556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AAC490E-CC10-0A99-BECD-ED9B03A01871}"/>
              </a:ext>
            </a:extLst>
          </p:cNvPr>
          <p:cNvGrpSpPr/>
          <p:nvPr/>
        </p:nvGrpSpPr>
        <p:grpSpPr>
          <a:xfrm>
            <a:off x="2845331" y="2724535"/>
            <a:ext cx="871920" cy="506160"/>
            <a:chOff x="2845331" y="2724535"/>
            <a:chExt cx="871920" cy="50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F6910E2-AE3B-A12D-393E-79E0FA17FD6C}"/>
                    </a:ext>
                  </a:extLst>
                </p14:cNvPr>
                <p14:cNvContentPartPr/>
                <p14:nvPr/>
              </p14:nvContentPartPr>
              <p14:xfrm>
                <a:off x="3211451" y="2745055"/>
                <a:ext cx="137520" cy="227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F6910E2-AE3B-A12D-393E-79E0FA17FD6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93451" y="2727055"/>
                  <a:ext cx="173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D78D87C-86C2-50A9-F49B-73371E9A7F5E}"/>
                    </a:ext>
                  </a:extLst>
                </p14:cNvPr>
                <p14:cNvContentPartPr/>
                <p14:nvPr/>
              </p14:nvContentPartPr>
              <p14:xfrm>
                <a:off x="3283091" y="2724535"/>
                <a:ext cx="104040" cy="97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D78D87C-86C2-50A9-F49B-73371E9A7F5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65091" y="2706895"/>
                  <a:ext cx="139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882823D-90AD-125E-AF1F-7861A812FE12}"/>
                    </a:ext>
                  </a:extLst>
                </p14:cNvPr>
                <p14:cNvContentPartPr/>
                <p14:nvPr/>
              </p14:nvContentPartPr>
              <p14:xfrm>
                <a:off x="2845331" y="3115135"/>
                <a:ext cx="92520" cy="109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882823D-90AD-125E-AF1F-7861A812FE1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27691" y="3097135"/>
                  <a:ext cx="128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A0F7A11-9FE2-B23F-3EBA-FD7430F63B5D}"/>
                    </a:ext>
                  </a:extLst>
                </p14:cNvPr>
                <p14:cNvContentPartPr/>
                <p14:nvPr/>
              </p14:nvContentPartPr>
              <p14:xfrm>
                <a:off x="2941451" y="2957095"/>
                <a:ext cx="775800" cy="273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A0F7A11-9FE2-B23F-3EBA-FD7430F63B5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23451" y="2939455"/>
                  <a:ext cx="811440" cy="30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CA78EE2-7279-3201-49B4-5512ECC143CD}"/>
                  </a:ext>
                </a:extLst>
              </p14:cNvPr>
              <p14:cNvContentPartPr/>
              <p14:nvPr/>
            </p14:nvContentPartPr>
            <p14:xfrm>
              <a:off x="5788331" y="1598815"/>
              <a:ext cx="1451520" cy="4568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CA78EE2-7279-3201-49B4-5512ECC143C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34691" y="1490815"/>
                <a:ext cx="155916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130EC41-042D-75D8-A57B-93127D7825F4}"/>
                  </a:ext>
                </a:extLst>
              </p14:cNvPr>
              <p14:cNvContentPartPr/>
              <p14:nvPr/>
            </p14:nvContentPartPr>
            <p14:xfrm>
              <a:off x="5766371" y="2014615"/>
              <a:ext cx="1015920" cy="403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130EC41-042D-75D8-A57B-93127D7825F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712371" y="1906615"/>
                <a:ext cx="11235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8F5588F-9F3F-2242-79F2-CEF0E958DE18}"/>
                  </a:ext>
                </a:extLst>
              </p14:cNvPr>
              <p14:cNvContentPartPr/>
              <p14:nvPr/>
            </p14:nvContentPartPr>
            <p14:xfrm>
              <a:off x="6759611" y="1996255"/>
              <a:ext cx="464760" cy="245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8F5588F-9F3F-2242-79F2-CEF0E958DE1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705611" y="1888615"/>
                <a:ext cx="57240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02C06EA-4ACB-60ED-9869-B62D08B29301}"/>
                  </a:ext>
                </a:extLst>
              </p14:cNvPr>
              <p14:cNvContentPartPr/>
              <p14:nvPr/>
            </p14:nvContentPartPr>
            <p14:xfrm>
              <a:off x="6695171" y="1621495"/>
              <a:ext cx="97920" cy="5835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02C06EA-4ACB-60ED-9869-B62D08B2930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641171" y="1513495"/>
                <a:ext cx="205560" cy="7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7694A12-C1E0-23E0-85BE-5C1E5F0D4A7E}"/>
                  </a:ext>
                </a:extLst>
              </p14:cNvPr>
              <p14:cNvContentPartPr/>
              <p14:nvPr/>
            </p14:nvContentPartPr>
            <p14:xfrm>
              <a:off x="6792731" y="1992295"/>
              <a:ext cx="109440" cy="104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7694A12-C1E0-23E0-85BE-5C1E5F0D4A7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739091" y="1884295"/>
                <a:ext cx="2170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6117792-D89B-8CC1-0E5F-9F85260F96DC}"/>
                  </a:ext>
                </a:extLst>
              </p14:cNvPr>
              <p14:cNvContentPartPr/>
              <p14:nvPr/>
            </p14:nvContentPartPr>
            <p14:xfrm>
              <a:off x="6708131" y="2044135"/>
              <a:ext cx="257400" cy="213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6117792-D89B-8CC1-0E5F-9F85260F96D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654491" y="1936495"/>
                <a:ext cx="365040" cy="42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2932257-071D-1086-88FA-B0C33002E38F}"/>
              </a:ext>
            </a:extLst>
          </p:cNvPr>
          <p:cNvGrpSpPr/>
          <p:nvPr/>
        </p:nvGrpSpPr>
        <p:grpSpPr>
          <a:xfrm>
            <a:off x="3824171" y="5298175"/>
            <a:ext cx="1220400" cy="938520"/>
            <a:chOff x="3824171" y="5298175"/>
            <a:chExt cx="1220400" cy="9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C955D7D-5A73-D7F2-F67C-C2D7FB80A2F5}"/>
                    </a:ext>
                  </a:extLst>
                </p14:cNvPr>
                <p14:cNvContentPartPr/>
                <p14:nvPr/>
              </p14:nvContentPartPr>
              <p14:xfrm>
                <a:off x="3993371" y="5886415"/>
                <a:ext cx="88560" cy="165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C955D7D-5A73-D7F2-F67C-C2D7FB80A2F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975371" y="5868775"/>
                  <a:ext cx="124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25A5028-6E1E-7E1D-AA87-2D6E300023C7}"/>
                    </a:ext>
                  </a:extLst>
                </p14:cNvPr>
                <p14:cNvContentPartPr/>
                <p14:nvPr/>
              </p14:nvContentPartPr>
              <p14:xfrm>
                <a:off x="4237811" y="5607055"/>
                <a:ext cx="158400" cy="331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25A5028-6E1E-7E1D-AA87-2D6E300023C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20171" y="5589055"/>
                  <a:ext cx="1940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25E68EE-00CF-D120-94E1-8F9F5499D714}"/>
                    </a:ext>
                  </a:extLst>
                </p14:cNvPr>
                <p14:cNvContentPartPr/>
                <p14:nvPr/>
              </p14:nvContentPartPr>
              <p14:xfrm>
                <a:off x="4501331" y="5793535"/>
                <a:ext cx="30240" cy="132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25E68EE-00CF-D120-94E1-8F9F5499D7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83331" y="5775895"/>
                  <a:ext cx="65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E29A2FE-F26B-5242-2EB6-74926AB21361}"/>
                    </a:ext>
                  </a:extLst>
                </p14:cNvPr>
                <p14:cNvContentPartPr/>
                <p14:nvPr/>
              </p14:nvContentPartPr>
              <p14:xfrm>
                <a:off x="4511051" y="5715055"/>
                <a:ext cx="5040" cy="10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E29A2FE-F26B-5242-2EB6-74926AB213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93051" y="5697055"/>
                  <a:ext cx="40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4CAF746-C24B-9A12-82E9-A6A3C6A3BE8A}"/>
                    </a:ext>
                  </a:extLst>
                </p14:cNvPr>
                <p14:cNvContentPartPr/>
                <p14:nvPr/>
              </p14:nvContentPartPr>
              <p14:xfrm>
                <a:off x="4607891" y="5445415"/>
                <a:ext cx="178200" cy="165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4CAF746-C24B-9A12-82E9-A6A3C6A3BE8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590251" y="5427415"/>
                  <a:ext cx="213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6C5A601-982E-4B33-ED3F-75811300D80B}"/>
                    </a:ext>
                  </a:extLst>
                </p14:cNvPr>
                <p14:cNvContentPartPr/>
                <p14:nvPr/>
              </p14:nvContentPartPr>
              <p14:xfrm>
                <a:off x="3824171" y="5298175"/>
                <a:ext cx="1220400" cy="938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6C5A601-982E-4B33-ED3F-75811300D80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06171" y="5280175"/>
                  <a:ext cx="1256040" cy="9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D4E0294-73FF-700A-AD1A-949E17D72AB7}"/>
              </a:ext>
            </a:extLst>
          </p:cNvPr>
          <p:cNvGrpSpPr/>
          <p:nvPr/>
        </p:nvGrpSpPr>
        <p:grpSpPr>
          <a:xfrm>
            <a:off x="1361771" y="5670055"/>
            <a:ext cx="502920" cy="366120"/>
            <a:chOff x="1361771" y="5670055"/>
            <a:chExt cx="50292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FAC626E-0EC1-B80A-6291-EB24B1DAFCA2}"/>
                    </a:ext>
                  </a:extLst>
                </p14:cNvPr>
                <p14:cNvContentPartPr/>
                <p14:nvPr/>
              </p14:nvContentPartPr>
              <p14:xfrm>
                <a:off x="1521251" y="5769415"/>
                <a:ext cx="142920" cy="170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FAC626E-0EC1-B80A-6291-EB24B1DAFC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03251" y="5751415"/>
                  <a:ext cx="178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844B905-09D1-E107-F0DA-5C8F66E17A9A}"/>
                    </a:ext>
                  </a:extLst>
                </p14:cNvPr>
                <p14:cNvContentPartPr/>
                <p14:nvPr/>
              </p14:nvContentPartPr>
              <p14:xfrm>
                <a:off x="1361771" y="5670055"/>
                <a:ext cx="502920" cy="366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844B905-09D1-E107-F0DA-5C8F66E17A9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43771" y="5652415"/>
                  <a:ext cx="53856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5836D02-06E2-7D98-5D95-D0ED854AD55E}"/>
              </a:ext>
            </a:extLst>
          </p:cNvPr>
          <p:cNvGrpSpPr/>
          <p:nvPr/>
        </p:nvGrpSpPr>
        <p:grpSpPr>
          <a:xfrm>
            <a:off x="3778091" y="6277375"/>
            <a:ext cx="970200" cy="253800"/>
            <a:chOff x="3778091" y="6277375"/>
            <a:chExt cx="97020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82B4D8C-0A19-777D-987C-3C7830196E55}"/>
                    </a:ext>
                  </a:extLst>
                </p14:cNvPr>
                <p14:cNvContentPartPr/>
                <p14:nvPr/>
              </p14:nvContentPartPr>
              <p14:xfrm>
                <a:off x="3778091" y="6319135"/>
                <a:ext cx="246960" cy="212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82B4D8C-0A19-777D-987C-3C7830196E5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760451" y="6301495"/>
                  <a:ext cx="282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E87E9CE-249C-D3F0-215A-1CBF9F2A1CBF}"/>
                    </a:ext>
                  </a:extLst>
                </p14:cNvPr>
                <p14:cNvContentPartPr/>
                <p14:nvPr/>
              </p14:nvContentPartPr>
              <p14:xfrm>
                <a:off x="3923531" y="6396175"/>
                <a:ext cx="159840" cy="30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E87E9CE-249C-D3F0-215A-1CBF9F2A1CB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05891" y="6378175"/>
                  <a:ext cx="195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A77518D-F145-4A21-20BE-1F8E62A8BC73}"/>
                    </a:ext>
                  </a:extLst>
                </p14:cNvPr>
                <p14:cNvContentPartPr/>
                <p14:nvPr/>
              </p14:nvContentPartPr>
              <p14:xfrm>
                <a:off x="4120811" y="6277375"/>
                <a:ext cx="542880" cy="231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A77518D-F145-4A21-20BE-1F8E62A8BC7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03171" y="6259735"/>
                  <a:ext cx="578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12BB90D-2AC1-C461-B04A-5679D61AE2FE}"/>
                    </a:ext>
                  </a:extLst>
                </p14:cNvPr>
                <p14:cNvContentPartPr/>
                <p14:nvPr/>
              </p14:nvContentPartPr>
              <p14:xfrm>
                <a:off x="4560011" y="6358015"/>
                <a:ext cx="188280" cy="35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12BB90D-2AC1-C461-B04A-5679D61AE2F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42371" y="6340375"/>
                  <a:ext cx="22392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62EBFF8-1D04-E674-9107-6DF460201FC4}"/>
                  </a:ext>
                </a:extLst>
              </p14:cNvPr>
              <p14:cNvContentPartPr/>
              <p14:nvPr/>
            </p14:nvContentPartPr>
            <p14:xfrm>
              <a:off x="1875491" y="5778055"/>
              <a:ext cx="753120" cy="1378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62EBFF8-1D04-E674-9107-6DF460201FC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857491" y="5760055"/>
                <a:ext cx="78876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1A662E34-A013-8B6E-21A1-1C27C2A5BC52}"/>
              </a:ext>
            </a:extLst>
          </p:cNvPr>
          <p:cNvGrpSpPr/>
          <p:nvPr/>
        </p:nvGrpSpPr>
        <p:grpSpPr>
          <a:xfrm>
            <a:off x="1982771" y="6056335"/>
            <a:ext cx="1414800" cy="497160"/>
            <a:chOff x="1982771" y="6056335"/>
            <a:chExt cx="141480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AC5E7AB-ED61-0BE2-66EE-8B7DB9AE866E}"/>
                    </a:ext>
                  </a:extLst>
                </p14:cNvPr>
                <p14:cNvContentPartPr/>
                <p14:nvPr/>
              </p14:nvContentPartPr>
              <p14:xfrm>
                <a:off x="2139371" y="6056335"/>
                <a:ext cx="9360" cy="325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AC5E7AB-ED61-0BE2-66EE-8B7DB9AE866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21731" y="6038335"/>
                  <a:ext cx="450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9E48FC1-6F7C-E04B-5C0B-48B2EEE45EC4}"/>
                    </a:ext>
                  </a:extLst>
                </p14:cNvPr>
                <p14:cNvContentPartPr/>
                <p14:nvPr/>
              </p14:nvContentPartPr>
              <p14:xfrm>
                <a:off x="1982771" y="6058495"/>
                <a:ext cx="331560" cy="26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9E48FC1-6F7C-E04B-5C0B-48B2EEE45EC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65131" y="6040855"/>
                  <a:ext cx="367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B47A3FB-D446-63F7-510A-F98558C47762}"/>
                    </a:ext>
                  </a:extLst>
                </p14:cNvPr>
                <p14:cNvContentPartPr/>
                <p14:nvPr/>
              </p14:nvContentPartPr>
              <p14:xfrm>
                <a:off x="2203451" y="6366295"/>
                <a:ext cx="158400" cy="140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B47A3FB-D446-63F7-510A-F98558C4776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185811" y="6348295"/>
                  <a:ext cx="194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6BF921B-CDC0-842B-0D1B-A6377D2B30DB}"/>
                    </a:ext>
                  </a:extLst>
                </p14:cNvPr>
                <p14:cNvContentPartPr/>
                <p14:nvPr/>
              </p14:nvContentPartPr>
              <p14:xfrm>
                <a:off x="2446091" y="6098455"/>
                <a:ext cx="85320" cy="337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6BF921B-CDC0-842B-0D1B-A6377D2B30D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28091" y="6080455"/>
                  <a:ext cx="1209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352D341-7EA7-66A9-9587-FEBA5F01A1DF}"/>
                    </a:ext>
                  </a:extLst>
                </p14:cNvPr>
                <p14:cNvContentPartPr/>
                <p14:nvPr/>
              </p14:nvContentPartPr>
              <p14:xfrm>
                <a:off x="2582891" y="6193135"/>
                <a:ext cx="48960" cy="195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352D341-7EA7-66A9-9587-FEBA5F01A1D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64891" y="6175135"/>
                  <a:ext cx="84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4E18EA9-CE01-D826-7C51-BBAAD0DAF941}"/>
                    </a:ext>
                  </a:extLst>
                </p14:cNvPr>
                <p14:cNvContentPartPr/>
                <p14:nvPr/>
              </p14:nvContentPartPr>
              <p14:xfrm>
                <a:off x="2565251" y="6266575"/>
                <a:ext cx="123480" cy="6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4E18EA9-CE01-D826-7C51-BBAAD0DAF94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47251" y="6248575"/>
                  <a:ext cx="159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C082A2E-CF00-2CDC-362B-A168D800D6AB}"/>
                    </a:ext>
                  </a:extLst>
                </p14:cNvPr>
                <p14:cNvContentPartPr/>
                <p14:nvPr/>
              </p14:nvContentPartPr>
              <p14:xfrm>
                <a:off x="2723291" y="6178375"/>
                <a:ext cx="77040" cy="203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C082A2E-CF00-2CDC-362B-A168D800D6A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05651" y="6160375"/>
                  <a:ext cx="112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0A677FA-8D0A-7DAA-8C17-81928B8CF59A}"/>
                    </a:ext>
                  </a:extLst>
                </p14:cNvPr>
                <p14:cNvContentPartPr/>
                <p14:nvPr/>
              </p14:nvContentPartPr>
              <p14:xfrm>
                <a:off x="2827331" y="6269095"/>
                <a:ext cx="115920" cy="105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0A677FA-8D0A-7DAA-8C17-81928B8CF59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09331" y="6251455"/>
                  <a:ext cx="151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D9D02DD-6976-BCA9-911C-870161449D69}"/>
                    </a:ext>
                  </a:extLst>
                </p14:cNvPr>
                <p14:cNvContentPartPr/>
                <p14:nvPr/>
              </p14:nvContentPartPr>
              <p14:xfrm>
                <a:off x="2923811" y="6303655"/>
                <a:ext cx="95040" cy="104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D9D02DD-6976-BCA9-911C-870161449D6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906171" y="6285655"/>
                  <a:ext cx="130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DFFF382-E681-2C12-933A-0D127458C23D}"/>
                    </a:ext>
                  </a:extLst>
                </p14:cNvPr>
                <p14:cNvContentPartPr/>
                <p14:nvPr/>
              </p14:nvContentPartPr>
              <p14:xfrm>
                <a:off x="3029651" y="6281695"/>
                <a:ext cx="77040" cy="115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DFFF382-E681-2C12-933A-0D127458C23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12011" y="6263695"/>
                  <a:ext cx="112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F9CB1DE-1A96-6D24-D22A-68895844CB80}"/>
                    </a:ext>
                  </a:extLst>
                </p14:cNvPr>
                <p14:cNvContentPartPr/>
                <p14:nvPr/>
              </p14:nvContentPartPr>
              <p14:xfrm>
                <a:off x="3172931" y="6148495"/>
                <a:ext cx="100440" cy="281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F9CB1DE-1A96-6D24-D22A-68895844CB8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55291" y="6130855"/>
                  <a:ext cx="136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19BA613-5F09-679D-D9DB-EE6E153D3748}"/>
                    </a:ext>
                  </a:extLst>
                </p14:cNvPr>
                <p14:cNvContentPartPr/>
                <p14:nvPr/>
              </p14:nvContentPartPr>
              <p14:xfrm>
                <a:off x="3314051" y="6112495"/>
                <a:ext cx="83520" cy="441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19BA613-5F09-679D-D9DB-EE6E153D37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96051" y="6094495"/>
                  <a:ext cx="119160" cy="47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013F335-BE56-5682-E649-268A50750EA0}"/>
                  </a:ext>
                </a:extLst>
              </p14:cNvPr>
              <p14:cNvContentPartPr/>
              <p14:nvPr/>
            </p14:nvContentPartPr>
            <p14:xfrm>
              <a:off x="5801291" y="5035735"/>
              <a:ext cx="8640" cy="18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013F335-BE56-5682-E649-268A50750EA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783651" y="5018095"/>
                <a:ext cx="4428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3093A094-BB23-8B54-A828-032204082F63}"/>
              </a:ext>
            </a:extLst>
          </p:cNvPr>
          <p:cNvGrpSpPr/>
          <p:nvPr/>
        </p:nvGrpSpPr>
        <p:grpSpPr>
          <a:xfrm>
            <a:off x="6157691" y="4686535"/>
            <a:ext cx="750960" cy="333000"/>
            <a:chOff x="6157691" y="4686535"/>
            <a:chExt cx="75096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1D6F415-3868-AD20-0011-901881AE271F}"/>
                    </a:ext>
                  </a:extLst>
                </p14:cNvPr>
                <p14:cNvContentPartPr/>
                <p14:nvPr/>
              </p14:nvContentPartPr>
              <p14:xfrm>
                <a:off x="6157691" y="4686535"/>
                <a:ext cx="65880" cy="303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1D6F415-3868-AD20-0011-901881AE271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139691" y="4668535"/>
                  <a:ext cx="101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ACBD28D-EFB5-D64C-632D-403531C60921}"/>
                    </a:ext>
                  </a:extLst>
                </p14:cNvPr>
                <p14:cNvContentPartPr/>
                <p14:nvPr/>
              </p14:nvContentPartPr>
              <p14:xfrm>
                <a:off x="6249851" y="4882015"/>
                <a:ext cx="104400" cy="137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ACBD28D-EFB5-D64C-632D-403531C6092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32211" y="4864015"/>
                  <a:ext cx="140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A286A6C-DC9D-43FE-5CBA-B462E4354CA5}"/>
                    </a:ext>
                  </a:extLst>
                </p14:cNvPr>
                <p14:cNvContentPartPr/>
                <p14:nvPr/>
              </p14:nvContentPartPr>
              <p14:xfrm>
                <a:off x="6621011" y="4891015"/>
                <a:ext cx="61920" cy="123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A286A6C-DC9D-43FE-5CBA-B462E4354CA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03371" y="4873015"/>
                  <a:ext cx="975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52D938E-2630-91BB-7C0A-BF6183AA0783}"/>
                    </a:ext>
                  </a:extLst>
                </p14:cNvPr>
                <p14:cNvContentPartPr/>
                <p14:nvPr/>
              </p14:nvContentPartPr>
              <p14:xfrm>
                <a:off x="6682571" y="4802815"/>
                <a:ext cx="9720" cy="8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52D938E-2630-91BB-7C0A-BF6183AA078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64571" y="4784815"/>
                  <a:ext cx="45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D905F5B-34EA-4E6C-377F-F7D8ABC9B4F5}"/>
                    </a:ext>
                  </a:extLst>
                </p14:cNvPr>
                <p14:cNvContentPartPr/>
                <p14:nvPr/>
              </p14:nvContentPartPr>
              <p14:xfrm>
                <a:off x="6805691" y="4726855"/>
                <a:ext cx="85680" cy="271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D905F5B-34EA-4E6C-377F-F7D8ABC9B4F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787691" y="4709215"/>
                  <a:ext cx="1213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C604FD5-0B9A-63DE-B4FF-4E8AF0849F9E}"/>
                    </a:ext>
                  </a:extLst>
                </p14:cNvPr>
                <p14:cNvContentPartPr/>
                <p14:nvPr/>
              </p14:nvContentPartPr>
              <p14:xfrm>
                <a:off x="6733331" y="4841695"/>
                <a:ext cx="175320" cy="17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C604FD5-0B9A-63DE-B4FF-4E8AF0849F9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15331" y="4824055"/>
                  <a:ext cx="21096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0B4FEC0-3C62-0A70-682E-E42440D2E8A4}"/>
                  </a:ext>
                </a:extLst>
              </p14:cNvPr>
              <p14:cNvContentPartPr/>
              <p14:nvPr/>
            </p14:nvContentPartPr>
            <p14:xfrm>
              <a:off x="7429571" y="4816855"/>
              <a:ext cx="7920" cy="2430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0B4FEC0-3C62-0A70-682E-E42440D2E8A4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411571" y="4798855"/>
                <a:ext cx="435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4C9FDD3-428E-758E-2496-205D53424F30}"/>
                  </a:ext>
                </a:extLst>
              </p14:cNvPr>
              <p14:cNvContentPartPr/>
              <p14:nvPr/>
            </p14:nvContentPartPr>
            <p14:xfrm>
              <a:off x="7330931" y="4811095"/>
              <a:ext cx="289800" cy="273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4C9FDD3-428E-758E-2496-205D53424F3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312931" y="4793095"/>
                <a:ext cx="325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D90ADD3-437F-B600-6956-10A09B341D7E}"/>
                  </a:ext>
                </a:extLst>
              </p14:cNvPr>
              <p14:cNvContentPartPr/>
              <p14:nvPr/>
            </p14:nvContentPartPr>
            <p14:xfrm>
              <a:off x="7527131" y="5033575"/>
              <a:ext cx="142560" cy="1418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D90ADD3-437F-B600-6956-10A09B341D7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509491" y="5015935"/>
                <a:ext cx="1782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80C33142-130E-A2C8-5F8C-ADE667F49357}"/>
                  </a:ext>
                </a:extLst>
              </p14:cNvPr>
              <p14:cNvContentPartPr/>
              <p14:nvPr/>
            </p14:nvContentPartPr>
            <p14:xfrm>
              <a:off x="7898651" y="4770415"/>
              <a:ext cx="87120" cy="3045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80C33142-130E-A2C8-5F8C-ADE667F4935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7880651" y="4752415"/>
                <a:ext cx="1227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5DB0FDF-9CFE-D122-5498-48ABB922C4DE}"/>
                  </a:ext>
                </a:extLst>
              </p14:cNvPr>
              <p14:cNvContentPartPr/>
              <p14:nvPr/>
            </p14:nvContentPartPr>
            <p14:xfrm>
              <a:off x="8102051" y="4817935"/>
              <a:ext cx="69480" cy="2224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5DB0FDF-9CFE-D122-5498-48ABB922C4D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084411" y="4800295"/>
                <a:ext cx="1051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0ED4C0B-08FF-9544-AB70-C4CC5CBC09E0}"/>
                  </a:ext>
                </a:extLst>
              </p14:cNvPr>
              <p14:cNvContentPartPr/>
              <p14:nvPr/>
            </p14:nvContentPartPr>
            <p14:xfrm>
              <a:off x="8071091" y="4888135"/>
              <a:ext cx="113400" cy="522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0ED4C0B-08FF-9544-AB70-C4CC5CBC09E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053091" y="4870135"/>
                <a:ext cx="1490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C747CC0-295A-B3F9-7D6F-553217863065}"/>
                  </a:ext>
                </a:extLst>
              </p14:cNvPr>
              <p14:cNvContentPartPr/>
              <p14:nvPr/>
            </p14:nvContentPartPr>
            <p14:xfrm>
              <a:off x="8230211" y="4809295"/>
              <a:ext cx="96840" cy="2293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C747CC0-295A-B3F9-7D6F-55321786306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212211" y="4791295"/>
                <a:ext cx="1324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AA73289-A487-42E9-7FDF-16514602B379}"/>
                  </a:ext>
                </a:extLst>
              </p14:cNvPr>
              <p14:cNvContentPartPr/>
              <p14:nvPr/>
            </p14:nvContentPartPr>
            <p14:xfrm>
              <a:off x="8376731" y="4951495"/>
              <a:ext cx="98640" cy="8424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AA73289-A487-42E9-7FDF-16514602B379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358731" y="4933855"/>
                <a:ext cx="1342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925B4B6B-30C4-01AD-AB16-D88B4BDF345B}"/>
                  </a:ext>
                </a:extLst>
              </p14:cNvPr>
              <p14:cNvContentPartPr/>
              <p14:nvPr/>
            </p14:nvContentPartPr>
            <p14:xfrm>
              <a:off x="8467811" y="4951855"/>
              <a:ext cx="121320" cy="799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925B4B6B-30C4-01AD-AB16-D88B4BDF345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449811" y="4933855"/>
                <a:ext cx="1569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2C66CB08-6A0A-413D-E11F-500C88613D84}"/>
                  </a:ext>
                </a:extLst>
              </p14:cNvPr>
              <p14:cNvContentPartPr/>
              <p14:nvPr/>
            </p14:nvContentPartPr>
            <p14:xfrm>
              <a:off x="8571131" y="4897855"/>
              <a:ext cx="74160" cy="1242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2C66CB08-6A0A-413D-E11F-500C88613D8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553131" y="4880215"/>
                <a:ext cx="1098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8D23869B-FBC3-48C1-91B3-1B68A84ACCE4}"/>
                  </a:ext>
                </a:extLst>
              </p14:cNvPr>
              <p14:cNvContentPartPr/>
              <p14:nvPr/>
            </p14:nvContentPartPr>
            <p14:xfrm>
              <a:off x="8693531" y="4738375"/>
              <a:ext cx="82440" cy="2818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8D23869B-FBC3-48C1-91B3-1B68A84ACCE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675531" y="4720735"/>
                <a:ext cx="11808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19557D9-75EB-E6A0-8B24-5FD7FDAE6B9B}"/>
                  </a:ext>
                </a:extLst>
              </p14:cNvPr>
              <p14:cNvContentPartPr/>
              <p14:nvPr/>
            </p14:nvContentPartPr>
            <p14:xfrm>
              <a:off x="8865251" y="4958695"/>
              <a:ext cx="24120" cy="730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19557D9-75EB-E6A0-8B24-5FD7FDAE6B9B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8847611" y="4940695"/>
                <a:ext cx="597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35D6A62-A0AB-FF84-6C9D-8E5506EA3A14}"/>
                  </a:ext>
                </a:extLst>
              </p14:cNvPr>
              <p14:cNvContentPartPr/>
              <p14:nvPr/>
            </p14:nvContentPartPr>
            <p14:xfrm>
              <a:off x="8975411" y="4751335"/>
              <a:ext cx="46080" cy="270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35D6A62-A0AB-FF84-6C9D-8E5506EA3A1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957771" y="4733695"/>
                <a:ext cx="817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6D576D65-3D4F-7474-A4A1-94A2AC7C70B0}"/>
                  </a:ext>
                </a:extLst>
              </p14:cNvPr>
              <p14:cNvContentPartPr/>
              <p14:nvPr/>
            </p14:nvContentPartPr>
            <p14:xfrm>
              <a:off x="9059651" y="4808215"/>
              <a:ext cx="82080" cy="2178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6D576D65-3D4F-7474-A4A1-94A2AC7C70B0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9042011" y="4790215"/>
                <a:ext cx="1177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18C02B96-72EF-3975-379F-B7464F907753}"/>
                  </a:ext>
                </a:extLst>
              </p14:cNvPr>
              <p14:cNvContentPartPr/>
              <p14:nvPr/>
            </p14:nvContentPartPr>
            <p14:xfrm>
              <a:off x="9235331" y="4727935"/>
              <a:ext cx="96120" cy="4006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18C02B96-72EF-3975-379F-B7464F907753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217331" y="4710295"/>
                <a:ext cx="131760" cy="43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543ED29A-D979-D7E3-FC17-42D340FC177C}"/>
              </a:ext>
            </a:extLst>
          </p:cNvPr>
          <p:cNvGrpSpPr/>
          <p:nvPr/>
        </p:nvGrpSpPr>
        <p:grpSpPr>
          <a:xfrm>
            <a:off x="9582011" y="4729375"/>
            <a:ext cx="1084320" cy="368640"/>
            <a:chOff x="9582011" y="4729375"/>
            <a:chExt cx="108432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BB346FC-84F3-4292-CF73-8B8B82282679}"/>
                    </a:ext>
                  </a:extLst>
                </p14:cNvPr>
                <p14:cNvContentPartPr/>
                <p14:nvPr/>
              </p14:nvContentPartPr>
              <p14:xfrm>
                <a:off x="9610451" y="4866535"/>
                <a:ext cx="221400" cy="23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BB346FC-84F3-4292-CF73-8B8B8228267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592811" y="4848895"/>
                  <a:ext cx="257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83B5AE1-BA25-704A-9BAF-14411082807C}"/>
                    </a:ext>
                  </a:extLst>
                </p14:cNvPr>
                <p14:cNvContentPartPr/>
                <p14:nvPr/>
              </p14:nvContentPartPr>
              <p14:xfrm>
                <a:off x="9582011" y="5000455"/>
                <a:ext cx="206640" cy="3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83B5AE1-BA25-704A-9BAF-14411082807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64011" y="4982455"/>
                  <a:ext cx="242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2A5C922-D797-83AF-AA55-181895099211}"/>
                    </a:ext>
                  </a:extLst>
                </p14:cNvPr>
                <p14:cNvContentPartPr/>
                <p14:nvPr/>
              </p14:nvContentPartPr>
              <p14:xfrm>
                <a:off x="10062251" y="4765735"/>
                <a:ext cx="289800" cy="241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2A5C922-D797-83AF-AA55-18189509921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044611" y="4748095"/>
                  <a:ext cx="325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A487495-EF6C-10C9-4B00-CC408B6E16EA}"/>
                    </a:ext>
                  </a:extLst>
                </p14:cNvPr>
                <p14:cNvContentPartPr/>
                <p14:nvPr/>
              </p14:nvContentPartPr>
              <p14:xfrm>
                <a:off x="10180691" y="4900735"/>
                <a:ext cx="124920" cy="152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A487495-EF6C-10C9-4B00-CC408B6E16E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162691" y="4883095"/>
                  <a:ext cx="160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626FDD3-ED02-9487-FC46-5BB05795AA46}"/>
                    </a:ext>
                  </a:extLst>
                </p14:cNvPr>
                <p14:cNvContentPartPr/>
                <p14:nvPr/>
              </p14:nvContentPartPr>
              <p14:xfrm>
                <a:off x="10532411" y="4729375"/>
                <a:ext cx="133920" cy="258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626FDD3-ED02-9487-FC46-5BB05795AA4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14771" y="4711375"/>
                  <a:ext cx="169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8FE711E-8DE5-F996-40A9-230F1EB820B3}"/>
                    </a:ext>
                  </a:extLst>
                </p14:cNvPr>
                <p14:cNvContentPartPr/>
                <p14:nvPr/>
              </p14:nvContentPartPr>
              <p14:xfrm>
                <a:off x="10586051" y="5081815"/>
                <a:ext cx="11520" cy="16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8FE711E-8DE5-F996-40A9-230F1EB820B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68411" y="5063815"/>
                  <a:ext cx="4716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7C5AD99C-7E89-DD72-AB8C-8803A73211CE}"/>
                  </a:ext>
                </a:extLst>
              </p14:cNvPr>
              <p14:cNvContentPartPr/>
              <p14:nvPr/>
            </p14:nvContentPartPr>
            <p14:xfrm>
              <a:off x="6210251" y="5806135"/>
              <a:ext cx="828720" cy="522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7C5AD99C-7E89-DD72-AB8C-8803A73211C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156611" y="5698495"/>
                <a:ext cx="9363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431CFCB0-EE46-A187-AB07-6A37E75F5E2C}"/>
                  </a:ext>
                </a:extLst>
              </p14:cNvPr>
              <p14:cNvContentPartPr/>
              <p14:nvPr/>
            </p14:nvContentPartPr>
            <p14:xfrm>
              <a:off x="6145811" y="5915215"/>
              <a:ext cx="1006200" cy="8280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431CFCB0-EE46-A187-AB07-6A37E75F5E2C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091811" y="5807215"/>
                <a:ext cx="11138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007DF8C-4BB6-90A6-4D6B-ED776FBCAA8B}"/>
                  </a:ext>
                </a:extLst>
              </p14:cNvPr>
              <p14:cNvContentPartPr/>
              <p14:nvPr/>
            </p14:nvContentPartPr>
            <p14:xfrm>
              <a:off x="6957611" y="5567815"/>
              <a:ext cx="427680" cy="5644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007DF8C-4BB6-90A6-4D6B-ED776FBCAA8B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903971" y="5460175"/>
                <a:ext cx="535320" cy="78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B7100EC-1079-5160-1A42-E90927B11979}"/>
              </a:ext>
            </a:extLst>
          </p:cNvPr>
          <p:cNvGrpSpPr/>
          <p:nvPr/>
        </p:nvGrpSpPr>
        <p:grpSpPr>
          <a:xfrm>
            <a:off x="6282971" y="5758615"/>
            <a:ext cx="910800" cy="331200"/>
            <a:chOff x="6282971" y="5758615"/>
            <a:chExt cx="91080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F34E33A-D322-E7FC-28EB-A7144E811DB6}"/>
                    </a:ext>
                  </a:extLst>
                </p14:cNvPr>
                <p14:cNvContentPartPr/>
                <p14:nvPr/>
              </p14:nvContentPartPr>
              <p14:xfrm>
                <a:off x="6282971" y="5862655"/>
                <a:ext cx="489960" cy="227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F34E33A-D322-E7FC-28EB-A7144E811DB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264971" y="5845015"/>
                  <a:ext cx="525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7A30B52-885D-F80F-E175-1438EB0E19AE}"/>
                    </a:ext>
                  </a:extLst>
                </p14:cNvPr>
                <p14:cNvContentPartPr/>
                <p14:nvPr/>
              </p14:nvContentPartPr>
              <p14:xfrm>
                <a:off x="6938171" y="5758615"/>
                <a:ext cx="111240" cy="220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7A30B52-885D-F80F-E175-1438EB0E19A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920171" y="5740975"/>
                  <a:ext cx="1468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959743A-8B0A-C3A9-3985-157443209679}"/>
                    </a:ext>
                  </a:extLst>
                </p14:cNvPr>
                <p14:cNvContentPartPr/>
                <p14:nvPr/>
              </p14:nvContentPartPr>
              <p14:xfrm>
                <a:off x="6938531" y="5856535"/>
                <a:ext cx="164520" cy="23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959743A-8B0A-C3A9-3985-15744320967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920531" y="5838895"/>
                  <a:ext cx="200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458C455-5943-FA25-CB17-216F5A404F2C}"/>
                    </a:ext>
                  </a:extLst>
                </p14:cNvPr>
                <p14:cNvContentPartPr/>
                <p14:nvPr/>
              </p14:nvContentPartPr>
              <p14:xfrm>
                <a:off x="7137251" y="5912695"/>
                <a:ext cx="56520" cy="65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458C455-5943-FA25-CB17-216F5A404F2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119251" y="5895055"/>
                  <a:ext cx="9216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0385E06-29CD-D1FC-269C-B37FE1127BB0}"/>
                  </a:ext>
                </a:extLst>
              </p14:cNvPr>
              <p14:cNvContentPartPr/>
              <p14:nvPr/>
            </p14:nvContentPartPr>
            <p14:xfrm>
              <a:off x="8635931" y="5561335"/>
              <a:ext cx="214920" cy="4172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0385E06-29CD-D1FC-269C-B37FE1127BB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8617931" y="5543335"/>
                <a:ext cx="250560" cy="45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A899D49-1095-3599-550C-797AB05C4467}"/>
              </a:ext>
            </a:extLst>
          </p:cNvPr>
          <p:cNvGrpSpPr/>
          <p:nvPr/>
        </p:nvGrpSpPr>
        <p:grpSpPr>
          <a:xfrm>
            <a:off x="8338571" y="5435695"/>
            <a:ext cx="884160" cy="763920"/>
            <a:chOff x="8338571" y="5435695"/>
            <a:chExt cx="884160" cy="76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7F9A51D-B14F-B026-2F96-B3C31319ADEC}"/>
                    </a:ext>
                  </a:extLst>
                </p14:cNvPr>
                <p14:cNvContentPartPr/>
                <p14:nvPr/>
              </p14:nvContentPartPr>
              <p14:xfrm>
                <a:off x="8448011" y="5978575"/>
                <a:ext cx="98280" cy="154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7F9A51D-B14F-B026-2F96-B3C31319ADE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30011" y="5960935"/>
                  <a:ext cx="133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96DC6A5-C415-7731-EB4D-199F15C00EA9}"/>
                    </a:ext>
                  </a:extLst>
                </p14:cNvPr>
                <p14:cNvContentPartPr/>
                <p14:nvPr/>
              </p14:nvContentPartPr>
              <p14:xfrm>
                <a:off x="8437211" y="5982535"/>
                <a:ext cx="124920" cy="19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96DC6A5-C415-7731-EB4D-199F15C00EA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19211" y="5964895"/>
                  <a:ext cx="160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B601E74-6652-521E-CA7E-0972C6729770}"/>
                    </a:ext>
                  </a:extLst>
                </p14:cNvPr>
                <p14:cNvContentPartPr/>
                <p14:nvPr/>
              </p14:nvContentPartPr>
              <p14:xfrm>
                <a:off x="8918891" y="5514175"/>
                <a:ext cx="11520" cy="87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B601E74-6652-521E-CA7E-0972C672977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01251" y="5496175"/>
                  <a:ext cx="47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C9569C2-6A4D-1863-76CF-DCA9547A1B70}"/>
                    </a:ext>
                  </a:extLst>
                </p14:cNvPr>
                <p14:cNvContentPartPr/>
                <p14:nvPr/>
              </p14:nvContentPartPr>
              <p14:xfrm>
                <a:off x="8959211" y="5536855"/>
                <a:ext cx="111960" cy="90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C9569C2-6A4D-1863-76CF-DCA9547A1B7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941211" y="5519215"/>
                  <a:ext cx="147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FFA74E2-5EC4-626D-B5A4-FE5B328204E3}"/>
                    </a:ext>
                  </a:extLst>
                </p14:cNvPr>
                <p14:cNvContentPartPr/>
                <p14:nvPr/>
              </p14:nvContentPartPr>
              <p14:xfrm>
                <a:off x="8338571" y="5435695"/>
                <a:ext cx="884160" cy="763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FFA74E2-5EC4-626D-B5A4-FE5B328204E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20571" y="5418055"/>
                  <a:ext cx="919800" cy="79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5448AA33-023F-C9FC-73B5-A0D52D38CB49}"/>
                  </a:ext>
                </a:extLst>
              </p14:cNvPr>
              <p14:cNvContentPartPr/>
              <p14:nvPr/>
            </p14:nvContentPartPr>
            <p14:xfrm>
              <a:off x="4812371" y="1680175"/>
              <a:ext cx="91800" cy="8280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5448AA33-023F-C9FC-73B5-A0D52D38CB4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794731" y="1662175"/>
                <a:ext cx="12744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B0AA139-C86E-B9DC-A740-7FB596D26849}"/>
              </a:ext>
            </a:extLst>
          </p:cNvPr>
          <p:cNvGrpSpPr/>
          <p:nvPr/>
        </p:nvGrpSpPr>
        <p:grpSpPr>
          <a:xfrm>
            <a:off x="4229531" y="1597375"/>
            <a:ext cx="837360" cy="715680"/>
            <a:chOff x="4229531" y="1597375"/>
            <a:chExt cx="83736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8E8827E-E7FE-511A-E236-FCC6971870EA}"/>
                    </a:ext>
                  </a:extLst>
                </p14:cNvPr>
                <p14:cNvContentPartPr/>
                <p14:nvPr/>
              </p14:nvContentPartPr>
              <p14:xfrm>
                <a:off x="4434011" y="2104975"/>
                <a:ext cx="59760" cy="122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8E8827E-E7FE-511A-E236-FCC6971870E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416371" y="2086975"/>
                  <a:ext cx="95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D1BAF0E-E00D-2CBF-0123-C2543DCB7B6E}"/>
                    </a:ext>
                  </a:extLst>
                </p14:cNvPr>
                <p14:cNvContentPartPr/>
                <p14:nvPr/>
              </p14:nvContentPartPr>
              <p14:xfrm>
                <a:off x="4423931" y="2135215"/>
                <a:ext cx="64080" cy="5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D1BAF0E-E00D-2CBF-0123-C2543DCB7B6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406291" y="2117215"/>
                  <a:ext cx="99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A34F173-CA48-CCB7-B18C-113848DC91F7}"/>
                    </a:ext>
                  </a:extLst>
                </p14:cNvPr>
                <p14:cNvContentPartPr/>
                <p14:nvPr/>
              </p14:nvContentPartPr>
              <p14:xfrm>
                <a:off x="4769891" y="1662895"/>
                <a:ext cx="7920" cy="93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A34F173-CA48-CCB7-B18C-113848DC91F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52251" y="1644895"/>
                  <a:ext cx="43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00BBBA9-FF90-D907-8018-FE7128EC5805}"/>
                    </a:ext>
                  </a:extLst>
                </p14:cNvPr>
                <p14:cNvContentPartPr/>
                <p14:nvPr/>
              </p14:nvContentPartPr>
              <p14:xfrm>
                <a:off x="4229531" y="1597375"/>
                <a:ext cx="837360" cy="715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00BBBA9-FF90-D907-8018-FE7128EC580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211891" y="1579735"/>
                  <a:ext cx="873000" cy="75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DACEC5D3-F5A4-1975-3ED6-5D3EEE20BEB2}"/>
                  </a:ext>
                </a:extLst>
              </p14:cNvPr>
              <p14:cNvContentPartPr/>
              <p14:nvPr/>
            </p14:nvContentPartPr>
            <p14:xfrm>
              <a:off x="7964531" y="6281335"/>
              <a:ext cx="58320" cy="972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DACEC5D3-F5A4-1975-3ED6-5D3EEE20BEB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946891" y="6263695"/>
                <a:ext cx="9396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42B6C24-FD35-C80B-D7DB-67551D149754}"/>
              </a:ext>
            </a:extLst>
          </p:cNvPr>
          <p:cNvGrpSpPr/>
          <p:nvPr/>
        </p:nvGrpSpPr>
        <p:grpSpPr>
          <a:xfrm>
            <a:off x="7832411" y="6265135"/>
            <a:ext cx="291240" cy="411840"/>
            <a:chOff x="7832411" y="6265135"/>
            <a:chExt cx="29124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A57DFFF-2944-3FE1-3AE5-3FCDDB3F2C31}"/>
                    </a:ext>
                  </a:extLst>
                </p14:cNvPr>
                <p14:cNvContentPartPr/>
                <p14:nvPr/>
              </p14:nvContentPartPr>
              <p14:xfrm>
                <a:off x="7991531" y="6265135"/>
                <a:ext cx="23040" cy="58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A57DFFF-2944-3FE1-3AE5-3FCDDB3F2C3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973891" y="6247495"/>
                  <a:ext cx="58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768F463-2464-ED03-5DD6-AED101ECDEDD}"/>
                    </a:ext>
                  </a:extLst>
                </p14:cNvPr>
                <p14:cNvContentPartPr/>
                <p14:nvPr/>
              </p14:nvContentPartPr>
              <p14:xfrm>
                <a:off x="7832411" y="6603895"/>
                <a:ext cx="63360" cy="73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768F463-2464-ED03-5DD6-AED101ECDED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814411" y="6585895"/>
                  <a:ext cx="99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A5AAC91-E309-9CEC-EBE0-9EBFE630DAF9}"/>
                    </a:ext>
                  </a:extLst>
                </p14:cNvPr>
                <p14:cNvContentPartPr/>
                <p14:nvPr/>
              </p14:nvContentPartPr>
              <p14:xfrm>
                <a:off x="7933211" y="6490495"/>
                <a:ext cx="81000" cy="119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A5AAC91-E309-9CEC-EBE0-9EBFE630DAF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915211" y="6472495"/>
                  <a:ext cx="116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518A16F-8563-DC67-1D33-CDBC8A3972AF}"/>
                    </a:ext>
                  </a:extLst>
                </p14:cNvPr>
                <p14:cNvContentPartPr/>
                <p14:nvPr/>
              </p14:nvContentPartPr>
              <p14:xfrm>
                <a:off x="8119331" y="6424975"/>
                <a:ext cx="4320" cy="80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518A16F-8563-DC67-1D33-CDBC8A3972A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101691" y="6407335"/>
                  <a:ext cx="39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C65B55B-78EB-DC01-15FD-1C9AA9DE12D1}"/>
                    </a:ext>
                  </a:extLst>
                </p14:cNvPr>
                <p14:cNvContentPartPr/>
                <p14:nvPr/>
              </p14:nvContentPartPr>
              <p14:xfrm>
                <a:off x="7994051" y="6499855"/>
                <a:ext cx="12960" cy="135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C65B55B-78EB-DC01-15FD-1C9AA9DE12D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76051" y="6481855"/>
                  <a:ext cx="4860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62316CE7-9079-072B-9924-AC51BCB75CFE}"/>
                  </a:ext>
                </a:extLst>
              </p14:cNvPr>
              <p14:cNvContentPartPr/>
              <p14:nvPr/>
            </p14:nvContentPartPr>
            <p14:xfrm>
              <a:off x="4302971" y="1708615"/>
              <a:ext cx="682920" cy="4971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62316CE7-9079-072B-9924-AC51BCB75CFE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4248971" y="1600615"/>
                <a:ext cx="79056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44EF65AB-0B8C-C3F1-3B77-3B2DB6C40F85}"/>
                  </a:ext>
                </a:extLst>
              </p14:cNvPr>
              <p14:cNvContentPartPr/>
              <p14:nvPr/>
            </p14:nvContentPartPr>
            <p14:xfrm>
              <a:off x="8413091" y="5549455"/>
              <a:ext cx="712080" cy="5371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44EF65AB-0B8C-C3F1-3B77-3B2DB6C40F8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359091" y="5441455"/>
                <a:ext cx="819720" cy="7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6FFC65F-8995-F9DA-0993-8CE98463AED5}"/>
                  </a:ext>
                </a:extLst>
              </p14:cNvPr>
              <p14:cNvContentPartPr/>
              <p14:nvPr/>
            </p14:nvContentPartPr>
            <p14:xfrm>
              <a:off x="8660411" y="1732375"/>
              <a:ext cx="1046880" cy="7048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6FFC65F-8995-F9DA-0993-8CE98463AED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606411" y="1624375"/>
                <a:ext cx="11545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0E7B30A1-0C43-846B-FB74-B31441BB5A69}"/>
                  </a:ext>
                </a:extLst>
              </p14:cNvPr>
              <p14:cNvContentPartPr/>
              <p14:nvPr/>
            </p14:nvContentPartPr>
            <p14:xfrm>
              <a:off x="3850091" y="5340295"/>
              <a:ext cx="1133640" cy="8064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0E7B30A1-0C43-846B-FB74-B31441BB5A69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796091" y="5232295"/>
                <a:ext cx="1241280" cy="10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B58956E9-C6DF-4789-B648-DE976823145B}"/>
                  </a:ext>
                </a:extLst>
              </p14:cNvPr>
              <p14:cNvContentPartPr/>
              <p14:nvPr/>
            </p14:nvContentPartPr>
            <p14:xfrm>
              <a:off x="7756451" y="1353655"/>
              <a:ext cx="250560" cy="13320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B58956E9-C6DF-4789-B648-DE976823145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702451" y="1246015"/>
                <a:ext cx="3582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BA7C6463-C681-3DF4-30AB-B75955C06C79}"/>
                  </a:ext>
                </a:extLst>
              </p14:cNvPr>
              <p14:cNvContentPartPr/>
              <p14:nvPr/>
            </p14:nvContentPartPr>
            <p14:xfrm>
              <a:off x="7919171" y="1457695"/>
              <a:ext cx="22680" cy="25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BA7C6463-C681-3DF4-30AB-B75955C06C7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865531" y="1349695"/>
                <a:ext cx="1303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9005BF39-EEC1-5C05-4EB1-80068401EDAF}"/>
                  </a:ext>
                </a:extLst>
              </p14:cNvPr>
              <p14:cNvContentPartPr/>
              <p14:nvPr/>
            </p14:nvContentPartPr>
            <p14:xfrm>
              <a:off x="1398131" y="5776615"/>
              <a:ext cx="409320" cy="2088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9005BF39-EEC1-5C05-4EB1-80068401EDA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344131" y="5668615"/>
                <a:ext cx="516960" cy="42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89C1915A-A391-0C1C-02E7-CFD235E80E7B}"/>
              </a:ext>
            </a:extLst>
          </p:cNvPr>
          <p:cNvGrpSpPr/>
          <p:nvPr/>
        </p:nvGrpSpPr>
        <p:grpSpPr>
          <a:xfrm>
            <a:off x="10702691" y="5294575"/>
            <a:ext cx="605880" cy="410040"/>
            <a:chOff x="10702691" y="5294575"/>
            <a:chExt cx="60588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7366187-E6F2-2FA0-15F0-D856A0F39BB4}"/>
                    </a:ext>
                  </a:extLst>
                </p14:cNvPr>
                <p14:cNvContentPartPr/>
                <p14:nvPr/>
              </p14:nvContentPartPr>
              <p14:xfrm>
                <a:off x="10702691" y="5294575"/>
                <a:ext cx="312120" cy="410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7366187-E6F2-2FA0-15F0-D856A0F39BB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684691" y="5276935"/>
                  <a:ext cx="3477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3E8BCEA-B468-F49D-15E7-95DD0022E361}"/>
                    </a:ext>
                  </a:extLst>
                </p14:cNvPr>
                <p14:cNvContentPartPr/>
                <p14:nvPr/>
              </p14:nvContentPartPr>
              <p14:xfrm>
                <a:off x="11075291" y="5355055"/>
                <a:ext cx="233280" cy="325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3E8BCEA-B468-F49D-15E7-95DD0022E36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057651" y="5337055"/>
                  <a:ext cx="268920" cy="36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4759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3429DEB-50FA-DE3E-5E88-F479CFA6D259}"/>
              </a:ext>
            </a:extLst>
          </p:cNvPr>
          <p:cNvGrpSpPr/>
          <p:nvPr/>
        </p:nvGrpSpPr>
        <p:grpSpPr>
          <a:xfrm>
            <a:off x="792971" y="94375"/>
            <a:ext cx="3009600" cy="472320"/>
            <a:chOff x="792971" y="94375"/>
            <a:chExt cx="300960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1189DF0-4C1B-F88F-AF24-E84594B5BDB5}"/>
                    </a:ext>
                  </a:extLst>
                </p14:cNvPr>
                <p14:cNvContentPartPr/>
                <p14:nvPr/>
              </p14:nvContentPartPr>
              <p14:xfrm>
                <a:off x="792971" y="196975"/>
                <a:ext cx="1172880" cy="36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1189DF0-4C1B-F88F-AF24-E84594B5BDB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4971" y="178975"/>
                  <a:ext cx="12085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8C97325-6341-E8B6-2499-1904B6B1F8DF}"/>
                    </a:ext>
                  </a:extLst>
                </p14:cNvPr>
                <p14:cNvContentPartPr/>
                <p14:nvPr/>
              </p14:nvContentPartPr>
              <p14:xfrm>
                <a:off x="2140451" y="94375"/>
                <a:ext cx="1662120" cy="429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8C97325-6341-E8B6-2499-1904B6B1F8D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22451" y="76375"/>
                  <a:ext cx="16977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BBAF51C-4D31-4D9E-31DB-DFCBEBBB621D}"/>
                    </a:ext>
                  </a:extLst>
                </p14:cNvPr>
                <p14:cNvContentPartPr/>
                <p14:nvPr/>
              </p14:nvContentPartPr>
              <p14:xfrm>
                <a:off x="2189411" y="247375"/>
                <a:ext cx="299160" cy="24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BBAF51C-4D31-4D9E-31DB-DFCBEBBB62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71411" y="229375"/>
                  <a:ext cx="33480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94247B-A43E-9F9F-1B77-3588ED5947AE}"/>
              </a:ext>
            </a:extLst>
          </p:cNvPr>
          <p:cNvGrpSpPr/>
          <p:nvPr/>
        </p:nvGrpSpPr>
        <p:grpSpPr>
          <a:xfrm>
            <a:off x="2324411" y="918055"/>
            <a:ext cx="590400" cy="429840"/>
            <a:chOff x="2324411" y="918055"/>
            <a:chExt cx="59040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310CEEB-E929-13B8-CE0D-C5F9E9BB4AF9}"/>
                    </a:ext>
                  </a:extLst>
                </p14:cNvPr>
                <p14:cNvContentPartPr/>
                <p14:nvPr/>
              </p14:nvContentPartPr>
              <p14:xfrm>
                <a:off x="2324411" y="918055"/>
                <a:ext cx="44280" cy="379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310CEEB-E929-13B8-CE0D-C5F9E9BB4AF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06771" y="900415"/>
                  <a:ext cx="799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9D2F2FC-1355-2498-EAF4-EF6BC27029FA}"/>
                    </a:ext>
                  </a:extLst>
                </p14:cNvPr>
                <p14:cNvContentPartPr/>
                <p14:nvPr/>
              </p14:nvContentPartPr>
              <p14:xfrm>
                <a:off x="2369411" y="994015"/>
                <a:ext cx="204840" cy="310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9D2F2FC-1355-2498-EAF4-EF6BC27029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51411" y="976375"/>
                  <a:ext cx="2404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6470F7-0560-CA64-AE54-600D8E6DE7B6}"/>
                    </a:ext>
                  </a:extLst>
                </p14:cNvPr>
                <p14:cNvContentPartPr/>
                <p14:nvPr/>
              </p14:nvContentPartPr>
              <p14:xfrm>
                <a:off x="2703491" y="988615"/>
                <a:ext cx="159120" cy="359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6470F7-0560-CA64-AE54-600D8E6DE7B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85491" y="970615"/>
                  <a:ext cx="1947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4245FA-5B60-1059-2B54-1A4EFABDB4AE}"/>
                    </a:ext>
                  </a:extLst>
                </p14:cNvPr>
                <p14:cNvContentPartPr/>
                <p14:nvPr/>
              </p14:nvContentPartPr>
              <p14:xfrm>
                <a:off x="2769011" y="1213975"/>
                <a:ext cx="101880" cy="1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84245FA-5B60-1059-2B54-1A4EFABDB4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51011" y="1195975"/>
                  <a:ext cx="137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A1F174-D24F-05BD-A9B8-ED3EC712C160}"/>
                    </a:ext>
                  </a:extLst>
                </p14:cNvPr>
                <p14:cNvContentPartPr/>
                <p14:nvPr/>
              </p14:nvContentPartPr>
              <p14:xfrm>
                <a:off x="2734091" y="1012735"/>
                <a:ext cx="180720" cy="14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A1F174-D24F-05BD-A9B8-ED3EC712C16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6451" y="995095"/>
                  <a:ext cx="2163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328574-B287-9F55-C0E9-291D83131643}"/>
              </a:ext>
            </a:extLst>
          </p:cNvPr>
          <p:cNvGrpSpPr/>
          <p:nvPr/>
        </p:nvGrpSpPr>
        <p:grpSpPr>
          <a:xfrm>
            <a:off x="3440771" y="833815"/>
            <a:ext cx="2725920" cy="637200"/>
            <a:chOff x="3440771" y="833815"/>
            <a:chExt cx="2725920" cy="63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4AC608E-1933-72A0-43D2-AE737AFF286F}"/>
                    </a:ext>
                  </a:extLst>
                </p14:cNvPr>
                <p14:cNvContentPartPr/>
                <p14:nvPr/>
              </p14:nvContentPartPr>
              <p14:xfrm>
                <a:off x="3440771" y="1019935"/>
                <a:ext cx="318960" cy="45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4AC608E-1933-72A0-43D2-AE737AFF28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22771" y="1001935"/>
                  <a:ext cx="3546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09D737-2670-197A-D9D1-6B98DAF15C03}"/>
                    </a:ext>
                  </a:extLst>
                </p14:cNvPr>
                <p14:cNvContentPartPr/>
                <p14:nvPr/>
              </p14:nvContentPartPr>
              <p14:xfrm>
                <a:off x="4039451" y="833815"/>
                <a:ext cx="874800" cy="56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09D737-2670-197A-D9D1-6B98DAF15C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21451" y="815815"/>
                  <a:ext cx="91044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10B72A-8A23-BB2C-6E3B-25CF9C48E2FB}"/>
                    </a:ext>
                  </a:extLst>
                </p14:cNvPr>
                <p14:cNvContentPartPr/>
                <p14:nvPr/>
              </p14:nvContentPartPr>
              <p14:xfrm>
                <a:off x="4858091" y="1028215"/>
                <a:ext cx="28800" cy="16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10B72A-8A23-BB2C-6E3B-25CF9C48E2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40451" y="1010215"/>
                  <a:ext cx="64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CC5C81-E60D-F033-EA9C-16A3ECFFC204}"/>
                    </a:ext>
                  </a:extLst>
                </p14:cNvPr>
                <p14:cNvContentPartPr/>
                <p14:nvPr/>
              </p14:nvContentPartPr>
              <p14:xfrm>
                <a:off x="4989131" y="849655"/>
                <a:ext cx="490320" cy="38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CC5C81-E60D-F033-EA9C-16A3ECFFC20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71491" y="832015"/>
                  <a:ext cx="5259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3B1F3F-E469-9F82-F4C5-B861AB512C4C}"/>
                    </a:ext>
                  </a:extLst>
                </p14:cNvPr>
                <p14:cNvContentPartPr/>
                <p14:nvPr/>
              </p14:nvContentPartPr>
              <p14:xfrm>
                <a:off x="4587011" y="994375"/>
                <a:ext cx="327240" cy="2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3B1F3F-E469-9F82-F4C5-B861AB512C4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69011" y="976375"/>
                  <a:ext cx="362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84347B-F2DF-A348-793C-1F8A904BB7E4}"/>
                    </a:ext>
                  </a:extLst>
                </p14:cNvPr>
                <p14:cNvContentPartPr/>
                <p14:nvPr/>
              </p14:nvContentPartPr>
              <p14:xfrm>
                <a:off x="5728931" y="1081135"/>
                <a:ext cx="437760" cy="168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84347B-F2DF-A348-793C-1F8A904BB7E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10931" y="1063495"/>
                  <a:ext cx="473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865BCE-5E5F-B9B0-211A-B62CF812F6F1}"/>
                    </a:ext>
                  </a:extLst>
                </p14:cNvPr>
                <p14:cNvContentPartPr/>
                <p14:nvPr/>
              </p14:nvContentPartPr>
              <p14:xfrm>
                <a:off x="5916851" y="940735"/>
                <a:ext cx="20880" cy="25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865BCE-5E5F-B9B0-211A-B62CF812F6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99211" y="922735"/>
                  <a:ext cx="565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DB6F74-1F30-6919-D28D-653CBBDCD2E8}"/>
              </a:ext>
            </a:extLst>
          </p:cNvPr>
          <p:cNvGrpSpPr/>
          <p:nvPr/>
        </p:nvGrpSpPr>
        <p:grpSpPr>
          <a:xfrm>
            <a:off x="947411" y="1570015"/>
            <a:ext cx="841680" cy="365760"/>
            <a:chOff x="947411" y="1570015"/>
            <a:chExt cx="841680" cy="36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ABE2CA9-CBF0-4508-4495-C0A9B9C0E93B}"/>
                    </a:ext>
                  </a:extLst>
                </p14:cNvPr>
                <p14:cNvContentPartPr/>
                <p14:nvPr/>
              </p14:nvContentPartPr>
              <p14:xfrm>
                <a:off x="947411" y="1570015"/>
                <a:ext cx="841680" cy="365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ABE2CA9-CBF0-4508-4495-C0A9B9C0E9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9411" y="1552375"/>
                  <a:ext cx="87732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7A675A-41A9-448A-45EB-C550BE5ED460}"/>
                    </a:ext>
                  </a:extLst>
                </p14:cNvPr>
                <p14:cNvContentPartPr/>
                <p14:nvPr/>
              </p14:nvContentPartPr>
              <p14:xfrm>
                <a:off x="1306331" y="1691695"/>
                <a:ext cx="258480" cy="50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7A675A-41A9-448A-45EB-C550BE5ED46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88691" y="1673695"/>
                  <a:ext cx="29412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C9D3056-7418-13F2-D6D4-6C552025FC90}"/>
                  </a:ext>
                </a:extLst>
              </p14:cNvPr>
              <p14:cNvContentPartPr/>
              <p14:nvPr/>
            </p14:nvContentPartPr>
            <p14:xfrm>
              <a:off x="2019131" y="1824535"/>
              <a:ext cx="486360" cy="182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C9D3056-7418-13F2-D6D4-6C552025FC9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01131" y="1806535"/>
                <a:ext cx="5220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FDC9D27-443F-B686-5F40-4607D522B833}"/>
                  </a:ext>
                </a:extLst>
              </p14:cNvPr>
              <p14:cNvContentPartPr/>
              <p14:nvPr/>
            </p14:nvContentPartPr>
            <p14:xfrm>
              <a:off x="2271851" y="1741375"/>
              <a:ext cx="25560" cy="19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FDC9D27-443F-B686-5F40-4607D522B83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253851" y="1723375"/>
                <a:ext cx="612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F945BA5-9348-43E6-FB1A-190121640727}"/>
                  </a:ext>
                </a:extLst>
              </p14:cNvPr>
              <p14:cNvContentPartPr/>
              <p14:nvPr/>
            </p14:nvContentPartPr>
            <p14:xfrm>
              <a:off x="2582891" y="1604575"/>
              <a:ext cx="464040" cy="391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F945BA5-9348-43E6-FB1A-19012164072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64891" y="1586575"/>
                <a:ext cx="4996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BCAF7EA-5455-305B-2FED-7F7A4AB0CC5C}"/>
                  </a:ext>
                </a:extLst>
              </p14:cNvPr>
              <p14:cNvContentPartPr/>
              <p14:nvPr/>
            </p14:nvContentPartPr>
            <p14:xfrm>
              <a:off x="2674331" y="1749295"/>
              <a:ext cx="295560" cy="42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BCAF7EA-5455-305B-2FED-7F7A4AB0CC5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656691" y="1731655"/>
                <a:ext cx="3312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FBD0011-8F39-C969-DDAE-45DD71A2C81F}"/>
                  </a:ext>
                </a:extLst>
              </p14:cNvPr>
              <p14:cNvContentPartPr/>
              <p14:nvPr/>
            </p14:nvContentPartPr>
            <p14:xfrm>
              <a:off x="2550131" y="1965295"/>
              <a:ext cx="73080" cy="43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FBD0011-8F39-C969-DDAE-45DD71A2C81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32131" y="1947295"/>
                <a:ext cx="10872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C5880CA-D282-B684-2BE5-3746F0CC0347}"/>
              </a:ext>
            </a:extLst>
          </p:cNvPr>
          <p:cNvGrpSpPr/>
          <p:nvPr/>
        </p:nvGrpSpPr>
        <p:grpSpPr>
          <a:xfrm>
            <a:off x="3397571" y="1548055"/>
            <a:ext cx="1950840" cy="455760"/>
            <a:chOff x="3397571" y="1548055"/>
            <a:chExt cx="19508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375C38A-1BFA-5C5B-2EDB-0018E125D1B8}"/>
                    </a:ext>
                  </a:extLst>
                </p14:cNvPr>
                <p14:cNvContentPartPr/>
                <p14:nvPr/>
              </p14:nvContentPartPr>
              <p14:xfrm>
                <a:off x="3397571" y="1548055"/>
                <a:ext cx="1418040" cy="45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375C38A-1BFA-5C5B-2EDB-0018E125D1B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79571" y="1530055"/>
                  <a:ext cx="14536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BB29029-A3BD-5F8E-EFFC-459DECA7C368}"/>
                    </a:ext>
                  </a:extLst>
                </p14:cNvPr>
                <p14:cNvContentPartPr/>
                <p14:nvPr/>
              </p14:nvContentPartPr>
              <p14:xfrm>
                <a:off x="4896251" y="1825975"/>
                <a:ext cx="452160" cy="138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BB29029-A3BD-5F8E-EFFC-459DECA7C36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78251" y="1808335"/>
                  <a:ext cx="487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274EBA7-849E-0EFD-5314-B45774B2A7CA}"/>
                    </a:ext>
                  </a:extLst>
                </p14:cNvPr>
                <p14:cNvContentPartPr/>
                <p14:nvPr/>
              </p14:nvContentPartPr>
              <p14:xfrm>
                <a:off x="4119731" y="1783855"/>
                <a:ext cx="89640" cy="56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274EBA7-849E-0EFD-5314-B45774B2A7C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02091" y="1765855"/>
                  <a:ext cx="1252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CB71796-4839-27A9-E84E-1335ED6B07F0}"/>
                    </a:ext>
                  </a:extLst>
                </p14:cNvPr>
                <p14:cNvContentPartPr/>
                <p14:nvPr/>
              </p14:nvContentPartPr>
              <p14:xfrm>
                <a:off x="4857011" y="1726615"/>
                <a:ext cx="11520" cy="20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CB71796-4839-27A9-E84E-1335ED6B07F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39371" y="1708975"/>
                  <a:ext cx="4716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357E2F8-626F-5E69-6BB6-86ACD37DECDA}"/>
                  </a:ext>
                </a:extLst>
              </p14:cNvPr>
              <p14:cNvContentPartPr/>
              <p14:nvPr/>
            </p14:nvContentPartPr>
            <p14:xfrm>
              <a:off x="5481971" y="1998055"/>
              <a:ext cx="11520" cy="7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357E2F8-626F-5E69-6BB6-86ACD37DECD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64331" y="1980415"/>
                <a:ext cx="4716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01B8C78E-A543-B22A-E15C-F7185EDB04F1}"/>
              </a:ext>
            </a:extLst>
          </p:cNvPr>
          <p:cNvGrpSpPr/>
          <p:nvPr/>
        </p:nvGrpSpPr>
        <p:grpSpPr>
          <a:xfrm>
            <a:off x="6412931" y="872695"/>
            <a:ext cx="2602800" cy="552960"/>
            <a:chOff x="6412931" y="872695"/>
            <a:chExt cx="260280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2906B4-23B4-3E16-A074-E949766CF65F}"/>
                    </a:ext>
                  </a:extLst>
                </p14:cNvPr>
                <p14:cNvContentPartPr/>
                <p14:nvPr/>
              </p14:nvContentPartPr>
              <p14:xfrm>
                <a:off x="6412931" y="919855"/>
                <a:ext cx="685440" cy="399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2906B4-23B4-3E16-A074-E949766CF65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94931" y="901855"/>
                  <a:ext cx="7210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5EB2FE-B832-71B8-DFE1-4F2F3772FC5F}"/>
                    </a:ext>
                  </a:extLst>
                </p14:cNvPr>
                <p14:cNvContentPartPr/>
                <p14:nvPr/>
              </p14:nvContentPartPr>
              <p14:xfrm>
                <a:off x="6935291" y="1043335"/>
                <a:ext cx="215280" cy="2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5EB2FE-B832-71B8-DFE1-4F2F3772FC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17291" y="1025335"/>
                  <a:ext cx="250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CE8044-CB44-513B-A690-DF2E0C748D40}"/>
                    </a:ext>
                  </a:extLst>
                </p14:cNvPr>
                <p14:cNvContentPartPr/>
                <p14:nvPr/>
              </p14:nvContentPartPr>
              <p14:xfrm>
                <a:off x="7425251" y="872695"/>
                <a:ext cx="896760" cy="55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CE8044-CB44-513B-A690-DF2E0C748D4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07611" y="854695"/>
                  <a:ext cx="93240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69B3099-D00E-4E27-84D0-C7D9FEAE7B41}"/>
                    </a:ext>
                  </a:extLst>
                </p14:cNvPr>
                <p14:cNvContentPartPr/>
                <p14:nvPr/>
              </p14:nvContentPartPr>
              <p14:xfrm>
                <a:off x="8372051" y="1099495"/>
                <a:ext cx="64080" cy="105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69B3099-D00E-4E27-84D0-C7D9FEAE7B4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54411" y="1081855"/>
                  <a:ext cx="99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F61F68-BF3E-49E1-CAD3-3C8F8A3BCC86}"/>
                    </a:ext>
                  </a:extLst>
                </p14:cNvPr>
                <p14:cNvContentPartPr/>
                <p14:nvPr/>
              </p14:nvContentPartPr>
              <p14:xfrm>
                <a:off x="8714771" y="883135"/>
                <a:ext cx="300960" cy="453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F61F68-BF3E-49E1-CAD3-3C8F8A3BCC8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96771" y="865135"/>
                  <a:ext cx="336600" cy="4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C89769-ED33-8CF2-1EFA-48C48C1B437D}"/>
              </a:ext>
            </a:extLst>
          </p:cNvPr>
          <p:cNvGrpSpPr/>
          <p:nvPr/>
        </p:nvGrpSpPr>
        <p:grpSpPr>
          <a:xfrm>
            <a:off x="9274211" y="847495"/>
            <a:ext cx="2528280" cy="577800"/>
            <a:chOff x="9274211" y="847495"/>
            <a:chExt cx="252828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0B3F1E1-E1F8-D994-8B89-0EBD1EB9C782}"/>
                    </a:ext>
                  </a:extLst>
                </p14:cNvPr>
                <p14:cNvContentPartPr/>
                <p14:nvPr/>
              </p14:nvContentPartPr>
              <p14:xfrm>
                <a:off x="9274211" y="850735"/>
                <a:ext cx="940320" cy="369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0B3F1E1-E1F8-D994-8B89-0EBD1EB9C78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256211" y="832735"/>
                  <a:ext cx="9759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DA9F25F-ADB4-3D0C-9385-4B856A7FDC1A}"/>
                    </a:ext>
                  </a:extLst>
                </p14:cNvPr>
                <p14:cNvContentPartPr/>
                <p14:nvPr/>
              </p14:nvContentPartPr>
              <p14:xfrm>
                <a:off x="9740051" y="962335"/>
                <a:ext cx="205920" cy="40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DA9F25F-ADB4-3D0C-9385-4B856A7FDC1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22051" y="944335"/>
                  <a:ext cx="241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33E787B-4D6F-C139-99A3-6CA2D45359EC}"/>
                    </a:ext>
                  </a:extLst>
                </p14:cNvPr>
                <p14:cNvContentPartPr/>
                <p14:nvPr/>
              </p14:nvContentPartPr>
              <p14:xfrm>
                <a:off x="10448171" y="847495"/>
                <a:ext cx="271440" cy="577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33E787B-4D6F-C139-99A3-6CA2D45359E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30531" y="829495"/>
                  <a:ext cx="30708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30C4265-21FB-469C-D7A5-1B966CF3E862}"/>
                    </a:ext>
                  </a:extLst>
                </p14:cNvPr>
                <p14:cNvContentPartPr/>
                <p14:nvPr/>
              </p14:nvContentPartPr>
              <p14:xfrm>
                <a:off x="10889531" y="1010215"/>
                <a:ext cx="912960" cy="224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30C4265-21FB-469C-D7A5-1B966CF3E8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71891" y="992575"/>
                  <a:ext cx="94860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515E753-677A-6930-89E1-2E4014AB5C80}"/>
                  </a:ext>
                </a:extLst>
              </p14:cNvPr>
              <p14:cNvContentPartPr/>
              <p14:nvPr/>
            </p14:nvContentPartPr>
            <p14:xfrm>
              <a:off x="232451" y="1775215"/>
              <a:ext cx="505800" cy="184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515E753-677A-6930-89E1-2E4014AB5C8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14811" y="1757215"/>
                <a:ext cx="5414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B7B4B07A-10B0-E8D2-B936-71AD06C37F5E}"/>
                  </a:ext>
                </a:extLst>
              </p14:cNvPr>
              <p14:cNvContentPartPr/>
              <p14:nvPr/>
            </p14:nvContentPartPr>
            <p14:xfrm>
              <a:off x="6347051" y="1960615"/>
              <a:ext cx="1607040" cy="5482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B7B4B07A-10B0-E8D2-B936-71AD06C37F5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29051" y="1942975"/>
                <a:ext cx="1642680" cy="58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A59D2DB-8973-144C-3D70-A597169562B0}"/>
              </a:ext>
            </a:extLst>
          </p:cNvPr>
          <p:cNvGrpSpPr/>
          <p:nvPr/>
        </p:nvGrpSpPr>
        <p:grpSpPr>
          <a:xfrm>
            <a:off x="8165411" y="1912735"/>
            <a:ext cx="3596760" cy="577440"/>
            <a:chOff x="8165411" y="1912735"/>
            <a:chExt cx="359676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B262105-061B-E7D4-2589-720BD4D4C66C}"/>
                    </a:ext>
                  </a:extLst>
                </p14:cNvPr>
                <p14:cNvContentPartPr/>
                <p14:nvPr/>
              </p14:nvContentPartPr>
              <p14:xfrm>
                <a:off x="8165411" y="2134135"/>
                <a:ext cx="1436040" cy="356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B262105-061B-E7D4-2589-720BD4D4C66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47771" y="2116135"/>
                  <a:ext cx="14716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0BEC938-27A4-F1CC-C456-8D1F24575970}"/>
                    </a:ext>
                  </a:extLst>
                </p14:cNvPr>
                <p14:cNvContentPartPr/>
                <p14:nvPr/>
              </p14:nvContentPartPr>
              <p14:xfrm>
                <a:off x="9188531" y="2003455"/>
                <a:ext cx="78120" cy="19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0BEC938-27A4-F1CC-C456-8D1F245759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70531" y="1985455"/>
                  <a:ext cx="113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96507AE-3A37-84A1-11DC-1CD15B60490A}"/>
                    </a:ext>
                  </a:extLst>
                </p14:cNvPr>
                <p14:cNvContentPartPr/>
                <p14:nvPr/>
              </p14:nvContentPartPr>
              <p14:xfrm>
                <a:off x="10021931" y="2080855"/>
                <a:ext cx="321480" cy="144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96507AE-3A37-84A1-11DC-1CD15B60490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03931" y="2062855"/>
                  <a:ext cx="357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B8C0850-A696-AFA8-A261-09F5D9E0AFFC}"/>
                    </a:ext>
                  </a:extLst>
                </p14:cNvPr>
                <p14:cNvContentPartPr/>
                <p14:nvPr/>
              </p14:nvContentPartPr>
              <p14:xfrm>
                <a:off x="10312091" y="2009215"/>
                <a:ext cx="9720" cy="3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B8C0850-A696-AFA8-A261-09F5D9E0AF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94091" y="1991215"/>
                  <a:ext cx="45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3F02FA9-E135-1BE8-6B56-751145C75383}"/>
                    </a:ext>
                  </a:extLst>
                </p14:cNvPr>
                <p14:cNvContentPartPr/>
                <p14:nvPr/>
              </p14:nvContentPartPr>
              <p14:xfrm>
                <a:off x="10348091" y="1912735"/>
                <a:ext cx="170640" cy="291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3F02FA9-E135-1BE8-6B56-751145C7538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30451" y="1894735"/>
                  <a:ext cx="206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194D025-135A-80B2-7B6F-A844551CA419}"/>
                    </a:ext>
                  </a:extLst>
                </p14:cNvPr>
                <p14:cNvContentPartPr/>
                <p14:nvPr/>
              </p14:nvContentPartPr>
              <p14:xfrm>
                <a:off x="10537451" y="1922095"/>
                <a:ext cx="128520" cy="2952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194D025-135A-80B2-7B6F-A844551CA4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19451" y="1904455"/>
                  <a:ext cx="1641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E07DC05-284D-7A37-ADCA-B11DBD8E09CA}"/>
                    </a:ext>
                  </a:extLst>
                </p14:cNvPr>
                <p14:cNvContentPartPr/>
                <p14:nvPr/>
              </p14:nvContentPartPr>
              <p14:xfrm>
                <a:off x="10897451" y="2038015"/>
                <a:ext cx="864720" cy="177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E07DC05-284D-7A37-ADCA-B11DBD8E09C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79451" y="2020375"/>
                  <a:ext cx="90036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93EB901-A0B1-9873-DD96-918B5DFAABC8}"/>
              </a:ext>
            </a:extLst>
          </p:cNvPr>
          <p:cNvGrpSpPr/>
          <p:nvPr/>
        </p:nvGrpSpPr>
        <p:grpSpPr>
          <a:xfrm>
            <a:off x="363851" y="2138815"/>
            <a:ext cx="7764120" cy="1051200"/>
            <a:chOff x="363851" y="2138815"/>
            <a:chExt cx="7764120" cy="10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BE29585-9BC7-FFEB-AB98-6409C81FCF0E}"/>
                    </a:ext>
                  </a:extLst>
                </p14:cNvPr>
                <p14:cNvContentPartPr/>
                <p14:nvPr/>
              </p14:nvContentPartPr>
              <p14:xfrm>
                <a:off x="2849651" y="2278855"/>
                <a:ext cx="182520" cy="364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BE29585-9BC7-FFEB-AB98-6409C81FCF0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31651" y="2260855"/>
                  <a:ext cx="2181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F43AC85-C7C2-EA3B-BF82-3BEC0A5F9380}"/>
                    </a:ext>
                  </a:extLst>
                </p14:cNvPr>
                <p14:cNvContentPartPr/>
                <p14:nvPr/>
              </p14:nvContentPartPr>
              <p14:xfrm>
                <a:off x="3226211" y="2164375"/>
                <a:ext cx="481320" cy="309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F43AC85-C7C2-EA3B-BF82-3BEC0A5F938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08571" y="2146735"/>
                  <a:ext cx="5169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EC80CBC-E026-7218-0887-1E75B170A134}"/>
                    </a:ext>
                  </a:extLst>
                </p14:cNvPr>
                <p14:cNvContentPartPr/>
                <p14:nvPr/>
              </p14:nvContentPartPr>
              <p14:xfrm>
                <a:off x="3260411" y="2314855"/>
                <a:ext cx="222840" cy="82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EC80CBC-E026-7218-0887-1E75B170A1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42411" y="2297215"/>
                  <a:ext cx="258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C0B7928-4371-F83C-55A9-3AEED80FF2F0}"/>
                    </a:ext>
                  </a:extLst>
                </p14:cNvPr>
                <p14:cNvContentPartPr/>
                <p14:nvPr/>
              </p14:nvContentPartPr>
              <p14:xfrm>
                <a:off x="3838931" y="2273815"/>
                <a:ext cx="1016640" cy="381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C0B7928-4371-F83C-55A9-3AEED80FF2F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21291" y="2256175"/>
                  <a:ext cx="10522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4BED4E9-C3A2-2140-DE58-C29090468CDC}"/>
                    </a:ext>
                  </a:extLst>
                </p14:cNvPr>
                <p14:cNvContentPartPr/>
                <p14:nvPr/>
              </p14:nvContentPartPr>
              <p14:xfrm>
                <a:off x="5119091" y="2216215"/>
                <a:ext cx="242280" cy="381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4BED4E9-C3A2-2140-DE58-C29090468CD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01091" y="2198215"/>
                  <a:ext cx="2779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1FFA5B3-30CE-64E9-1947-813EFB40D480}"/>
                    </a:ext>
                  </a:extLst>
                </p14:cNvPr>
                <p14:cNvContentPartPr/>
                <p14:nvPr/>
              </p14:nvContentPartPr>
              <p14:xfrm>
                <a:off x="5539211" y="2138815"/>
                <a:ext cx="653760" cy="290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1FFA5B3-30CE-64E9-1947-813EFB40D48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21571" y="2121175"/>
                  <a:ext cx="6894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3CD38AE-21A4-941F-065A-A4DF69207858}"/>
                    </a:ext>
                  </a:extLst>
                </p14:cNvPr>
                <p14:cNvContentPartPr/>
                <p14:nvPr/>
              </p14:nvContentPartPr>
              <p14:xfrm>
                <a:off x="5589611" y="2196055"/>
                <a:ext cx="230760" cy="48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3CD38AE-21A4-941F-065A-A4DF6920785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71611" y="2178055"/>
                  <a:ext cx="2664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C655B25-479F-C169-CC19-3A968BCFC0EB}"/>
                    </a:ext>
                  </a:extLst>
                </p14:cNvPr>
                <p14:cNvContentPartPr/>
                <p14:nvPr/>
              </p14:nvContentPartPr>
              <p14:xfrm>
                <a:off x="1982411" y="2326735"/>
                <a:ext cx="430560" cy="140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C655B25-479F-C169-CC19-3A968BCFC0E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64411" y="2308735"/>
                  <a:ext cx="466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91884F3-CFEB-FA45-3A52-34652B762D8E}"/>
                    </a:ext>
                  </a:extLst>
                </p14:cNvPr>
                <p14:cNvContentPartPr/>
                <p14:nvPr/>
              </p14:nvContentPartPr>
              <p14:xfrm>
                <a:off x="2497931" y="2404495"/>
                <a:ext cx="74160" cy="6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91884F3-CFEB-FA45-3A52-34652B762D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79931" y="2386855"/>
                  <a:ext cx="109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94461D6-E8FF-9924-656A-8067F9B9EDEB}"/>
                    </a:ext>
                  </a:extLst>
                </p14:cNvPr>
                <p14:cNvContentPartPr/>
                <p14:nvPr/>
              </p14:nvContentPartPr>
              <p14:xfrm>
                <a:off x="2419811" y="2399095"/>
                <a:ext cx="152280" cy="84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94461D6-E8FF-9924-656A-8067F9B9EDE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01811" y="2381095"/>
                  <a:ext cx="187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CE5C768-188D-7AC9-468B-FDDA29EFE202}"/>
                    </a:ext>
                  </a:extLst>
                </p14:cNvPr>
                <p14:cNvContentPartPr/>
                <p14:nvPr/>
              </p14:nvContentPartPr>
              <p14:xfrm>
                <a:off x="1212011" y="2304415"/>
                <a:ext cx="174600" cy="201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CE5C768-188D-7AC9-468B-FDDA29EFE20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94011" y="2286775"/>
                  <a:ext cx="210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179FB4A-1B9B-5182-D3F1-439367EA36DD}"/>
                    </a:ext>
                  </a:extLst>
                </p14:cNvPr>
                <p14:cNvContentPartPr/>
                <p14:nvPr/>
              </p14:nvContentPartPr>
              <p14:xfrm>
                <a:off x="1451771" y="2469655"/>
                <a:ext cx="22680" cy="20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179FB4A-1B9B-5182-D3F1-439367EA36D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34131" y="2451655"/>
                  <a:ext cx="583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D0482F4-C45D-F9E7-D167-E5D54FA45582}"/>
                    </a:ext>
                  </a:extLst>
                </p14:cNvPr>
                <p14:cNvContentPartPr/>
                <p14:nvPr/>
              </p14:nvContentPartPr>
              <p14:xfrm>
                <a:off x="1583531" y="2310175"/>
                <a:ext cx="81360" cy="380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D0482F4-C45D-F9E7-D167-E5D54FA4558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65531" y="2292175"/>
                  <a:ext cx="1170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828A982-55C4-453F-106D-8B64D0043792}"/>
                    </a:ext>
                  </a:extLst>
                </p14:cNvPr>
                <p14:cNvContentPartPr/>
                <p14:nvPr/>
              </p14:nvContentPartPr>
              <p14:xfrm>
                <a:off x="1704491" y="2515735"/>
                <a:ext cx="10440" cy="65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828A982-55C4-453F-106D-8B64D004379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86491" y="2497735"/>
                  <a:ext cx="46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3D2458D-EC9C-082F-4B81-3792D7A922BD}"/>
                    </a:ext>
                  </a:extLst>
                </p14:cNvPr>
                <p14:cNvContentPartPr/>
                <p14:nvPr/>
              </p14:nvContentPartPr>
              <p14:xfrm>
                <a:off x="363851" y="2665855"/>
                <a:ext cx="1356480" cy="524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3D2458D-EC9C-082F-4B81-3792D7A922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6211" y="2647855"/>
                  <a:ext cx="139212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FF9DAB8-2DE8-AA66-9E67-1B0DB742D28A}"/>
                    </a:ext>
                  </a:extLst>
                </p14:cNvPr>
                <p14:cNvContentPartPr/>
                <p14:nvPr/>
              </p14:nvContentPartPr>
              <p14:xfrm>
                <a:off x="1368251" y="2744335"/>
                <a:ext cx="261360" cy="144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FF9DAB8-2DE8-AA66-9E67-1B0DB742D28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50611" y="2726695"/>
                  <a:ext cx="297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06C3DC7-BB1C-D6F6-4757-B25EA769B94C}"/>
                    </a:ext>
                  </a:extLst>
                </p14:cNvPr>
                <p14:cNvContentPartPr/>
                <p14:nvPr/>
              </p14:nvContentPartPr>
              <p14:xfrm>
                <a:off x="2041451" y="2891935"/>
                <a:ext cx="688680" cy="110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06C3DC7-BB1C-D6F6-4757-B25EA769B94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23451" y="2874295"/>
                  <a:ext cx="724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2CA021F-D764-599C-76DD-D72BD4F3571E}"/>
                    </a:ext>
                  </a:extLst>
                </p14:cNvPr>
                <p14:cNvContentPartPr/>
                <p14:nvPr/>
              </p14:nvContentPartPr>
              <p14:xfrm>
                <a:off x="3051971" y="2700055"/>
                <a:ext cx="571680" cy="310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2CA021F-D764-599C-76DD-D72BD4F3571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34331" y="2682415"/>
                  <a:ext cx="6073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FA8CBDA-10ED-7AA8-9679-3ACC52008485}"/>
                    </a:ext>
                  </a:extLst>
                </p14:cNvPr>
                <p14:cNvContentPartPr/>
                <p14:nvPr/>
              </p14:nvContentPartPr>
              <p14:xfrm>
                <a:off x="3649571" y="2885095"/>
                <a:ext cx="302400" cy="73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FA8CBDA-10ED-7AA8-9679-3ACC5200848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31931" y="2867095"/>
                  <a:ext cx="338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EBE381A-9610-A948-E45D-9EE4602EAF47}"/>
                    </a:ext>
                  </a:extLst>
                </p14:cNvPr>
                <p14:cNvContentPartPr/>
                <p14:nvPr/>
              </p14:nvContentPartPr>
              <p14:xfrm>
                <a:off x="3926771" y="2775295"/>
                <a:ext cx="16200" cy="313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EBE381A-9610-A948-E45D-9EE4602EAF4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09131" y="2757655"/>
                  <a:ext cx="51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FCC1045-CE4D-CDE6-17C5-6621A0149DB8}"/>
                    </a:ext>
                  </a:extLst>
                </p14:cNvPr>
                <p14:cNvContentPartPr/>
                <p14:nvPr/>
              </p14:nvContentPartPr>
              <p14:xfrm>
                <a:off x="4010291" y="2744335"/>
                <a:ext cx="592920" cy="301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FCC1045-CE4D-CDE6-17C5-6621A0149DB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92291" y="2726695"/>
                  <a:ext cx="6285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653EDF7-BDB7-D582-A677-A71AEA33B725}"/>
                    </a:ext>
                  </a:extLst>
                </p14:cNvPr>
                <p14:cNvContentPartPr/>
                <p14:nvPr/>
              </p14:nvContentPartPr>
              <p14:xfrm>
                <a:off x="4822451" y="2734975"/>
                <a:ext cx="455760" cy="374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653EDF7-BDB7-D582-A677-A71AEA33B72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04451" y="2717335"/>
                  <a:ext cx="4914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D15FAB8-F150-911F-B7C2-86B9C5DFFAD8}"/>
                    </a:ext>
                  </a:extLst>
                </p14:cNvPr>
                <p14:cNvContentPartPr/>
                <p14:nvPr/>
              </p14:nvContentPartPr>
              <p14:xfrm>
                <a:off x="5008931" y="2837215"/>
                <a:ext cx="219960" cy="34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D15FAB8-F150-911F-B7C2-86B9C5DFFA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90931" y="2819575"/>
                  <a:ext cx="255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083A2CA-0E25-5686-3D18-075DCF44269E}"/>
                    </a:ext>
                  </a:extLst>
                </p14:cNvPr>
                <p14:cNvContentPartPr/>
                <p14:nvPr/>
              </p14:nvContentPartPr>
              <p14:xfrm>
                <a:off x="5699051" y="2893375"/>
                <a:ext cx="207000" cy="99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083A2CA-0E25-5686-3D18-075DCF44269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81051" y="2875375"/>
                  <a:ext cx="24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D3C37A8-11B1-EFD4-63DC-EA0C8C3F8F2E}"/>
                    </a:ext>
                  </a:extLst>
                </p14:cNvPr>
                <p14:cNvContentPartPr/>
                <p14:nvPr/>
              </p14:nvContentPartPr>
              <p14:xfrm>
                <a:off x="6292331" y="2625175"/>
                <a:ext cx="1625400" cy="333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D3C37A8-11B1-EFD4-63DC-EA0C8C3F8F2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74331" y="2607535"/>
                  <a:ext cx="16610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4252A37-06EA-211F-41F1-A487A81A87F9}"/>
                    </a:ext>
                  </a:extLst>
                </p14:cNvPr>
                <p14:cNvContentPartPr/>
                <p14:nvPr/>
              </p14:nvContentPartPr>
              <p14:xfrm>
                <a:off x="8114651" y="2962135"/>
                <a:ext cx="13320" cy="23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4252A37-06EA-211F-41F1-A487A81A87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97011" y="2944495"/>
                  <a:ext cx="4896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94C1265B-5BDC-C20B-46E7-A0F77686C4EF}"/>
              </a:ext>
            </a:extLst>
          </p:cNvPr>
          <p:cNvGrpSpPr/>
          <p:nvPr/>
        </p:nvGrpSpPr>
        <p:grpSpPr>
          <a:xfrm>
            <a:off x="3569651" y="3567295"/>
            <a:ext cx="1047600" cy="282240"/>
            <a:chOff x="3569651" y="3567295"/>
            <a:chExt cx="10476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4B98A49-E2A6-62C1-8220-6603AD4D3B51}"/>
                    </a:ext>
                  </a:extLst>
                </p14:cNvPr>
                <p14:cNvContentPartPr/>
                <p14:nvPr/>
              </p14:nvContentPartPr>
              <p14:xfrm>
                <a:off x="3569651" y="3637495"/>
                <a:ext cx="129600" cy="1710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4B98A49-E2A6-62C1-8220-6603AD4D3B5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52011" y="3619495"/>
                  <a:ext cx="165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D4C098F-7CE0-05F9-2E7E-3180415F94E7}"/>
                    </a:ext>
                  </a:extLst>
                </p14:cNvPr>
                <p14:cNvContentPartPr/>
                <p14:nvPr/>
              </p14:nvContentPartPr>
              <p14:xfrm>
                <a:off x="3751091" y="3681055"/>
                <a:ext cx="545400" cy="152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D4C098F-7CE0-05F9-2E7E-3180415F94E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33091" y="3663415"/>
                  <a:ext cx="581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9ADB010-BF45-3C84-EF16-816DA46D0F1C}"/>
                    </a:ext>
                  </a:extLst>
                </p14:cNvPr>
                <p14:cNvContentPartPr/>
                <p14:nvPr/>
              </p14:nvContentPartPr>
              <p14:xfrm>
                <a:off x="4434011" y="3657655"/>
                <a:ext cx="183240" cy="191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9ADB010-BF45-3C84-EF16-816DA46D0F1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16011" y="3640015"/>
                  <a:ext cx="218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136DDAA-8F28-0F6E-3C15-CD01593665B4}"/>
                    </a:ext>
                  </a:extLst>
                </p14:cNvPr>
                <p14:cNvContentPartPr/>
                <p14:nvPr/>
              </p14:nvContentPartPr>
              <p14:xfrm>
                <a:off x="4450931" y="3567295"/>
                <a:ext cx="149040" cy="14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136DDAA-8F28-0F6E-3C15-CD01593665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432931" y="3549655"/>
                  <a:ext cx="1846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504112B-8BB0-2EBB-3701-F5FF2C03474D}"/>
              </a:ext>
            </a:extLst>
          </p:cNvPr>
          <p:cNvGrpSpPr/>
          <p:nvPr/>
        </p:nvGrpSpPr>
        <p:grpSpPr>
          <a:xfrm>
            <a:off x="5758451" y="3613015"/>
            <a:ext cx="1227240" cy="204840"/>
            <a:chOff x="5758451" y="3613015"/>
            <a:chExt cx="122724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3FDFAC4-FFF7-8C61-8866-4DFCC775A5B8}"/>
                    </a:ext>
                  </a:extLst>
                </p14:cNvPr>
                <p14:cNvContentPartPr/>
                <p14:nvPr/>
              </p14:nvContentPartPr>
              <p14:xfrm>
                <a:off x="5758451" y="3696895"/>
                <a:ext cx="104760" cy="120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3FDFAC4-FFF7-8C61-8866-4DFCC775A5B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40451" y="3679255"/>
                  <a:ext cx="140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CE587F9-104F-2E85-5CF9-6BDB1C2E4523}"/>
                    </a:ext>
                  </a:extLst>
                </p14:cNvPr>
                <p14:cNvContentPartPr/>
                <p14:nvPr/>
              </p14:nvContentPartPr>
              <p14:xfrm>
                <a:off x="5879771" y="3638575"/>
                <a:ext cx="762120" cy="145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CE587F9-104F-2E85-5CF9-6BDB1C2E45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62131" y="3620935"/>
                  <a:ext cx="797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940B1F8-F5C5-2A6E-38F6-D06CC32671C3}"/>
                    </a:ext>
                  </a:extLst>
                </p14:cNvPr>
                <p14:cNvContentPartPr/>
                <p14:nvPr/>
              </p14:nvContentPartPr>
              <p14:xfrm>
                <a:off x="6796331" y="3613015"/>
                <a:ext cx="189360" cy="176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940B1F8-F5C5-2A6E-38F6-D06CC32671C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778691" y="3595015"/>
                  <a:ext cx="22500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C24EE1DC-3921-A3BC-48F3-EF8B7DF1326F}"/>
                  </a:ext>
                </a:extLst>
              </p14:cNvPr>
              <p14:cNvContentPartPr/>
              <p14:nvPr/>
            </p14:nvContentPartPr>
            <p14:xfrm>
              <a:off x="6753851" y="3474055"/>
              <a:ext cx="268920" cy="187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C24EE1DC-3921-A3BC-48F3-EF8B7DF1326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735851" y="3456055"/>
                <a:ext cx="30456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EED162DF-C059-8E76-B043-0866E43B9A42}"/>
              </a:ext>
            </a:extLst>
          </p:cNvPr>
          <p:cNvGrpSpPr/>
          <p:nvPr/>
        </p:nvGrpSpPr>
        <p:grpSpPr>
          <a:xfrm>
            <a:off x="773171" y="4040335"/>
            <a:ext cx="8587440" cy="700200"/>
            <a:chOff x="773171" y="4040335"/>
            <a:chExt cx="858744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30284D4-385D-8102-AD29-061C670AC6A2}"/>
                    </a:ext>
                  </a:extLst>
                </p14:cNvPr>
                <p14:cNvContentPartPr/>
                <p14:nvPr/>
              </p14:nvContentPartPr>
              <p14:xfrm>
                <a:off x="773171" y="4190455"/>
                <a:ext cx="114120" cy="288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30284D4-385D-8102-AD29-061C670AC6A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5171" y="4172455"/>
                  <a:ext cx="149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1FD7523-23EC-E843-667A-249297032D15}"/>
                    </a:ext>
                  </a:extLst>
                </p14:cNvPr>
                <p14:cNvContentPartPr/>
                <p14:nvPr/>
              </p14:nvContentPartPr>
              <p14:xfrm>
                <a:off x="865691" y="4357855"/>
                <a:ext cx="247320" cy="151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1FD7523-23EC-E843-667A-249297032D1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8051" y="4339855"/>
                  <a:ext cx="2829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A022FC0-6DB3-8E2E-1643-0DFD6595E76A}"/>
                    </a:ext>
                  </a:extLst>
                </p14:cNvPr>
                <p14:cNvContentPartPr/>
                <p14:nvPr/>
              </p14:nvContentPartPr>
              <p14:xfrm>
                <a:off x="1423691" y="4277215"/>
                <a:ext cx="191520" cy="191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A022FC0-6DB3-8E2E-1643-0DFD6595E7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405691" y="4259575"/>
                  <a:ext cx="227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CC2BF86-4107-0861-7D16-3DACCADBA178}"/>
                    </a:ext>
                  </a:extLst>
                </p14:cNvPr>
                <p14:cNvContentPartPr/>
                <p14:nvPr/>
              </p14:nvContentPartPr>
              <p14:xfrm>
                <a:off x="1715651" y="4315375"/>
                <a:ext cx="201600" cy="1774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CC2BF86-4107-0861-7D16-3DACCADBA17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698011" y="4297735"/>
                  <a:ext cx="237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D598F26-7248-2772-5632-376BF63EA3C1}"/>
                    </a:ext>
                  </a:extLst>
                </p14:cNvPr>
                <p14:cNvContentPartPr/>
                <p14:nvPr/>
              </p14:nvContentPartPr>
              <p14:xfrm>
                <a:off x="2106251" y="4223935"/>
                <a:ext cx="516600" cy="2923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D598F26-7248-2772-5632-376BF63EA3C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88251" y="4206295"/>
                  <a:ext cx="552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A977943-B220-3632-2E1E-42F6A1AFAF45}"/>
                    </a:ext>
                  </a:extLst>
                </p14:cNvPr>
                <p14:cNvContentPartPr/>
                <p14:nvPr/>
              </p14:nvContentPartPr>
              <p14:xfrm>
                <a:off x="2483531" y="4328335"/>
                <a:ext cx="182880" cy="57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A977943-B220-3632-2E1E-42F6A1AFAF4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65891" y="4310335"/>
                  <a:ext cx="21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B6CF1F8-2919-E06B-2CA2-B2D1161C16B9}"/>
                    </a:ext>
                  </a:extLst>
                </p14:cNvPr>
                <p14:cNvContentPartPr/>
                <p14:nvPr/>
              </p14:nvContentPartPr>
              <p14:xfrm>
                <a:off x="2881331" y="4205215"/>
                <a:ext cx="949680" cy="372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B6CF1F8-2919-E06B-2CA2-B2D1161C16B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63331" y="4187575"/>
                  <a:ext cx="9853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82FC8C8-1BBC-AD52-7DCE-4616D14A44D3}"/>
                    </a:ext>
                  </a:extLst>
                </p14:cNvPr>
                <p14:cNvContentPartPr/>
                <p14:nvPr/>
              </p14:nvContentPartPr>
              <p14:xfrm>
                <a:off x="3971051" y="4495375"/>
                <a:ext cx="69480" cy="135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82FC8C8-1BBC-AD52-7DCE-4616D14A44D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53411" y="4477375"/>
                  <a:ext cx="105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CB09361-F287-B4C3-ACAF-0B2694CDC3E5}"/>
                    </a:ext>
                  </a:extLst>
                </p14:cNvPr>
                <p14:cNvContentPartPr/>
                <p14:nvPr/>
              </p14:nvContentPartPr>
              <p14:xfrm>
                <a:off x="4291451" y="4162735"/>
                <a:ext cx="781200" cy="375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CB09361-F287-B4C3-ACAF-0B2694CDC3E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73811" y="4145095"/>
                  <a:ext cx="8168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920416E-1225-906C-1EB4-D3CA94FDBD51}"/>
                    </a:ext>
                  </a:extLst>
                </p14:cNvPr>
                <p14:cNvContentPartPr/>
                <p14:nvPr/>
              </p14:nvContentPartPr>
              <p14:xfrm>
                <a:off x="4334291" y="4332295"/>
                <a:ext cx="290880" cy="43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920416E-1225-906C-1EB4-D3CA94FDBD5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16291" y="4314655"/>
                  <a:ext cx="326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2640281-1678-8D96-38AD-C1CE571EA726}"/>
                    </a:ext>
                  </a:extLst>
                </p14:cNvPr>
                <p14:cNvContentPartPr/>
                <p14:nvPr/>
              </p14:nvContentPartPr>
              <p14:xfrm>
                <a:off x="5239331" y="4356775"/>
                <a:ext cx="445680" cy="153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2640281-1678-8D96-38AD-C1CE571EA72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21691" y="4339135"/>
                  <a:ext cx="481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03FAFBF-4598-9771-0B6F-5F25A742248B}"/>
                    </a:ext>
                  </a:extLst>
                </p14:cNvPr>
                <p14:cNvContentPartPr/>
                <p14:nvPr/>
              </p14:nvContentPartPr>
              <p14:xfrm>
                <a:off x="5400251" y="4212775"/>
                <a:ext cx="27360" cy="133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03FAFBF-4598-9771-0B6F-5F25A742248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82611" y="4194775"/>
                  <a:ext cx="63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085AB38-DFE0-B5D6-442C-7B42AE60285B}"/>
                    </a:ext>
                  </a:extLst>
                </p14:cNvPr>
                <p14:cNvContentPartPr/>
                <p14:nvPr/>
              </p14:nvContentPartPr>
              <p14:xfrm>
                <a:off x="5867891" y="4310335"/>
                <a:ext cx="579960" cy="172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085AB38-DFE0-B5D6-442C-7B42AE60285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49891" y="4292335"/>
                  <a:ext cx="615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3AF48D9-EBE2-BA97-4D76-A2E4DAA13BF3}"/>
                    </a:ext>
                  </a:extLst>
                </p14:cNvPr>
                <p14:cNvContentPartPr/>
                <p14:nvPr/>
              </p14:nvContentPartPr>
              <p14:xfrm>
                <a:off x="6605891" y="4302775"/>
                <a:ext cx="1242360" cy="437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3AF48D9-EBE2-BA97-4D76-A2E4DAA13BF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88251" y="4285135"/>
                  <a:ext cx="127800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4EE785B-2360-0A29-439D-16FF70708DDA}"/>
                    </a:ext>
                  </a:extLst>
                </p14:cNvPr>
                <p14:cNvContentPartPr/>
                <p14:nvPr/>
              </p14:nvContentPartPr>
              <p14:xfrm>
                <a:off x="8118611" y="4040335"/>
                <a:ext cx="311760" cy="429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4EE785B-2360-0A29-439D-16FF70708DD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00971" y="4022695"/>
                  <a:ext cx="34740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C786BF7-F190-5396-410B-856EE3FF53DF}"/>
                    </a:ext>
                  </a:extLst>
                </p14:cNvPr>
                <p14:cNvContentPartPr/>
                <p14:nvPr/>
              </p14:nvContentPartPr>
              <p14:xfrm>
                <a:off x="8280611" y="4198735"/>
                <a:ext cx="254880" cy="792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C786BF7-F190-5396-410B-856EE3FF53D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262611" y="4181095"/>
                  <a:ext cx="290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43F320E-16D3-2AEC-8402-B7ECA777636E}"/>
                    </a:ext>
                  </a:extLst>
                </p14:cNvPr>
                <p14:cNvContentPartPr/>
                <p14:nvPr/>
              </p14:nvContentPartPr>
              <p14:xfrm>
                <a:off x="8809811" y="4066975"/>
                <a:ext cx="550800" cy="356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43F320E-16D3-2AEC-8402-B7ECA777636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91811" y="4048975"/>
                  <a:ext cx="586440" cy="39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7B3B94F5-8E9C-8475-E724-FAD38E13724C}"/>
                  </a:ext>
                </a:extLst>
              </p14:cNvPr>
              <p14:cNvContentPartPr/>
              <p14:nvPr/>
            </p14:nvContentPartPr>
            <p14:xfrm>
              <a:off x="5059691" y="3762415"/>
              <a:ext cx="58320" cy="651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7B3B94F5-8E9C-8475-E724-FAD38E13724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041691" y="3744415"/>
                <a:ext cx="939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8D18BFAC-DB60-3321-7B3C-8E2FC5640A96}"/>
              </a:ext>
            </a:extLst>
          </p:cNvPr>
          <p:cNvGrpSpPr/>
          <p:nvPr/>
        </p:nvGrpSpPr>
        <p:grpSpPr>
          <a:xfrm>
            <a:off x="4919291" y="3407455"/>
            <a:ext cx="355680" cy="231840"/>
            <a:chOff x="4919291" y="3407455"/>
            <a:chExt cx="35568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4D0F434-18D9-605B-DDCA-27781DD49983}"/>
                    </a:ext>
                  </a:extLst>
                </p14:cNvPr>
                <p14:cNvContentPartPr/>
                <p14:nvPr/>
              </p14:nvContentPartPr>
              <p14:xfrm>
                <a:off x="4919291" y="3426895"/>
                <a:ext cx="153000" cy="212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4D0F434-18D9-605B-DDCA-27781DD4998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01291" y="3409255"/>
                  <a:ext cx="188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B5B726B-0E0E-F0D3-1FBB-D9F065E9A747}"/>
                    </a:ext>
                  </a:extLst>
                </p14:cNvPr>
                <p14:cNvContentPartPr/>
                <p14:nvPr/>
              </p14:nvContentPartPr>
              <p14:xfrm>
                <a:off x="5112251" y="3407455"/>
                <a:ext cx="162720" cy="2131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B5B726B-0E0E-F0D3-1FBB-D9F065E9A7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94611" y="3389455"/>
                  <a:ext cx="19836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702E82-AA84-F17C-BD66-D9F8B61A2D9D}"/>
              </a:ext>
            </a:extLst>
          </p:cNvPr>
          <p:cNvGrpSpPr/>
          <p:nvPr/>
        </p:nvGrpSpPr>
        <p:grpSpPr>
          <a:xfrm>
            <a:off x="5057171" y="3880855"/>
            <a:ext cx="877680" cy="295200"/>
            <a:chOff x="5057171" y="3880855"/>
            <a:chExt cx="87768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D2AC2BD-5422-5F46-F63B-6B94A4F88BCD}"/>
                    </a:ext>
                  </a:extLst>
                </p14:cNvPr>
                <p14:cNvContentPartPr/>
                <p14:nvPr/>
              </p14:nvContentPartPr>
              <p14:xfrm>
                <a:off x="5057171" y="3880855"/>
                <a:ext cx="877680" cy="82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D2AC2BD-5422-5F46-F63B-6B94A4F88BC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39171" y="3862855"/>
                  <a:ext cx="913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CF4D111-90D9-6159-BE2B-E34B0E19CC05}"/>
                    </a:ext>
                  </a:extLst>
                </p14:cNvPr>
                <p14:cNvContentPartPr/>
                <p14:nvPr/>
              </p14:nvContentPartPr>
              <p14:xfrm>
                <a:off x="5551451" y="4067335"/>
                <a:ext cx="194760" cy="108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CF4D111-90D9-6159-BE2B-E34B0E19CC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533811" y="4049695"/>
                  <a:ext cx="230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466DD57-5CE7-7B82-85C8-0F3FA23581C5}"/>
                    </a:ext>
                  </a:extLst>
                </p14:cNvPr>
                <p14:cNvContentPartPr/>
                <p14:nvPr/>
              </p14:nvContentPartPr>
              <p14:xfrm>
                <a:off x="5523371" y="4011895"/>
                <a:ext cx="183600" cy="17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466DD57-5CE7-7B82-85C8-0F3FA23581C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05731" y="3994255"/>
                  <a:ext cx="21924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9A316D17-2AF0-756A-F684-77BD94BC3F91}"/>
                  </a:ext>
                </a:extLst>
              </p14:cNvPr>
              <p14:cNvContentPartPr/>
              <p14:nvPr/>
            </p14:nvContentPartPr>
            <p14:xfrm>
              <a:off x="5126291" y="5670055"/>
              <a:ext cx="13680" cy="403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9A316D17-2AF0-756A-F684-77BD94BC3F9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108291" y="5652055"/>
                <a:ext cx="4932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A3A7A99-DCE6-217E-0F49-3445042D93D2}"/>
              </a:ext>
            </a:extLst>
          </p:cNvPr>
          <p:cNvGrpSpPr/>
          <p:nvPr/>
        </p:nvGrpSpPr>
        <p:grpSpPr>
          <a:xfrm>
            <a:off x="4960331" y="5910895"/>
            <a:ext cx="476640" cy="237600"/>
            <a:chOff x="4960331" y="5910895"/>
            <a:chExt cx="4766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52F7730-845F-A60D-C62C-0B20731054E7}"/>
                    </a:ext>
                  </a:extLst>
                </p14:cNvPr>
                <p14:cNvContentPartPr/>
                <p14:nvPr/>
              </p14:nvContentPartPr>
              <p14:xfrm>
                <a:off x="4960331" y="5910895"/>
                <a:ext cx="153000" cy="2268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52F7730-845F-A60D-C62C-0B20731054E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42331" y="5892895"/>
                  <a:ext cx="188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5513B58-DC07-FF84-AF68-5129EDE2DBCB}"/>
                    </a:ext>
                  </a:extLst>
                </p14:cNvPr>
                <p14:cNvContentPartPr/>
                <p14:nvPr/>
              </p14:nvContentPartPr>
              <p14:xfrm>
                <a:off x="5221691" y="5962015"/>
                <a:ext cx="215280" cy="186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5513B58-DC07-FF84-AF68-5129EDE2DBC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04051" y="5944375"/>
                  <a:ext cx="25092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B6DFC428-4D17-A0BA-87A8-D27EC07D7415}"/>
                  </a:ext>
                </a:extLst>
              </p14:cNvPr>
              <p14:cNvContentPartPr/>
              <p14:nvPr/>
            </p14:nvContentPartPr>
            <p14:xfrm>
              <a:off x="3591611" y="5683375"/>
              <a:ext cx="84960" cy="9864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B6DFC428-4D17-A0BA-87A8-D27EC07D741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573611" y="5665735"/>
                <a:ext cx="1206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45CBE48-7908-7305-4F0B-219B03A5380F}"/>
                  </a:ext>
                </a:extLst>
              </p14:cNvPr>
              <p14:cNvContentPartPr/>
              <p14:nvPr/>
            </p14:nvContentPartPr>
            <p14:xfrm>
              <a:off x="6421931" y="5658535"/>
              <a:ext cx="75960" cy="13176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45CBE48-7908-7305-4F0B-219B03A5380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403931" y="5640895"/>
                <a:ext cx="111600" cy="16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855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7151E8A-D803-3AA6-ECB7-136295828BD0}"/>
              </a:ext>
            </a:extLst>
          </p:cNvPr>
          <p:cNvGrpSpPr/>
          <p:nvPr/>
        </p:nvGrpSpPr>
        <p:grpSpPr>
          <a:xfrm>
            <a:off x="1226051" y="240535"/>
            <a:ext cx="2851200" cy="572400"/>
            <a:chOff x="1226051" y="240535"/>
            <a:chExt cx="285120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9DB80DF-38CF-9230-1E22-D9F72C533B99}"/>
                    </a:ext>
                  </a:extLst>
                </p14:cNvPr>
                <p14:cNvContentPartPr/>
                <p14:nvPr/>
              </p14:nvContentPartPr>
              <p14:xfrm>
                <a:off x="1226051" y="311815"/>
                <a:ext cx="446040" cy="330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9DB80DF-38CF-9230-1E22-D9F72C533B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08411" y="294175"/>
                  <a:ext cx="4816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11D9DE7-CF7D-C7C1-5EE0-341FE1E217D1}"/>
                    </a:ext>
                  </a:extLst>
                </p14:cNvPr>
                <p14:cNvContentPartPr/>
                <p14:nvPr/>
              </p14:nvContentPartPr>
              <p14:xfrm>
                <a:off x="1921211" y="348895"/>
                <a:ext cx="202680" cy="456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11D9DE7-CF7D-C7C1-5EE0-341FE1E217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3211" y="330895"/>
                  <a:ext cx="23832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33D329-83C1-DFC2-1279-D10D4E1AB1DB}"/>
                    </a:ext>
                  </a:extLst>
                </p14:cNvPr>
                <p14:cNvContentPartPr/>
                <p14:nvPr/>
              </p14:nvContentPartPr>
              <p14:xfrm>
                <a:off x="2382011" y="240535"/>
                <a:ext cx="534240" cy="359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33D329-83C1-DFC2-1279-D10D4E1AB1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64371" y="222535"/>
                  <a:ext cx="5698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98BD433-9D4B-0E4B-95CC-AF291548B72D}"/>
                    </a:ext>
                  </a:extLst>
                </p14:cNvPr>
                <p14:cNvContentPartPr/>
                <p14:nvPr/>
              </p14:nvContentPartPr>
              <p14:xfrm>
                <a:off x="2466251" y="389215"/>
                <a:ext cx="199080" cy="49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98BD433-9D4B-0E4B-95CC-AF291548B7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8611" y="371215"/>
                  <a:ext cx="234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EB7CB34-B8A3-AC8E-CFFD-D726DFF18061}"/>
                    </a:ext>
                  </a:extLst>
                </p14:cNvPr>
                <p14:cNvContentPartPr/>
                <p14:nvPr/>
              </p14:nvContentPartPr>
              <p14:xfrm>
                <a:off x="3112091" y="436375"/>
                <a:ext cx="965160" cy="37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EB7CB34-B8A3-AC8E-CFFD-D726DFF180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94451" y="418375"/>
                  <a:ext cx="1000800" cy="41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B0264C-E2A0-CEA2-5CE6-591F1F1663FD}"/>
              </a:ext>
            </a:extLst>
          </p:cNvPr>
          <p:cNvGrpSpPr/>
          <p:nvPr/>
        </p:nvGrpSpPr>
        <p:grpSpPr>
          <a:xfrm>
            <a:off x="4356251" y="231175"/>
            <a:ext cx="4371480" cy="472680"/>
            <a:chOff x="4356251" y="231175"/>
            <a:chExt cx="437148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172F3C3-4020-BA57-73C1-8B6685547CE1}"/>
                    </a:ext>
                  </a:extLst>
                </p14:cNvPr>
                <p14:cNvContentPartPr/>
                <p14:nvPr/>
              </p14:nvContentPartPr>
              <p14:xfrm>
                <a:off x="4356251" y="456175"/>
                <a:ext cx="303120" cy="111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172F3C3-4020-BA57-73C1-8B6685547C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38611" y="438535"/>
                  <a:ext cx="338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46B66E7-36EE-0300-0EF5-05090281CD99}"/>
                    </a:ext>
                  </a:extLst>
                </p14:cNvPr>
                <p14:cNvContentPartPr/>
                <p14:nvPr/>
              </p14:nvContentPartPr>
              <p14:xfrm>
                <a:off x="4515731" y="334135"/>
                <a:ext cx="11520" cy="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46B66E7-36EE-0300-0EF5-05090281CD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7731" y="316495"/>
                  <a:ext cx="47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3E9234-1937-4E23-4FC9-AE508A9BC515}"/>
                    </a:ext>
                  </a:extLst>
                </p14:cNvPr>
                <p14:cNvContentPartPr/>
                <p14:nvPr/>
              </p14:nvContentPartPr>
              <p14:xfrm>
                <a:off x="4859891" y="231175"/>
                <a:ext cx="466200" cy="324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3E9234-1937-4E23-4FC9-AE508A9BC5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42251" y="213175"/>
                  <a:ext cx="501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05D35F1-90F9-BA97-62F4-AC9823F604CD}"/>
                    </a:ext>
                  </a:extLst>
                </p14:cNvPr>
                <p14:cNvContentPartPr/>
                <p14:nvPr/>
              </p14:nvContentPartPr>
              <p14:xfrm>
                <a:off x="4863491" y="349975"/>
                <a:ext cx="333720" cy="50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05D35F1-90F9-BA97-62F4-AC9823F604C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45491" y="332335"/>
                  <a:ext cx="369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591B46E-8523-B3F0-E4AB-35674E5590BB}"/>
                    </a:ext>
                  </a:extLst>
                </p14:cNvPr>
                <p14:cNvContentPartPr/>
                <p14:nvPr/>
              </p14:nvContentPartPr>
              <p14:xfrm>
                <a:off x="5549651" y="367255"/>
                <a:ext cx="643680" cy="183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591B46E-8523-B3F0-E4AB-35674E5590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31651" y="349255"/>
                  <a:ext cx="679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29E1173-D32C-ABCB-6996-3488E6550AB9}"/>
                    </a:ext>
                  </a:extLst>
                </p14:cNvPr>
                <p14:cNvContentPartPr/>
                <p14:nvPr/>
              </p14:nvContentPartPr>
              <p14:xfrm>
                <a:off x="6070211" y="389575"/>
                <a:ext cx="138960" cy="168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29E1173-D32C-ABCB-6996-3488E6550A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52571" y="371935"/>
                  <a:ext cx="174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C3D11B-A389-2E0F-C955-4B9184C15570}"/>
                    </a:ext>
                  </a:extLst>
                </p14:cNvPr>
                <p14:cNvContentPartPr/>
                <p14:nvPr/>
              </p14:nvContentPartPr>
              <p14:xfrm>
                <a:off x="6208811" y="268255"/>
                <a:ext cx="212760" cy="28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C3D11B-A389-2E0F-C955-4B9184C155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90811" y="250255"/>
                  <a:ext cx="2484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6480185-05F9-B277-DD54-7EEA27305E1E}"/>
                    </a:ext>
                  </a:extLst>
                </p14:cNvPr>
                <p14:cNvContentPartPr/>
                <p14:nvPr/>
              </p14:nvContentPartPr>
              <p14:xfrm>
                <a:off x="6237251" y="320095"/>
                <a:ext cx="224640" cy="25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6480185-05F9-B277-DD54-7EEA27305E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19611" y="302455"/>
                  <a:ext cx="260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DF6617-4C2B-764E-AE6E-43A67AD92E3F}"/>
                    </a:ext>
                  </a:extLst>
                </p14:cNvPr>
                <p14:cNvContentPartPr/>
                <p14:nvPr/>
              </p14:nvContentPartPr>
              <p14:xfrm>
                <a:off x="6648371" y="375895"/>
                <a:ext cx="437400" cy="153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DF6617-4C2B-764E-AE6E-43A67AD92E3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30371" y="358255"/>
                  <a:ext cx="473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3B663C7-45BC-57AE-1433-C3DEAF30F7CD}"/>
                    </a:ext>
                  </a:extLst>
                </p14:cNvPr>
                <p14:cNvContentPartPr/>
                <p14:nvPr/>
              </p14:nvContentPartPr>
              <p14:xfrm>
                <a:off x="6889211" y="366535"/>
                <a:ext cx="240840" cy="204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3B663C7-45BC-57AE-1433-C3DEAF30F7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71211" y="348535"/>
                  <a:ext cx="276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D93426-2B16-5B63-FD68-3A2FD15BF88B}"/>
                    </a:ext>
                  </a:extLst>
                </p14:cNvPr>
                <p14:cNvContentPartPr/>
                <p14:nvPr/>
              </p14:nvContentPartPr>
              <p14:xfrm>
                <a:off x="7130771" y="237655"/>
                <a:ext cx="913680" cy="466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D93426-2B16-5B63-FD68-3A2FD15BF88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113131" y="220015"/>
                  <a:ext cx="94932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32F4C35-CDFF-838F-753D-170C2AA803A6}"/>
                    </a:ext>
                  </a:extLst>
                </p14:cNvPr>
                <p14:cNvContentPartPr/>
                <p14:nvPr/>
              </p14:nvContentPartPr>
              <p14:xfrm>
                <a:off x="8339651" y="406855"/>
                <a:ext cx="388080" cy="156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32F4C35-CDFF-838F-753D-170C2AA803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22011" y="388855"/>
                  <a:ext cx="423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B8E11D-8D64-809B-F4BF-E77E760FA11A}"/>
                    </a:ext>
                  </a:extLst>
                </p14:cNvPr>
                <p14:cNvContentPartPr/>
                <p14:nvPr/>
              </p14:nvContentPartPr>
              <p14:xfrm>
                <a:off x="8424611" y="302095"/>
                <a:ext cx="36720" cy="11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B8E11D-8D64-809B-F4BF-E77E760FA11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06611" y="284455"/>
                  <a:ext cx="723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578DD4-364A-8263-853C-7959E1236C43}"/>
              </a:ext>
            </a:extLst>
          </p:cNvPr>
          <p:cNvGrpSpPr/>
          <p:nvPr/>
        </p:nvGrpSpPr>
        <p:grpSpPr>
          <a:xfrm>
            <a:off x="667331" y="848575"/>
            <a:ext cx="2681640" cy="554400"/>
            <a:chOff x="667331" y="848575"/>
            <a:chExt cx="268164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015DEAB-0441-38E2-BF87-027E1DE0242B}"/>
                    </a:ext>
                  </a:extLst>
                </p14:cNvPr>
                <p14:cNvContentPartPr/>
                <p14:nvPr/>
              </p14:nvContentPartPr>
              <p14:xfrm>
                <a:off x="667331" y="869095"/>
                <a:ext cx="955800" cy="358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15DEAB-0441-38E2-BF87-027E1DE024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9691" y="851455"/>
                  <a:ext cx="9914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E310CF-0772-55DE-F8C0-26F4C48B0896}"/>
                    </a:ext>
                  </a:extLst>
                </p14:cNvPr>
                <p14:cNvContentPartPr/>
                <p14:nvPr/>
              </p14:nvContentPartPr>
              <p14:xfrm>
                <a:off x="1357091" y="1011295"/>
                <a:ext cx="20880" cy="12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E310CF-0772-55DE-F8C0-26F4C48B08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39451" y="993295"/>
                  <a:ext cx="56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0CCB150-920F-25AD-632F-6C7B4A64FED3}"/>
                    </a:ext>
                  </a:extLst>
                </p14:cNvPr>
                <p14:cNvContentPartPr/>
                <p14:nvPr/>
              </p14:nvContentPartPr>
              <p14:xfrm>
                <a:off x="1670651" y="848575"/>
                <a:ext cx="888480" cy="397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0CCB150-920F-25AD-632F-6C7B4A64FED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52651" y="830935"/>
                  <a:ext cx="9241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A1B13D1-FE2C-5C8D-3BC6-69AA888A883C}"/>
                    </a:ext>
                  </a:extLst>
                </p14:cNvPr>
                <p14:cNvContentPartPr/>
                <p14:nvPr/>
              </p14:nvContentPartPr>
              <p14:xfrm>
                <a:off x="2796371" y="863335"/>
                <a:ext cx="552600" cy="539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A1B13D1-FE2C-5C8D-3BC6-69AA888A883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78371" y="845335"/>
                  <a:ext cx="588240" cy="57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57ED588-E517-3540-07F4-67E87EB0A2C4}"/>
              </a:ext>
            </a:extLst>
          </p:cNvPr>
          <p:cNvGrpSpPr/>
          <p:nvPr/>
        </p:nvGrpSpPr>
        <p:grpSpPr>
          <a:xfrm>
            <a:off x="3743531" y="826615"/>
            <a:ext cx="2092680" cy="425880"/>
            <a:chOff x="3743531" y="826615"/>
            <a:chExt cx="209268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C629681-D21A-F6BE-FE54-4B73354BE747}"/>
                    </a:ext>
                  </a:extLst>
                </p14:cNvPr>
                <p14:cNvContentPartPr/>
                <p14:nvPr/>
              </p14:nvContentPartPr>
              <p14:xfrm>
                <a:off x="3743531" y="826615"/>
                <a:ext cx="1813680" cy="425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C629681-D21A-F6BE-FE54-4B73354BE7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25891" y="808975"/>
                  <a:ext cx="18493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89E0838-389E-6F9A-C9F4-0A2CAC4058A5}"/>
                    </a:ext>
                  </a:extLst>
                </p14:cNvPr>
                <p14:cNvContentPartPr/>
                <p14:nvPr/>
              </p14:nvContentPartPr>
              <p14:xfrm>
                <a:off x="5808851" y="1193455"/>
                <a:ext cx="27360" cy="5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89E0838-389E-6F9A-C9F4-0A2CAC4058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91211" y="1175455"/>
                  <a:ext cx="630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A1E72A6-9C4F-7B29-5DA8-1F7DC67FE7EB}"/>
              </a:ext>
            </a:extLst>
          </p:cNvPr>
          <p:cNvGrpSpPr/>
          <p:nvPr/>
        </p:nvGrpSpPr>
        <p:grpSpPr>
          <a:xfrm>
            <a:off x="3792491" y="1921015"/>
            <a:ext cx="1003320" cy="132480"/>
            <a:chOff x="3792491" y="1921015"/>
            <a:chExt cx="100332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3CF8EE6-A64B-5422-5B67-EEA0733684FC}"/>
                    </a:ext>
                  </a:extLst>
                </p14:cNvPr>
                <p14:cNvContentPartPr/>
                <p14:nvPr/>
              </p14:nvContentPartPr>
              <p14:xfrm>
                <a:off x="3792491" y="1933255"/>
                <a:ext cx="140040" cy="120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3CF8EE6-A64B-5422-5B67-EEA0733684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74851" y="1915615"/>
                  <a:ext cx="175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E69A3A8-A962-F3AD-EBAE-FCC264753A35}"/>
                    </a:ext>
                  </a:extLst>
                </p14:cNvPr>
                <p14:cNvContentPartPr/>
                <p14:nvPr/>
              </p14:nvContentPartPr>
              <p14:xfrm>
                <a:off x="3971051" y="1921015"/>
                <a:ext cx="824760" cy="117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E69A3A8-A962-F3AD-EBAE-FCC264753A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53051" y="1903375"/>
                  <a:ext cx="86040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DE56CF7-94DB-F3FA-C0C6-4032A6980FD3}"/>
                  </a:ext>
                </a:extLst>
              </p14:cNvPr>
              <p14:cNvContentPartPr/>
              <p14:nvPr/>
            </p14:nvContentPartPr>
            <p14:xfrm>
              <a:off x="4404491" y="2215495"/>
              <a:ext cx="323280" cy="19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DE56CF7-94DB-F3FA-C0C6-4032A6980F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86491" y="2197495"/>
                <a:ext cx="3589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78D692-4024-7692-027B-43E6021641A0}"/>
                  </a:ext>
                </a:extLst>
              </p14:cNvPr>
              <p14:cNvContentPartPr/>
              <p14:nvPr/>
            </p14:nvContentPartPr>
            <p14:xfrm>
              <a:off x="4414571" y="2183095"/>
              <a:ext cx="317880" cy="262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78D692-4024-7692-027B-43E6021641A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396931" y="2165095"/>
                <a:ext cx="35352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C681D911-69B3-EAE5-D79D-E8E975178FCF}"/>
              </a:ext>
            </a:extLst>
          </p:cNvPr>
          <p:cNvGrpSpPr/>
          <p:nvPr/>
        </p:nvGrpSpPr>
        <p:grpSpPr>
          <a:xfrm>
            <a:off x="5520131" y="1897615"/>
            <a:ext cx="1257840" cy="543600"/>
            <a:chOff x="5520131" y="1897615"/>
            <a:chExt cx="125784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C329DDA-7A95-3701-7EDD-B5D5B7793D69}"/>
                    </a:ext>
                  </a:extLst>
                </p14:cNvPr>
                <p14:cNvContentPartPr/>
                <p14:nvPr/>
              </p14:nvContentPartPr>
              <p14:xfrm>
                <a:off x="6695531" y="1923535"/>
                <a:ext cx="82440" cy="70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C329DDA-7A95-3701-7EDD-B5D5B7793D6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77531" y="1905895"/>
                  <a:ext cx="118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C5974B1-9931-0F3D-FA01-930D347C754E}"/>
                    </a:ext>
                  </a:extLst>
                </p14:cNvPr>
                <p14:cNvContentPartPr/>
                <p14:nvPr/>
              </p14:nvContentPartPr>
              <p14:xfrm>
                <a:off x="5759171" y="1897615"/>
                <a:ext cx="921960" cy="18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C5974B1-9931-0F3D-FA01-930D347C75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41531" y="1879975"/>
                  <a:ext cx="957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55E967C-74F6-BAEB-8F09-BCE877DC40CB}"/>
                    </a:ext>
                  </a:extLst>
                </p14:cNvPr>
                <p14:cNvContentPartPr/>
                <p14:nvPr/>
              </p14:nvContentPartPr>
              <p14:xfrm>
                <a:off x="5763851" y="2252215"/>
                <a:ext cx="336240" cy="189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55E967C-74F6-BAEB-8F09-BCE877DC40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45851" y="2234575"/>
                  <a:ext cx="371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20EECF-70B7-B554-EE8C-31843F1B68EC}"/>
                    </a:ext>
                  </a:extLst>
                </p14:cNvPr>
                <p14:cNvContentPartPr/>
                <p14:nvPr/>
              </p14:nvContentPartPr>
              <p14:xfrm>
                <a:off x="5520131" y="2408815"/>
                <a:ext cx="141120" cy="16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20EECF-70B7-B554-EE8C-31843F1B68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02131" y="2391175"/>
                  <a:ext cx="176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42B84E8-679F-DED5-48D1-8D577AAA5B0B}"/>
                    </a:ext>
                  </a:extLst>
                </p14:cNvPr>
                <p14:cNvContentPartPr/>
                <p14:nvPr/>
              </p14:nvContentPartPr>
              <p14:xfrm>
                <a:off x="5811011" y="2198575"/>
                <a:ext cx="336960" cy="9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42B84E8-679F-DED5-48D1-8D577AAA5B0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93011" y="2180575"/>
                  <a:ext cx="3726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E88E559-F6AC-C88D-8E79-A17983E26F8D}"/>
              </a:ext>
            </a:extLst>
          </p:cNvPr>
          <p:cNvGrpSpPr/>
          <p:nvPr/>
        </p:nvGrpSpPr>
        <p:grpSpPr>
          <a:xfrm>
            <a:off x="5138171" y="1646335"/>
            <a:ext cx="488160" cy="377280"/>
            <a:chOff x="5138171" y="1646335"/>
            <a:chExt cx="48816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0BF8ED2-B594-F422-A43A-5DD7647AE6FE}"/>
                    </a:ext>
                  </a:extLst>
                </p14:cNvPr>
                <p14:cNvContentPartPr/>
                <p14:nvPr/>
              </p14:nvContentPartPr>
              <p14:xfrm>
                <a:off x="5293331" y="1980055"/>
                <a:ext cx="70920" cy="43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0BF8ED2-B594-F422-A43A-5DD7647AE6F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75331" y="1962055"/>
                  <a:ext cx="106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D900339-C10D-FBDB-8796-13D1ABB3D539}"/>
                    </a:ext>
                  </a:extLst>
                </p14:cNvPr>
                <p14:cNvContentPartPr/>
                <p14:nvPr/>
              </p14:nvContentPartPr>
              <p14:xfrm>
                <a:off x="5138171" y="1646335"/>
                <a:ext cx="197640" cy="18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D900339-C10D-FBDB-8796-13D1ABB3D5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20171" y="1628335"/>
                  <a:ext cx="233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EBC1BF4-4C27-5F13-7014-63316DFEBCB2}"/>
                    </a:ext>
                  </a:extLst>
                </p14:cNvPr>
                <p14:cNvContentPartPr/>
                <p14:nvPr/>
              </p14:nvContentPartPr>
              <p14:xfrm>
                <a:off x="5372891" y="1652095"/>
                <a:ext cx="253440" cy="210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EBC1BF4-4C27-5F13-7014-63316DFEBCB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55251" y="1634095"/>
                  <a:ext cx="289080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E7FABE9-FFFA-D32E-25DD-4549A534DA03}"/>
                  </a:ext>
                </a:extLst>
              </p14:cNvPr>
              <p14:cNvContentPartPr/>
              <p14:nvPr/>
            </p14:nvContentPartPr>
            <p14:xfrm>
              <a:off x="3710411" y="2225575"/>
              <a:ext cx="273600" cy="172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E7FABE9-FFFA-D32E-25DD-4549A534DA0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92411" y="2207575"/>
                <a:ext cx="309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87607E1-05CA-0AA8-7859-1EDA2E6A2661}"/>
                  </a:ext>
                </a:extLst>
              </p14:cNvPr>
              <p14:cNvContentPartPr/>
              <p14:nvPr/>
            </p14:nvContentPartPr>
            <p14:xfrm>
              <a:off x="6685451" y="2207575"/>
              <a:ext cx="248400" cy="157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87607E1-05CA-0AA8-7859-1EDA2E6A266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67811" y="2189935"/>
                <a:ext cx="28404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545284D3-6946-8B34-4D75-166199CAA97B}"/>
              </a:ext>
            </a:extLst>
          </p:cNvPr>
          <p:cNvGrpSpPr/>
          <p:nvPr/>
        </p:nvGrpSpPr>
        <p:grpSpPr>
          <a:xfrm>
            <a:off x="890891" y="2872495"/>
            <a:ext cx="5071320" cy="567360"/>
            <a:chOff x="890891" y="2872495"/>
            <a:chExt cx="507132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5FD9047-7C5A-FE24-9481-ED46465C3279}"/>
                    </a:ext>
                  </a:extLst>
                </p14:cNvPr>
                <p14:cNvContentPartPr/>
                <p14:nvPr/>
              </p14:nvContentPartPr>
              <p14:xfrm>
                <a:off x="890891" y="2879695"/>
                <a:ext cx="77400" cy="306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5FD9047-7C5A-FE24-9481-ED46465C32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2891" y="2861695"/>
                  <a:ext cx="1130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AE4C09F-C32A-E3DD-C7B3-058251DCB439}"/>
                    </a:ext>
                  </a:extLst>
                </p14:cNvPr>
                <p14:cNvContentPartPr/>
                <p14:nvPr/>
              </p14:nvContentPartPr>
              <p14:xfrm>
                <a:off x="923291" y="2876095"/>
                <a:ext cx="200880" cy="50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AE4C09F-C32A-E3DD-C7B3-058251DCB43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05291" y="2858095"/>
                  <a:ext cx="236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8814C9-C75F-0607-25E7-9CF080ABA8C8}"/>
                    </a:ext>
                  </a:extLst>
                </p14:cNvPr>
                <p14:cNvContentPartPr/>
                <p14:nvPr/>
              </p14:nvContentPartPr>
              <p14:xfrm>
                <a:off x="922931" y="3037015"/>
                <a:ext cx="99720" cy="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8814C9-C75F-0607-25E7-9CF080ABA8C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5291" y="3019015"/>
                  <a:ext cx="135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C8EEAC3-8AD7-09FC-7AF3-7B66BD6E5E8B}"/>
                    </a:ext>
                  </a:extLst>
                </p14:cNvPr>
                <p14:cNvContentPartPr/>
                <p14:nvPr/>
              </p14:nvContentPartPr>
              <p14:xfrm>
                <a:off x="1144331" y="3108295"/>
                <a:ext cx="257760" cy="108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C8EEAC3-8AD7-09FC-7AF3-7B66BD6E5E8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6331" y="3090295"/>
                  <a:ext cx="293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7385AE9-785F-74C3-B102-7689B8B3DC60}"/>
                    </a:ext>
                  </a:extLst>
                </p14:cNvPr>
                <p14:cNvContentPartPr/>
                <p14:nvPr/>
              </p14:nvContentPartPr>
              <p14:xfrm>
                <a:off x="1616291" y="3065095"/>
                <a:ext cx="387360" cy="133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7385AE9-785F-74C3-B102-7689B8B3DC6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98291" y="3047455"/>
                  <a:ext cx="423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F274F8-3FAF-F7B2-71B6-EA9537FDBF57}"/>
                    </a:ext>
                  </a:extLst>
                </p14:cNvPr>
                <p14:cNvContentPartPr/>
                <p14:nvPr/>
              </p14:nvContentPartPr>
              <p14:xfrm>
                <a:off x="1860011" y="3100015"/>
                <a:ext cx="186120" cy="187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F274F8-3FAF-F7B2-71B6-EA9537FDBF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42011" y="3082015"/>
                  <a:ext cx="221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6517D0A-9A28-589F-CCE6-3DFC2CAA0A58}"/>
                    </a:ext>
                  </a:extLst>
                </p14:cNvPr>
                <p14:cNvContentPartPr/>
                <p14:nvPr/>
              </p14:nvContentPartPr>
              <p14:xfrm>
                <a:off x="2079611" y="3154735"/>
                <a:ext cx="140760" cy="83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6517D0A-9A28-589F-CCE6-3DFC2CAA0A5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61611" y="3136735"/>
                  <a:ext cx="176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4881CBF-5CDD-4215-46CF-48735B440B97}"/>
                    </a:ext>
                  </a:extLst>
                </p14:cNvPr>
                <p14:cNvContentPartPr/>
                <p14:nvPr/>
              </p14:nvContentPartPr>
              <p14:xfrm>
                <a:off x="2273291" y="3154015"/>
                <a:ext cx="319680" cy="224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4881CBF-5CDD-4215-46CF-48735B440B9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55651" y="3136015"/>
                  <a:ext cx="355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1D327E-7EE8-7B98-1074-383B0EED130C}"/>
                    </a:ext>
                  </a:extLst>
                </p14:cNvPr>
                <p14:cNvContentPartPr/>
                <p14:nvPr/>
              </p14:nvContentPartPr>
              <p14:xfrm>
                <a:off x="2697011" y="2931535"/>
                <a:ext cx="42480" cy="306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1D327E-7EE8-7B98-1074-383B0EED130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79371" y="2913535"/>
                  <a:ext cx="781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9320475-5723-9F33-5B3C-D2766C60D8BA}"/>
                    </a:ext>
                  </a:extLst>
                </p14:cNvPr>
                <p14:cNvContentPartPr/>
                <p14:nvPr/>
              </p14:nvContentPartPr>
              <p14:xfrm>
                <a:off x="2767931" y="3169495"/>
                <a:ext cx="86760" cy="122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9320475-5723-9F33-5B3C-D2766C60D8B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49931" y="3151855"/>
                  <a:ext cx="122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593AD0-547A-BB5B-D4E5-E6D58CD977FC}"/>
                    </a:ext>
                  </a:extLst>
                </p14:cNvPr>
                <p14:cNvContentPartPr/>
                <p14:nvPr/>
              </p14:nvContentPartPr>
              <p14:xfrm>
                <a:off x="3170771" y="3151855"/>
                <a:ext cx="15840" cy="84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593AD0-547A-BB5B-D4E5-E6D58CD977F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53131" y="3134215"/>
                  <a:ext cx="51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E3CF3C7-E689-77FF-A984-806D703F4383}"/>
                    </a:ext>
                  </a:extLst>
                </p14:cNvPr>
                <p14:cNvContentPartPr/>
                <p14:nvPr/>
              </p14:nvContentPartPr>
              <p14:xfrm>
                <a:off x="3189131" y="3043855"/>
                <a:ext cx="11520" cy="22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E3CF3C7-E689-77FF-A984-806D703F438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71491" y="3025855"/>
                  <a:ext cx="47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E6A4AE9-C90A-455A-5884-937C03FB6464}"/>
                    </a:ext>
                  </a:extLst>
                </p14:cNvPr>
                <p14:cNvContentPartPr/>
                <p14:nvPr/>
              </p14:nvContentPartPr>
              <p14:xfrm>
                <a:off x="3342131" y="2906695"/>
                <a:ext cx="171360" cy="311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E6A4AE9-C90A-455A-5884-937C03FB64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24491" y="2888695"/>
                  <a:ext cx="2070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06044FB-47FA-0757-BEC0-C39D498637B5}"/>
                    </a:ext>
                  </a:extLst>
                </p14:cNvPr>
                <p14:cNvContentPartPr/>
                <p14:nvPr/>
              </p14:nvContentPartPr>
              <p14:xfrm>
                <a:off x="2952251" y="3358495"/>
                <a:ext cx="55800" cy="81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06044FB-47FA-0757-BEC0-C39D498637B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34251" y="3340495"/>
                  <a:ext cx="91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862A4CA-4ADA-D8AC-4A12-8470DA389C0E}"/>
                    </a:ext>
                  </a:extLst>
                </p14:cNvPr>
                <p14:cNvContentPartPr/>
                <p14:nvPr/>
              </p14:nvContentPartPr>
              <p14:xfrm>
                <a:off x="3801131" y="2927575"/>
                <a:ext cx="125640" cy="266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862A4CA-4ADA-D8AC-4A12-8470DA389C0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83131" y="2909935"/>
                  <a:ext cx="161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F5AE29F-451D-2B9D-1A0B-15839CB1C14B}"/>
                    </a:ext>
                  </a:extLst>
                </p14:cNvPr>
                <p14:cNvContentPartPr/>
                <p14:nvPr/>
              </p14:nvContentPartPr>
              <p14:xfrm>
                <a:off x="3738851" y="2934415"/>
                <a:ext cx="355680" cy="265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F5AE29F-451D-2B9D-1A0B-15839CB1C14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21211" y="2916415"/>
                  <a:ext cx="3913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9F944DA-003A-EEAF-DE1F-766722A61EC8}"/>
                    </a:ext>
                  </a:extLst>
                </p14:cNvPr>
                <p14:cNvContentPartPr/>
                <p14:nvPr/>
              </p14:nvContentPartPr>
              <p14:xfrm>
                <a:off x="4171931" y="3116935"/>
                <a:ext cx="322200" cy="294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9F944DA-003A-EEAF-DE1F-766722A61EC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54291" y="3098935"/>
                  <a:ext cx="357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6F3B470-9017-9B70-851F-647E5F06F039}"/>
                    </a:ext>
                  </a:extLst>
                </p14:cNvPr>
                <p14:cNvContentPartPr/>
                <p14:nvPr/>
              </p14:nvContentPartPr>
              <p14:xfrm>
                <a:off x="4814531" y="2876815"/>
                <a:ext cx="527400" cy="362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6F3B470-9017-9B70-851F-647E5F06F03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96891" y="2858815"/>
                  <a:ext cx="5630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43E561E-B533-6DB6-03B8-09010461C980}"/>
                    </a:ext>
                  </a:extLst>
                </p14:cNvPr>
                <p14:cNvContentPartPr/>
                <p14:nvPr/>
              </p14:nvContentPartPr>
              <p14:xfrm>
                <a:off x="5329331" y="3046735"/>
                <a:ext cx="216720" cy="18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43E561E-B533-6DB6-03B8-09010461C98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11331" y="3029095"/>
                  <a:ext cx="252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123BB68-26F9-BC33-9925-A7AC46CF4329}"/>
                    </a:ext>
                  </a:extLst>
                </p14:cNvPr>
                <p14:cNvContentPartPr/>
                <p14:nvPr/>
              </p14:nvContentPartPr>
              <p14:xfrm>
                <a:off x="5690771" y="2872495"/>
                <a:ext cx="133200" cy="337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123BB68-26F9-BC33-9925-A7AC46CF432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73131" y="2854855"/>
                  <a:ext cx="1688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29A2A60-61B8-4B7C-E69E-180AFE4A18E6}"/>
                    </a:ext>
                  </a:extLst>
                </p14:cNvPr>
                <p14:cNvContentPartPr/>
                <p14:nvPr/>
              </p14:nvContentPartPr>
              <p14:xfrm>
                <a:off x="5847011" y="3265975"/>
                <a:ext cx="115200" cy="132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29A2A60-61B8-4B7C-E69E-180AFE4A18E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29011" y="3248335"/>
                  <a:ext cx="15084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2F81CC4-232F-9204-AAD3-B74E2598C2DE}"/>
              </a:ext>
            </a:extLst>
          </p:cNvPr>
          <p:cNvGrpSpPr/>
          <p:nvPr/>
        </p:nvGrpSpPr>
        <p:grpSpPr>
          <a:xfrm>
            <a:off x="6392771" y="2827495"/>
            <a:ext cx="4018680" cy="606960"/>
            <a:chOff x="6392771" y="2827495"/>
            <a:chExt cx="401868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96F6028-45E8-3C4D-CD34-D8D924CA9093}"/>
                    </a:ext>
                  </a:extLst>
                </p14:cNvPr>
                <p14:cNvContentPartPr/>
                <p14:nvPr/>
              </p14:nvContentPartPr>
              <p14:xfrm>
                <a:off x="6392771" y="3074455"/>
                <a:ext cx="105120" cy="110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96F6028-45E8-3C4D-CD34-D8D924CA909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75131" y="3056815"/>
                  <a:ext cx="140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0A43F84-196B-D51C-853E-A5BDD60E7EF0}"/>
                    </a:ext>
                  </a:extLst>
                </p14:cNvPr>
                <p14:cNvContentPartPr/>
                <p14:nvPr/>
              </p14:nvContentPartPr>
              <p14:xfrm>
                <a:off x="6612371" y="2916415"/>
                <a:ext cx="65880" cy="290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0A43F84-196B-D51C-853E-A5BDD60E7E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94371" y="2898775"/>
                  <a:ext cx="1015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B3F60D-B8A3-ED5C-C8A1-16200212C119}"/>
                    </a:ext>
                  </a:extLst>
                </p14:cNvPr>
                <p14:cNvContentPartPr/>
                <p14:nvPr/>
              </p14:nvContentPartPr>
              <p14:xfrm>
                <a:off x="6691931" y="2932975"/>
                <a:ext cx="28800" cy="275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B3F60D-B8A3-ED5C-C8A1-16200212C11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73931" y="2915335"/>
                  <a:ext cx="644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B0E4085-B00A-3778-DEB2-80494D4E853E}"/>
                    </a:ext>
                  </a:extLst>
                </p14:cNvPr>
                <p14:cNvContentPartPr/>
                <p14:nvPr/>
              </p14:nvContentPartPr>
              <p14:xfrm>
                <a:off x="6984251" y="2913895"/>
                <a:ext cx="249120" cy="420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B0E4085-B00A-3778-DEB2-80494D4E853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66611" y="2895895"/>
                  <a:ext cx="2847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6A11D86-449B-B2CF-D81D-A1AD269B6145}"/>
                    </a:ext>
                  </a:extLst>
                </p14:cNvPr>
                <p14:cNvContentPartPr/>
                <p14:nvPr/>
              </p14:nvContentPartPr>
              <p14:xfrm>
                <a:off x="7554491" y="2909575"/>
                <a:ext cx="135000" cy="259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6A11D86-449B-B2CF-D81D-A1AD269B61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36851" y="2891935"/>
                  <a:ext cx="170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B7CCE3F-4FA8-5BD4-8B71-5C4A5480AA2B}"/>
                    </a:ext>
                  </a:extLst>
                </p14:cNvPr>
                <p14:cNvContentPartPr/>
                <p14:nvPr/>
              </p14:nvContentPartPr>
              <p14:xfrm>
                <a:off x="7535051" y="3040975"/>
                <a:ext cx="180720" cy="21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B7CCE3F-4FA8-5BD4-8B71-5C4A5480AA2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17411" y="3022975"/>
                  <a:ext cx="216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A74658-A0FD-EB5F-4CFB-738A9EC2B9D8}"/>
                    </a:ext>
                  </a:extLst>
                </p14:cNvPr>
                <p14:cNvContentPartPr/>
                <p14:nvPr/>
              </p14:nvContentPartPr>
              <p14:xfrm>
                <a:off x="7770491" y="2906335"/>
                <a:ext cx="128880" cy="264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A74658-A0FD-EB5F-4CFB-738A9EC2B9D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52491" y="2888695"/>
                  <a:ext cx="164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1EEA06B-1198-B8FB-8A3B-C3987965AA62}"/>
                    </a:ext>
                  </a:extLst>
                </p14:cNvPr>
                <p14:cNvContentPartPr/>
                <p14:nvPr/>
              </p14:nvContentPartPr>
              <p14:xfrm>
                <a:off x="7939691" y="3026575"/>
                <a:ext cx="177120" cy="144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1EEA06B-1198-B8FB-8A3B-C3987965AA6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21691" y="3008575"/>
                  <a:ext cx="212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CB8B79A-24A7-4393-F26D-122615638898}"/>
                    </a:ext>
                  </a:extLst>
                </p14:cNvPr>
                <p14:cNvContentPartPr/>
                <p14:nvPr/>
              </p14:nvContentPartPr>
              <p14:xfrm>
                <a:off x="8408051" y="2963575"/>
                <a:ext cx="453240" cy="169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CB8B79A-24A7-4393-F26D-12261563889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90411" y="2945575"/>
                  <a:ext cx="488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C3FB028-1FAB-A102-6A19-8D9C51C4F96C}"/>
                    </a:ext>
                  </a:extLst>
                </p14:cNvPr>
                <p14:cNvContentPartPr/>
                <p14:nvPr/>
              </p14:nvContentPartPr>
              <p14:xfrm>
                <a:off x="8854091" y="2887975"/>
                <a:ext cx="28800" cy="2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C3FB028-1FAB-A102-6A19-8D9C51C4F96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36451" y="2870335"/>
                  <a:ext cx="64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53A7C6F-AB01-A4D3-BA46-FCA78139DF0F}"/>
                    </a:ext>
                  </a:extLst>
                </p14:cNvPr>
                <p14:cNvContentPartPr/>
                <p14:nvPr/>
              </p14:nvContentPartPr>
              <p14:xfrm>
                <a:off x="8841851" y="2926855"/>
                <a:ext cx="527400" cy="507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53A7C6F-AB01-A4D3-BA46-FCA78139DF0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23851" y="2909215"/>
                  <a:ext cx="56304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21018B-087F-1884-8BE2-F6D596442FB0}"/>
                    </a:ext>
                  </a:extLst>
                </p14:cNvPr>
                <p14:cNvContentPartPr/>
                <p14:nvPr/>
              </p14:nvContentPartPr>
              <p14:xfrm>
                <a:off x="9396251" y="3074815"/>
                <a:ext cx="59760" cy="77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21018B-087F-1884-8BE2-F6D596442FB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78611" y="3056815"/>
                  <a:ext cx="95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960E0CA-E7E0-6664-C29E-F7F449130929}"/>
                    </a:ext>
                  </a:extLst>
                </p14:cNvPr>
                <p14:cNvContentPartPr/>
                <p14:nvPr/>
              </p14:nvContentPartPr>
              <p14:xfrm>
                <a:off x="9572651" y="2827495"/>
                <a:ext cx="39960" cy="281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960E0CA-E7E0-6664-C29E-F7F44913092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54651" y="2809495"/>
                  <a:ext cx="756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D3CBBB9-C651-C7E0-F4C1-35F1A01CFE55}"/>
                    </a:ext>
                  </a:extLst>
                </p14:cNvPr>
                <p14:cNvContentPartPr/>
                <p14:nvPr/>
              </p14:nvContentPartPr>
              <p14:xfrm>
                <a:off x="9818531" y="2853775"/>
                <a:ext cx="57960" cy="298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D3CBBB9-C651-C7E0-F4C1-35F1A01CFE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800531" y="2835775"/>
                  <a:ext cx="936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D25F426-D22D-1C24-760F-3AD5AC442974}"/>
                    </a:ext>
                  </a:extLst>
                </p14:cNvPr>
                <p14:cNvContentPartPr/>
                <p14:nvPr/>
              </p14:nvContentPartPr>
              <p14:xfrm>
                <a:off x="9874331" y="2878615"/>
                <a:ext cx="186480" cy="278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D25F426-D22D-1C24-760F-3AD5AC44297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856331" y="2860615"/>
                  <a:ext cx="2221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EF756D7-63C0-FA6E-126E-3846B5191DF7}"/>
                    </a:ext>
                  </a:extLst>
                </p14:cNvPr>
                <p14:cNvContentPartPr/>
                <p14:nvPr/>
              </p14:nvContentPartPr>
              <p14:xfrm>
                <a:off x="10117691" y="2875015"/>
                <a:ext cx="199440" cy="291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F756D7-63C0-FA6E-126E-3846B5191DF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99691" y="2857015"/>
                  <a:ext cx="235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50FCC77-5556-CF1F-BDE5-CA83E16267F7}"/>
                    </a:ext>
                  </a:extLst>
                </p14:cNvPr>
                <p14:cNvContentPartPr/>
                <p14:nvPr/>
              </p14:nvContentPartPr>
              <p14:xfrm>
                <a:off x="10153691" y="3031255"/>
                <a:ext cx="202320" cy="24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50FCC77-5556-CF1F-BDE5-CA83E16267F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36051" y="3013615"/>
                  <a:ext cx="237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C4E6DD6-A1A3-D4E6-AE46-5CA0135EEB7B}"/>
                    </a:ext>
                  </a:extLst>
                </p14:cNvPr>
                <p14:cNvContentPartPr/>
                <p14:nvPr/>
              </p14:nvContentPartPr>
              <p14:xfrm>
                <a:off x="10250171" y="2898055"/>
                <a:ext cx="161280" cy="9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C4E6DD6-A1A3-D4E6-AE46-5CA0135EEB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32171" y="2880055"/>
                  <a:ext cx="1969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908924D-2A9E-658E-30E7-44C3001873F0}"/>
              </a:ext>
            </a:extLst>
          </p:cNvPr>
          <p:cNvGrpSpPr/>
          <p:nvPr/>
        </p:nvGrpSpPr>
        <p:grpSpPr>
          <a:xfrm>
            <a:off x="702251" y="3618415"/>
            <a:ext cx="3767040" cy="447840"/>
            <a:chOff x="702251" y="3618415"/>
            <a:chExt cx="376704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268A3A3-FFE7-2384-7483-2E1456EB1EF9}"/>
                    </a:ext>
                  </a:extLst>
                </p14:cNvPr>
                <p14:cNvContentPartPr/>
                <p14:nvPr/>
              </p14:nvContentPartPr>
              <p14:xfrm>
                <a:off x="702251" y="3618415"/>
                <a:ext cx="536040" cy="414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268A3A3-FFE7-2384-7483-2E1456EB1EF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84251" y="3600415"/>
                  <a:ext cx="5716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DCD6EB8-B6BF-E3F1-1EEA-E6672C1939A7}"/>
                    </a:ext>
                  </a:extLst>
                </p14:cNvPr>
                <p14:cNvContentPartPr/>
                <p14:nvPr/>
              </p14:nvContentPartPr>
              <p14:xfrm>
                <a:off x="1567691" y="3636775"/>
                <a:ext cx="522360" cy="399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DCD6EB8-B6BF-E3F1-1EEA-E6672C1939A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49691" y="3619135"/>
                  <a:ext cx="55800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1E26F33-2956-ABBE-3BEA-EDF8B3B4727A}"/>
                    </a:ext>
                  </a:extLst>
                </p14:cNvPr>
                <p14:cNvContentPartPr/>
                <p14:nvPr/>
              </p14:nvContentPartPr>
              <p14:xfrm>
                <a:off x="1709891" y="3796255"/>
                <a:ext cx="188280" cy="31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1E26F33-2956-ABBE-3BEA-EDF8B3B4727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91891" y="3778255"/>
                  <a:ext cx="223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2370C33-2266-70AE-3405-FE4E5776B412}"/>
                    </a:ext>
                  </a:extLst>
                </p14:cNvPr>
                <p14:cNvContentPartPr/>
                <p14:nvPr/>
              </p14:nvContentPartPr>
              <p14:xfrm>
                <a:off x="2409371" y="3712375"/>
                <a:ext cx="1301760" cy="349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2370C33-2266-70AE-3405-FE4E5776B41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91731" y="3694375"/>
                  <a:ext cx="133740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495592-DFD5-8079-7880-68F6031EF264}"/>
                    </a:ext>
                  </a:extLst>
                </p14:cNvPr>
                <p14:cNvContentPartPr/>
                <p14:nvPr/>
              </p14:nvContentPartPr>
              <p14:xfrm>
                <a:off x="3539771" y="3849175"/>
                <a:ext cx="163080" cy="27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495592-DFD5-8079-7880-68F6031EF26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22131" y="3831535"/>
                  <a:ext cx="198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BC7B3D8-2E9A-8522-B24E-515A1A57F6C4}"/>
                    </a:ext>
                  </a:extLst>
                </p14:cNvPr>
                <p14:cNvContentPartPr/>
                <p14:nvPr/>
              </p14:nvContentPartPr>
              <p14:xfrm>
                <a:off x="3957371" y="3696175"/>
                <a:ext cx="511920" cy="370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BC7B3D8-2E9A-8522-B24E-515A1A57F6C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939371" y="3678535"/>
                  <a:ext cx="5475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74C2C68-BABC-2C1E-2A1B-D3E697AE97AE}"/>
                    </a:ext>
                  </a:extLst>
                </p14:cNvPr>
                <p14:cNvContentPartPr/>
                <p14:nvPr/>
              </p14:nvContentPartPr>
              <p14:xfrm>
                <a:off x="4084451" y="3760975"/>
                <a:ext cx="254880" cy="43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74C2C68-BABC-2C1E-2A1B-D3E697AE97A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66451" y="3743335"/>
                  <a:ext cx="29052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E8E9AB-F0EC-E45C-366A-BD5B6DFB94B3}"/>
              </a:ext>
            </a:extLst>
          </p:cNvPr>
          <p:cNvGrpSpPr/>
          <p:nvPr/>
        </p:nvGrpSpPr>
        <p:grpSpPr>
          <a:xfrm>
            <a:off x="4756931" y="3545695"/>
            <a:ext cx="3272760" cy="756000"/>
            <a:chOff x="4756931" y="3545695"/>
            <a:chExt cx="3272760" cy="75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62047DE-FC92-2E31-31EF-A781A26838A7}"/>
                    </a:ext>
                  </a:extLst>
                </p14:cNvPr>
                <p14:cNvContentPartPr/>
                <p14:nvPr/>
              </p14:nvContentPartPr>
              <p14:xfrm>
                <a:off x="4756931" y="3545695"/>
                <a:ext cx="1931400" cy="756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62047DE-FC92-2E31-31EF-A781A26838A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38931" y="3528055"/>
                  <a:ext cx="1967040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C2FC49-9501-5273-9886-2464B97C3D20}"/>
                    </a:ext>
                  </a:extLst>
                </p14:cNvPr>
                <p14:cNvContentPartPr/>
                <p14:nvPr/>
              </p14:nvContentPartPr>
              <p14:xfrm>
                <a:off x="5785451" y="3693295"/>
                <a:ext cx="640080" cy="65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C2FC49-9501-5273-9886-2464B97C3D2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767811" y="3675655"/>
                  <a:ext cx="675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F3E88C9-A65F-7C08-B399-569EB0CF63E7}"/>
                    </a:ext>
                  </a:extLst>
                </p14:cNvPr>
                <p14:cNvContentPartPr/>
                <p14:nvPr/>
              </p14:nvContentPartPr>
              <p14:xfrm>
                <a:off x="7022411" y="3589615"/>
                <a:ext cx="1007280" cy="465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F3E88C9-A65F-7C08-B399-569EB0CF63E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04411" y="3571615"/>
                  <a:ext cx="1042920" cy="50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A960812-7A46-62F1-9188-438D3727E7A4}"/>
              </a:ext>
            </a:extLst>
          </p:cNvPr>
          <p:cNvGrpSpPr/>
          <p:nvPr/>
        </p:nvGrpSpPr>
        <p:grpSpPr>
          <a:xfrm>
            <a:off x="5275331" y="4484935"/>
            <a:ext cx="457200" cy="522720"/>
            <a:chOff x="5275331" y="4484935"/>
            <a:chExt cx="45720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494FBDA-2502-56A7-4495-FC993242AB49}"/>
                    </a:ext>
                  </a:extLst>
                </p14:cNvPr>
                <p14:cNvContentPartPr/>
                <p14:nvPr/>
              </p14:nvContentPartPr>
              <p14:xfrm>
                <a:off x="5314211" y="4745935"/>
                <a:ext cx="372960" cy="261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494FBDA-2502-56A7-4495-FC993242AB4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96571" y="4727935"/>
                  <a:ext cx="408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578C752-6AFF-2FA0-9B27-395BBEDB43F8}"/>
                    </a:ext>
                  </a:extLst>
                </p14:cNvPr>
                <p14:cNvContentPartPr/>
                <p14:nvPr/>
              </p14:nvContentPartPr>
              <p14:xfrm>
                <a:off x="5450651" y="4787335"/>
                <a:ext cx="198360" cy="113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578C752-6AFF-2FA0-9B27-395BBEDB43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33011" y="4769695"/>
                  <a:ext cx="234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6C0042A-8F46-E64F-FE6B-178F01845B03}"/>
                    </a:ext>
                  </a:extLst>
                </p14:cNvPr>
                <p14:cNvContentPartPr/>
                <p14:nvPr/>
              </p14:nvContentPartPr>
              <p14:xfrm>
                <a:off x="5275331" y="4484935"/>
                <a:ext cx="154800" cy="163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6C0042A-8F46-E64F-FE6B-178F01845B0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57691" y="4466935"/>
                  <a:ext cx="190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055DAD3-B4CC-0830-F63C-5828117AAC26}"/>
                    </a:ext>
                  </a:extLst>
                </p14:cNvPr>
                <p14:cNvContentPartPr/>
                <p14:nvPr/>
              </p14:nvContentPartPr>
              <p14:xfrm>
                <a:off x="5498891" y="4539295"/>
                <a:ext cx="233640" cy="71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055DAD3-B4CC-0830-F63C-5828117AAC2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80891" y="4521295"/>
                  <a:ext cx="26928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FBC1ADC-18E9-555E-254F-6BE0994E3386}"/>
                  </a:ext>
                </a:extLst>
              </p14:cNvPr>
              <p14:cNvContentPartPr/>
              <p14:nvPr/>
            </p14:nvContentPartPr>
            <p14:xfrm>
              <a:off x="5469731" y="4835575"/>
              <a:ext cx="50760" cy="417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FBC1ADC-18E9-555E-254F-6BE0994E338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452091" y="4817575"/>
                <a:ext cx="8640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5023975-7FBA-802F-2D8D-D496B86B7C00}"/>
              </a:ext>
            </a:extLst>
          </p:cNvPr>
          <p:cNvGrpSpPr/>
          <p:nvPr/>
        </p:nvGrpSpPr>
        <p:grpSpPr>
          <a:xfrm>
            <a:off x="5218811" y="5211775"/>
            <a:ext cx="533880" cy="234000"/>
            <a:chOff x="5218811" y="5211775"/>
            <a:chExt cx="53388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701ACA2-EDED-4E32-6B8D-C5EF466AA822}"/>
                    </a:ext>
                  </a:extLst>
                </p14:cNvPr>
                <p14:cNvContentPartPr/>
                <p14:nvPr/>
              </p14:nvContentPartPr>
              <p14:xfrm>
                <a:off x="5218811" y="5211775"/>
                <a:ext cx="137520" cy="185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701ACA2-EDED-4E32-6B8D-C5EF466AA82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00811" y="5194135"/>
                  <a:ext cx="173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F84F74C-EAF5-7660-7B4A-C4AAA3C154AF}"/>
                    </a:ext>
                  </a:extLst>
                </p14:cNvPr>
                <p14:cNvContentPartPr/>
                <p14:nvPr/>
              </p14:nvContentPartPr>
              <p14:xfrm>
                <a:off x="5475491" y="5226895"/>
                <a:ext cx="277200" cy="218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F84F74C-EAF5-7660-7B4A-C4AAA3C154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57491" y="5208895"/>
                  <a:ext cx="312840" cy="25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252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AC566C-3E21-69BD-CB53-88320A7B02C7}"/>
                  </a:ext>
                </a:extLst>
              </p14:cNvPr>
              <p14:cNvContentPartPr/>
              <p14:nvPr/>
            </p14:nvContentPartPr>
            <p14:xfrm>
              <a:off x="2377331" y="2503135"/>
              <a:ext cx="33480" cy="36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AC566C-3E21-69BD-CB53-88320A7B02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9331" y="2485117"/>
                <a:ext cx="69120" cy="404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A71614-3E8C-F2F3-8003-45808973494C}"/>
                  </a:ext>
                </a:extLst>
              </p14:cNvPr>
              <p14:cNvContentPartPr/>
              <p14:nvPr/>
            </p14:nvContentPartPr>
            <p14:xfrm>
              <a:off x="2466251" y="2710135"/>
              <a:ext cx="131040" cy="181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A71614-3E8C-F2F3-8003-4580897349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8251" y="2692135"/>
                <a:ext cx="1666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5A2C51-011C-E0DA-6B9E-81FCD6CE6922}"/>
                  </a:ext>
                </a:extLst>
              </p14:cNvPr>
              <p14:cNvContentPartPr/>
              <p14:nvPr/>
            </p14:nvContentPartPr>
            <p14:xfrm>
              <a:off x="2905091" y="2725255"/>
              <a:ext cx="243720" cy="16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5A2C51-011C-E0DA-6B9E-81FCD6CE69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7064" y="2707255"/>
                <a:ext cx="279413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33B2620-0C65-67D8-CBF5-D047B4A44B80}"/>
                  </a:ext>
                </a:extLst>
              </p14:cNvPr>
              <p14:cNvContentPartPr/>
              <p14:nvPr/>
            </p14:nvContentPartPr>
            <p14:xfrm>
              <a:off x="3085091" y="2836135"/>
              <a:ext cx="7560" cy="88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33B2620-0C65-67D8-CBF5-D047B4A44B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7091" y="2818062"/>
                <a:ext cx="43200" cy="124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AB5100-318C-EC80-8A32-C1BE8461BA3A}"/>
                  </a:ext>
                </a:extLst>
              </p14:cNvPr>
              <p14:cNvContentPartPr/>
              <p14:nvPr/>
            </p14:nvContentPartPr>
            <p14:xfrm>
              <a:off x="3181571" y="2818135"/>
              <a:ext cx="182880" cy="32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AB5100-318C-EC80-8A32-C1BE8461BA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63571" y="2800135"/>
                <a:ext cx="21852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D2A4759-7AFD-9B78-88FF-69CE18EB2914}"/>
                  </a:ext>
                </a:extLst>
              </p14:cNvPr>
              <p14:cNvContentPartPr/>
              <p14:nvPr/>
            </p14:nvContentPartPr>
            <p14:xfrm>
              <a:off x="3634451" y="2412415"/>
              <a:ext cx="700200" cy="494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D2A4759-7AFD-9B78-88FF-69CE18EB29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16451" y="2394415"/>
                <a:ext cx="73584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8CADFBB-31E7-740C-E414-E44C574089C7}"/>
                  </a:ext>
                </a:extLst>
              </p14:cNvPr>
              <p14:cNvContentPartPr/>
              <p14:nvPr/>
            </p14:nvContentPartPr>
            <p14:xfrm>
              <a:off x="3745331" y="2654695"/>
              <a:ext cx="109080" cy="14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8CADFBB-31E7-740C-E414-E44C574089C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27331" y="2636695"/>
                <a:ext cx="144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7CED6D7-3FD0-C84D-CBC3-83B1BF867909}"/>
                  </a:ext>
                </a:extLst>
              </p14:cNvPr>
              <p14:cNvContentPartPr/>
              <p14:nvPr/>
            </p14:nvContentPartPr>
            <p14:xfrm>
              <a:off x="4292171" y="2716975"/>
              <a:ext cx="110160" cy="134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7CED6D7-3FD0-C84D-CBC3-83B1BF8679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74171" y="2698975"/>
                <a:ext cx="1458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A833000-7A7F-D1B8-2809-D9DD191A03B8}"/>
                  </a:ext>
                </a:extLst>
              </p14:cNvPr>
              <p14:cNvContentPartPr/>
              <p14:nvPr/>
            </p14:nvContentPartPr>
            <p14:xfrm>
              <a:off x="4637771" y="2386135"/>
              <a:ext cx="1150920" cy="671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A833000-7A7F-D1B8-2809-D9DD191A03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19771" y="2368145"/>
                <a:ext cx="1186560" cy="706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B0498B-9471-8FD0-386A-414E5E4B73DE}"/>
                  </a:ext>
                </a:extLst>
              </p14:cNvPr>
              <p14:cNvContentPartPr/>
              <p14:nvPr/>
            </p14:nvContentPartPr>
            <p14:xfrm>
              <a:off x="5926211" y="2902375"/>
              <a:ext cx="46440" cy="55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B0498B-9471-8FD0-386A-414E5E4B73D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08211" y="2884375"/>
                <a:ext cx="820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97BBE43-6673-E240-0B98-D4F4179C30A7}"/>
                  </a:ext>
                </a:extLst>
              </p14:cNvPr>
              <p14:cNvContentPartPr/>
              <p14:nvPr/>
            </p14:nvContentPartPr>
            <p14:xfrm>
              <a:off x="6257411" y="2431495"/>
              <a:ext cx="555120" cy="352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97BBE43-6673-E240-0B98-D4F4179C30A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39411" y="2413495"/>
                <a:ext cx="5907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384F941-5A59-70C9-352D-89CD657F0DBB}"/>
                  </a:ext>
                </a:extLst>
              </p14:cNvPr>
              <p14:cNvContentPartPr/>
              <p14:nvPr/>
            </p14:nvContentPartPr>
            <p14:xfrm>
              <a:off x="6325451" y="2545615"/>
              <a:ext cx="264240" cy="66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384F941-5A59-70C9-352D-89CD657F0DB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07451" y="2527615"/>
                <a:ext cx="2998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0E86014-AE27-8CCB-A02B-7C99909AF8CF}"/>
                  </a:ext>
                </a:extLst>
              </p14:cNvPr>
              <p14:cNvContentPartPr/>
              <p14:nvPr/>
            </p14:nvContentPartPr>
            <p14:xfrm>
              <a:off x="7188371" y="2462095"/>
              <a:ext cx="21600" cy="303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0E86014-AE27-8CCB-A02B-7C99909AF8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70371" y="2444095"/>
                <a:ext cx="572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43B5D69-1931-2A69-2CAF-6BB1719FCABB}"/>
                  </a:ext>
                </a:extLst>
              </p14:cNvPr>
              <p14:cNvContentPartPr/>
              <p14:nvPr/>
            </p14:nvContentPartPr>
            <p14:xfrm>
              <a:off x="7208531" y="2486575"/>
              <a:ext cx="196200" cy="307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43B5D69-1931-2A69-2CAF-6BB1719FCAB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90531" y="2468596"/>
                <a:ext cx="231840" cy="343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5CA0D97-6DF3-17A9-64AD-2A4F1D62FF7C}"/>
                  </a:ext>
                </a:extLst>
              </p14:cNvPr>
              <p14:cNvContentPartPr/>
              <p14:nvPr/>
            </p14:nvContentPartPr>
            <p14:xfrm>
              <a:off x="7478531" y="2493415"/>
              <a:ext cx="183960" cy="298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5CA0D97-6DF3-17A9-64AD-2A4F1D62FF7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60531" y="2475415"/>
                <a:ext cx="2196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278E858-3647-6A9C-D690-90572EDA1EF3}"/>
                  </a:ext>
                </a:extLst>
              </p14:cNvPr>
              <p14:cNvContentPartPr/>
              <p14:nvPr/>
            </p14:nvContentPartPr>
            <p14:xfrm>
              <a:off x="7507331" y="2657215"/>
              <a:ext cx="177480" cy="9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278E858-3647-6A9C-D690-90572EDA1EF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89331" y="2639882"/>
                <a:ext cx="213120" cy="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D67C03D-C433-E364-2433-779B24C12121}"/>
                  </a:ext>
                </a:extLst>
              </p14:cNvPr>
              <p14:cNvContentPartPr/>
              <p14:nvPr/>
            </p14:nvContentPartPr>
            <p14:xfrm>
              <a:off x="7533971" y="2485495"/>
              <a:ext cx="168840" cy="61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D67C03D-C433-E364-2433-779B24C1212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515971" y="2467495"/>
                <a:ext cx="2044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7011BAC-E22E-0AAE-4EDA-E3FF44C48D9E}"/>
                  </a:ext>
                </a:extLst>
              </p14:cNvPr>
              <p14:cNvContentPartPr/>
              <p14:nvPr/>
            </p14:nvContentPartPr>
            <p14:xfrm>
              <a:off x="7817291" y="2644255"/>
              <a:ext cx="285480" cy="186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7011BAC-E22E-0AAE-4EDA-E3FF44C48D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99291" y="2626255"/>
                <a:ext cx="3211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69B156-172B-FEA9-7355-D2AEE7B4A772}"/>
                  </a:ext>
                </a:extLst>
              </p14:cNvPr>
              <p14:cNvContentPartPr/>
              <p14:nvPr/>
            </p14:nvContentPartPr>
            <p14:xfrm>
              <a:off x="8475371" y="2664415"/>
              <a:ext cx="519840" cy="140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69B156-172B-FEA9-7355-D2AEE7B4A7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57371" y="2646461"/>
                <a:ext cx="555480" cy="17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3EE599B-1580-51E1-80A4-895B3A80D44D}"/>
                  </a:ext>
                </a:extLst>
              </p14:cNvPr>
              <p14:cNvContentPartPr/>
              <p14:nvPr/>
            </p14:nvContentPartPr>
            <p14:xfrm>
              <a:off x="9348011" y="2297575"/>
              <a:ext cx="1393560" cy="64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3EE599B-1580-51E1-80A4-895B3A80D4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330016" y="2279575"/>
                <a:ext cx="1429191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241E3AE-CDE4-25C9-B36F-A8B017B738EC}"/>
                  </a:ext>
                </a:extLst>
              </p14:cNvPr>
              <p14:cNvContentPartPr/>
              <p14:nvPr/>
            </p14:nvContentPartPr>
            <p14:xfrm>
              <a:off x="9814211" y="2470735"/>
              <a:ext cx="16200" cy="16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241E3AE-CDE4-25C9-B36F-A8B017B738E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796211" y="2452326"/>
                <a:ext cx="51840" cy="5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1CFA00E-0708-1784-8772-50ECD370DA7F}"/>
                  </a:ext>
                </a:extLst>
              </p14:cNvPr>
              <p14:cNvContentPartPr/>
              <p14:nvPr/>
            </p14:nvContentPartPr>
            <p14:xfrm>
              <a:off x="1071251" y="3170215"/>
              <a:ext cx="594360" cy="308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1CFA00E-0708-1784-8772-50ECD370DA7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53251" y="3152215"/>
                <a:ext cx="6300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D0A8B71-1163-FA9F-9916-64188639D6CC}"/>
                  </a:ext>
                </a:extLst>
              </p14:cNvPr>
              <p14:cNvContentPartPr/>
              <p14:nvPr/>
            </p14:nvContentPartPr>
            <p14:xfrm>
              <a:off x="1993931" y="3141055"/>
              <a:ext cx="592200" cy="321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D0A8B71-1163-FA9F-9916-64188639D6C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75920" y="3123055"/>
                <a:ext cx="627862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1C62843-EFAF-1341-BD80-9B5694368ECF}"/>
                  </a:ext>
                </a:extLst>
              </p14:cNvPr>
              <p14:cNvContentPartPr/>
              <p14:nvPr/>
            </p14:nvContentPartPr>
            <p14:xfrm>
              <a:off x="2048291" y="3284695"/>
              <a:ext cx="244440" cy="38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1C62843-EFAF-1341-BD80-9B5694368EC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30291" y="3266695"/>
                <a:ext cx="2800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2F3450F-0386-E04F-B338-8D3E23C26E02}"/>
                  </a:ext>
                </a:extLst>
              </p14:cNvPr>
              <p14:cNvContentPartPr/>
              <p14:nvPr/>
            </p14:nvContentPartPr>
            <p14:xfrm>
              <a:off x="2848211" y="3136375"/>
              <a:ext cx="767880" cy="486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2F3450F-0386-E04F-B338-8D3E23C26E0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830211" y="3118388"/>
                <a:ext cx="803520" cy="521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FDC48B0-D970-7316-E515-039E8A4FCCCC}"/>
                  </a:ext>
                </a:extLst>
              </p14:cNvPr>
              <p14:cNvContentPartPr/>
              <p14:nvPr/>
            </p14:nvContentPartPr>
            <p14:xfrm>
              <a:off x="3492611" y="3265615"/>
              <a:ext cx="109080" cy="49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FDC48B0-D970-7316-E515-039E8A4FCCC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74551" y="3247745"/>
                <a:ext cx="144838" cy="84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3B20A39-A321-39F4-964A-AEFC0D2D8647}"/>
                  </a:ext>
                </a:extLst>
              </p14:cNvPr>
              <p14:cNvContentPartPr/>
              <p14:nvPr/>
            </p14:nvContentPartPr>
            <p14:xfrm>
              <a:off x="3903731" y="3168055"/>
              <a:ext cx="641160" cy="328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3B20A39-A321-39F4-964A-AEFC0D2D864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85731" y="3150055"/>
                <a:ext cx="67680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D11A88C-BFEE-EBF4-DCFC-5F67BFC81E6D}"/>
                  </a:ext>
                </a:extLst>
              </p14:cNvPr>
              <p14:cNvContentPartPr/>
              <p14:nvPr/>
            </p14:nvContentPartPr>
            <p14:xfrm>
              <a:off x="4825691" y="3144295"/>
              <a:ext cx="415080" cy="29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D11A88C-BFEE-EBF4-DCFC-5F67BFC81E6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807691" y="3126295"/>
                <a:ext cx="45072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A7DE71D-73CD-F818-5B87-FB320725C61C}"/>
                  </a:ext>
                </a:extLst>
              </p14:cNvPr>
              <p14:cNvContentPartPr/>
              <p14:nvPr/>
            </p14:nvContentPartPr>
            <p14:xfrm>
              <a:off x="4871051" y="3204775"/>
              <a:ext cx="224640" cy="48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A7DE71D-73CD-F818-5B87-FB320725C61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53022" y="3186775"/>
                <a:ext cx="260337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A6C2110-4E8A-60E2-E637-78ACBF2DB5A1}"/>
                  </a:ext>
                </a:extLst>
              </p14:cNvPr>
              <p14:cNvContentPartPr/>
              <p14:nvPr/>
            </p14:nvContentPartPr>
            <p14:xfrm>
              <a:off x="5472971" y="2992015"/>
              <a:ext cx="2144520" cy="479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A6C2110-4E8A-60E2-E637-78ACBF2DB5A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54971" y="2974015"/>
                <a:ext cx="218016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8EDD45E-5E59-AC3C-08BE-C4397B7177DA}"/>
                  </a:ext>
                </a:extLst>
              </p14:cNvPr>
              <p14:cNvContentPartPr/>
              <p14:nvPr/>
            </p14:nvContentPartPr>
            <p14:xfrm>
              <a:off x="5513651" y="3241855"/>
              <a:ext cx="268920" cy="45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8EDD45E-5E59-AC3C-08BE-C4397B7177D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95651" y="3223855"/>
                <a:ext cx="3045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7B371FB-4AA4-59A6-1B73-F9AC223120C8}"/>
                  </a:ext>
                </a:extLst>
              </p14:cNvPr>
              <p14:cNvContentPartPr/>
              <p14:nvPr/>
            </p14:nvContentPartPr>
            <p14:xfrm>
              <a:off x="7937891" y="3157975"/>
              <a:ext cx="238680" cy="496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7B371FB-4AA4-59A6-1B73-F9AC223120C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919891" y="3139975"/>
                <a:ext cx="27432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CA6D7F4-3B9E-2F16-71A6-F0CD05E91E7E}"/>
                  </a:ext>
                </a:extLst>
              </p14:cNvPr>
              <p14:cNvContentPartPr/>
              <p14:nvPr/>
            </p14:nvContentPartPr>
            <p14:xfrm>
              <a:off x="8402291" y="3087415"/>
              <a:ext cx="658800" cy="387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CA6D7F4-3B9E-2F16-71A6-F0CD05E91E7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384281" y="3069432"/>
                <a:ext cx="694459" cy="422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038C73-8F3A-9E7E-801B-8ACD93709AFC}"/>
                  </a:ext>
                </a:extLst>
              </p14:cNvPr>
              <p14:cNvContentPartPr/>
              <p14:nvPr/>
            </p14:nvContentPartPr>
            <p14:xfrm>
              <a:off x="8520731" y="3249775"/>
              <a:ext cx="226080" cy="144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038C73-8F3A-9E7E-801B-8ACD93709AF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502731" y="3231775"/>
                <a:ext cx="261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FC2DF3C-E0A3-EE49-C0C9-1A2A84E9BE1F}"/>
                  </a:ext>
                </a:extLst>
              </p14:cNvPr>
              <p14:cNvContentPartPr/>
              <p14:nvPr/>
            </p14:nvContentPartPr>
            <p14:xfrm>
              <a:off x="9305891" y="3069775"/>
              <a:ext cx="1436040" cy="563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FC2DF3C-E0A3-EE49-C0C9-1A2A84E9BE1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287891" y="3051775"/>
                <a:ext cx="147168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F70966-6A40-3FD2-0851-07A8E1E28304}"/>
                  </a:ext>
                </a:extLst>
              </p14:cNvPr>
              <p14:cNvContentPartPr/>
              <p14:nvPr/>
            </p14:nvContentPartPr>
            <p14:xfrm>
              <a:off x="10178891" y="3169855"/>
              <a:ext cx="331920" cy="16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F70966-6A40-3FD2-0851-07A8E1E2830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160891" y="3151446"/>
                <a:ext cx="367560" cy="52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2F7ECD5-E45C-775B-A5E6-BC7B7FC0BDE3}"/>
                  </a:ext>
                </a:extLst>
              </p14:cNvPr>
              <p14:cNvContentPartPr/>
              <p14:nvPr/>
            </p14:nvContentPartPr>
            <p14:xfrm>
              <a:off x="1103291" y="3817135"/>
              <a:ext cx="412200" cy="185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2F7ECD5-E45C-775B-A5E6-BC7B7FC0BDE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85291" y="3799135"/>
                <a:ext cx="4478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A319469-132C-5747-72FD-C3FBCD4B6B89}"/>
                  </a:ext>
                </a:extLst>
              </p14:cNvPr>
              <p14:cNvContentPartPr/>
              <p14:nvPr/>
            </p14:nvContentPartPr>
            <p14:xfrm>
              <a:off x="1968371" y="3916855"/>
              <a:ext cx="192960" cy="145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A319469-132C-5747-72FD-C3FBCD4B6B8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50371" y="3898855"/>
                <a:ext cx="2286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B7A4D39-5966-DCC6-BDC5-074DB5665157}"/>
                  </a:ext>
                </a:extLst>
              </p14:cNvPr>
              <p14:cNvContentPartPr/>
              <p14:nvPr/>
            </p14:nvContentPartPr>
            <p14:xfrm>
              <a:off x="2475611" y="3664855"/>
              <a:ext cx="1044000" cy="430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B7A4D39-5966-DCC6-BDC5-074DB566515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57611" y="3646855"/>
                <a:ext cx="107964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15E5818-69BC-C5F8-E729-8394C2BDD5F5}"/>
                  </a:ext>
                </a:extLst>
              </p14:cNvPr>
              <p14:cNvContentPartPr/>
              <p14:nvPr/>
            </p14:nvContentPartPr>
            <p14:xfrm>
              <a:off x="3897611" y="3674575"/>
              <a:ext cx="1368000" cy="4197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15E5818-69BC-C5F8-E729-8394C2BDD5F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879616" y="3656590"/>
                <a:ext cx="1403631" cy="455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1C6E5F5-C7D1-1615-8082-0138FD1C1E70}"/>
                  </a:ext>
                </a:extLst>
              </p14:cNvPr>
              <p14:cNvContentPartPr/>
              <p14:nvPr/>
            </p14:nvContentPartPr>
            <p14:xfrm>
              <a:off x="5079491" y="3816055"/>
              <a:ext cx="141120" cy="12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1C6E5F5-C7D1-1615-8082-0138FD1C1E7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61491" y="3798055"/>
                <a:ext cx="176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C54D631-3736-BCB6-CA7E-8F1BF519F323}"/>
                  </a:ext>
                </a:extLst>
              </p14:cNvPr>
              <p14:cNvContentPartPr/>
              <p14:nvPr/>
            </p14:nvContentPartPr>
            <p14:xfrm>
              <a:off x="5611571" y="3656935"/>
              <a:ext cx="1055520" cy="426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C54D631-3736-BCB6-CA7E-8F1BF519F32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593571" y="3638935"/>
                <a:ext cx="109116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AF0A0EC-7C0D-0423-170C-47130B78B3B6}"/>
                  </a:ext>
                </a:extLst>
              </p14:cNvPr>
              <p14:cNvContentPartPr/>
              <p14:nvPr/>
            </p14:nvContentPartPr>
            <p14:xfrm>
              <a:off x="5980931" y="3860695"/>
              <a:ext cx="404640" cy="28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AF0A0EC-7C0D-0423-170C-47130B78B3B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962931" y="3842695"/>
                <a:ext cx="4402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877F1A0-04A1-09D0-CF51-18E1673B9DE1}"/>
                  </a:ext>
                </a:extLst>
              </p14:cNvPr>
              <p14:cNvContentPartPr/>
              <p14:nvPr/>
            </p14:nvContentPartPr>
            <p14:xfrm>
              <a:off x="6894611" y="3887695"/>
              <a:ext cx="489960" cy="216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877F1A0-04A1-09D0-CF51-18E1673B9DE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876611" y="3869695"/>
                <a:ext cx="5256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9EF0195-FCED-9EFF-CD77-581E8FC66714}"/>
                  </a:ext>
                </a:extLst>
              </p14:cNvPr>
              <p14:cNvContentPartPr/>
              <p14:nvPr/>
            </p14:nvContentPartPr>
            <p14:xfrm>
              <a:off x="7179731" y="3808855"/>
              <a:ext cx="18000" cy="7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9EF0195-FCED-9EFF-CD77-581E8FC6671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61364" y="3790855"/>
                <a:ext cx="54367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64659BD-4E42-3CB7-9E0A-0A3CF5310BAD}"/>
                  </a:ext>
                </a:extLst>
              </p14:cNvPr>
              <p14:cNvContentPartPr/>
              <p14:nvPr/>
            </p14:nvContentPartPr>
            <p14:xfrm>
              <a:off x="7388531" y="3770335"/>
              <a:ext cx="347760" cy="31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64659BD-4E42-3CB7-9E0A-0A3CF5310BA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370531" y="3752335"/>
                <a:ext cx="3834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AEEC23A-3146-AC68-A151-A74FA6CFEFD2}"/>
                  </a:ext>
                </a:extLst>
              </p14:cNvPr>
              <p14:cNvContentPartPr/>
              <p14:nvPr/>
            </p14:nvContentPartPr>
            <p14:xfrm>
              <a:off x="7409051" y="3839815"/>
              <a:ext cx="264240" cy="32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AEEC23A-3146-AC68-A151-A74FA6CFEFD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391026" y="3821815"/>
                <a:ext cx="299929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0390754-765A-F9DD-AF0B-F7B7864E0563}"/>
                  </a:ext>
                </a:extLst>
              </p14:cNvPr>
              <p14:cNvContentPartPr/>
              <p14:nvPr/>
            </p14:nvContentPartPr>
            <p14:xfrm>
              <a:off x="7964171" y="3861775"/>
              <a:ext cx="1982160" cy="38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0390754-765A-F9DD-AF0B-F7B7864E056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946171" y="3843775"/>
                <a:ext cx="20178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0BEF5FD-A2CB-7E72-2A5B-A8ADA51DD6AB}"/>
                  </a:ext>
                </a:extLst>
              </p14:cNvPr>
              <p14:cNvContentPartPr/>
              <p14:nvPr/>
            </p14:nvContentPartPr>
            <p14:xfrm>
              <a:off x="10051091" y="4218535"/>
              <a:ext cx="24120" cy="226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0BEF5FD-A2CB-7E72-2A5B-A8ADA51DD6A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33356" y="4200245"/>
                <a:ext cx="59236" cy="58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67387D5-7C73-FE6F-40DE-EC93C07655D8}"/>
                  </a:ext>
                </a:extLst>
              </p14:cNvPr>
              <p14:cNvContentPartPr/>
              <p14:nvPr/>
            </p14:nvContentPartPr>
            <p14:xfrm>
              <a:off x="2362571" y="5046895"/>
              <a:ext cx="24480" cy="344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67387D5-7C73-FE6F-40DE-EC93C07655D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44571" y="5028895"/>
                <a:ext cx="6012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9F3806B-5722-0D56-64B6-862D1ACE3C65}"/>
                  </a:ext>
                </a:extLst>
              </p14:cNvPr>
              <p14:cNvContentPartPr/>
              <p14:nvPr/>
            </p14:nvContentPartPr>
            <p14:xfrm>
              <a:off x="2204891" y="5045455"/>
              <a:ext cx="348840" cy="8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9F3806B-5722-0D56-64B6-862D1ACE3C6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186891" y="5027455"/>
                <a:ext cx="384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D134155-A22A-B7FD-EC56-111BCDD5ED4C}"/>
                  </a:ext>
                </a:extLst>
              </p14:cNvPr>
              <p14:cNvContentPartPr/>
              <p14:nvPr/>
            </p14:nvContentPartPr>
            <p14:xfrm>
              <a:off x="2385611" y="5276575"/>
              <a:ext cx="497520" cy="243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D134155-A22A-B7FD-EC56-111BCDD5ED4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367611" y="5258575"/>
                <a:ext cx="5331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9F4FD9E-43CB-1E94-A99A-91B0EC56E43B}"/>
                  </a:ext>
                </a:extLst>
              </p14:cNvPr>
              <p14:cNvContentPartPr/>
              <p14:nvPr/>
            </p14:nvContentPartPr>
            <p14:xfrm>
              <a:off x="3223691" y="5133655"/>
              <a:ext cx="153360" cy="38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9F4FD9E-43CB-1E94-A99A-91B0EC56E43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205691" y="5115655"/>
                <a:ext cx="189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4ED6552-6B0F-CF40-9263-0885D04296B4}"/>
                  </a:ext>
                </a:extLst>
              </p14:cNvPr>
              <p14:cNvContentPartPr/>
              <p14:nvPr/>
            </p14:nvContentPartPr>
            <p14:xfrm>
              <a:off x="3200291" y="5270455"/>
              <a:ext cx="190080" cy="8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4ED6552-6B0F-CF40-9263-0885D04296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182291" y="5253205"/>
                <a:ext cx="225720" cy="42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52C79C4-B0BE-62CC-8F96-33CCC95B15C1}"/>
                  </a:ext>
                </a:extLst>
              </p14:cNvPr>
              <p14:cNvContentPartPr/>
              <p14:nvPr/>
            </p14:nvContentPartPr>
            <p14:xfrm>
              <a:off x="3831011" y="4918375"/>
              <a:ext cx="6480" cy="272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52C79C4-B0BE-62CC-8F96-33CCC95B15C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813011" y="4900399"/>
                <a:ext cx="42120" cy="308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D468761-D867-4D36-D6BB-6AB4C57FD326}"/>
                  </a:ext>
                </a:extLst>
              </p14:cNvPr>
              <p14:cNvContentPartPr/>
              <p14:nvPr/>
            </p14:nvContentPartPr>
            <p14:xfrm>
              <a:off x="3691691" y="5240215"/>
              <a:ext cx="386640" cy="345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D468761-D867-4D36-D6BB-6AB4C57FD32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673691" y="5222026"/>
                <a:ext cx="422280" cy="70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B9BEE32-D0A0-6A4A-B904-A69274F7DD27}"/>
                  </a:ext>
                </a:extLst>
              </p14:cNvPr>
              <p14:cNvContentPartPr/>
              <p14:nvPr/>
            </p14:nvContentPartPr>
            <p14:xfrm>
              <a:off x="3731651" y="5405455"/>
              <a:ext cx="168840" cy="201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B9BEE32-D0A0-6A4A-B904-A69274F7DD2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13651" y="5387455"/>
                <a:ext cx="2044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7C6D546-A920-5CA5-4AA1-69AD692973BF}"/>
                  </a:ext>
                </a:extLst>
              </p14:cNvPr>
              <p14:cNvContentPartPr/>
              <p14:nvPr/>
            </p14:nvContentPartPr>
            <p14:xfrm>
              <a:off x="4131971" y="5165335"/>
              <a:ext cx="407880" cy="2512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7C6D546-A920-5CA5-4AA1-69AD692973B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113971" y="5147335"/>
                <a:ext cx="4435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641CBE9-F8E6-7E73-B9BC-68627F94DDA8}"/>
                  </a:ext>
                </a:extLst>
              </p14:cNvPr>
              <p14:cNvContentPartPr/>
              <p14:nvPr/>
            </p14:nvContentPartPr>
            <p14:xfrm>
              <a:off x="4750811" y="5170015"/>
              <a:ext cx="184680" cy="168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641CBE9-F8E6-7E73-B9BC-68627F94DDA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32776" y="5152053"/>
                <a:ext cx="220390" cy="204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3AC6507-73AA-9A9F-D893-37F62A7A00CE}"/>
                  </a:ext>
                </a:extLst>
              </p14:cNvPr>
              <p14:cNvContentPartPr/>
              <p14:nvPr/>
            </p14:nvContentPartPr>
            <p14:xfrm>
              <a:off x="4978331" y="5382415"/>
              <a:ext cx="38160" cy="150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3AC6507-73AA-9A9F-D893-37F62A7A00C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960331" y="5364415"/>
                <a:ext cx="738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519B686-73A7-9C18-461F-8DF8F0249640}"/>
                  </a:ext>
                </a:extLst>
              </p14:cNvPr>
              <p14:cNvContentPartPr/>
              <p14:nvPr/>
            </p14:nvContentPartPr>
            <p14:xfrm>
              <a:off x="5066531" y="5400055"/>
              <a:ext cx="128520" cy="149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519B686-73A7-9C18-461F-8DF8F024964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48480" y="5382098"/>
                <a:ext cx="164260" cy="185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A4091D3-786D-D192-27E0-4CCE61F2137F}"/>
                  </a:ext>
                </a:extLst>
              </p14:cNvPr>
              <p14:cNvContentPartPr/>
              <p14:nvPr/>
            </p14:nvContentPartPr>
            <p14:xfrm>
              <a:off x="4819931" y="4938895"/>
              <a:ext cx="41760" cy="698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A4091D3-786D-D192-27E0-4CCE61F2137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801931" y="4920987"/>
                <a:ext cx="77400" cy="105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31CA3AD-C415-37CA-3CC7-FEF28CDC130D}"/>
                  </a:ext>
                </a:extLst>
              </p14:cNvPr>
              <p14:cNvContentPartPr/>
              <p14:nvPr/>
            </p14:nvContentPartPr>
            <p14:xfrm>
              <a:off x="5269211" y="4796695"/>
              <a:ext cx="162720" cy="226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31CA3AD-C415-37CA-3CC7-FEF28CDC130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51211" y="4778695"/>
                <a:ext cx="1983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83A0EFE-B703-433D-4C2E-4D5559A77DC2}"/>
                  </a:ext>
                </a:extLst>
              </p14:cNvPr>
              <p14:cNvContentPartPr/>
              <p14:nvPr/>
            </p14:nvContentPartPr>
            <p14:xfrm>
              <a:off x="7085411" y="4516255"/>
              <a:ext cx="1603440" cy="355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83A0EFE-B703-433D-4C2E-4D5559A77DC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067411" y="4498273"/>
                <a:ext cx="1639080" cy="391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DFAB5BC-7DEE-7F2F-EAA3-C689413987AF}"/>
                  </a:ext>
                </a:extLst>
              </p14:cNvPr>
              <p14:cNvContentPartPr/>
              <p14:nvPr/>
            </p14:nvContentPartPr>
            <p14:xfrm>
              <a:off x="8793611" y="4595455"/>
              <a:ext cx="1044360" cy="201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DFAB5BC-7DEE-7F2F-EAA3-C689413987A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775611" y="4577455"/>
                <a:ext cx="1080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E73A4DD-F55D-C697-1CFE-588A79F972C3}"/>
                  </a:ext>
                </a:extLst>
              </p14:cNvPr>
              <p14:cNvContentPartPr/>
              <p14:nvPr/>
            </p14:nvContentPartPr>
            <p14:xfrm>
              <a:off x="7575371" y="5161375"/>
              <a:ext cx="404280" cy="239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E73A4DD-F55D-C697-1CFE-588A79F972C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557371" y="5143402"/>
                <a:ext cx="439920" cy="274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E64D100-9024-EE09-B484-FBFA77C4193B}"/>
                  </a:ext>
                </a:extLst>
              </p14:cNvPr>
              <p14:cNvContentPartPr/>
              <p14:nvPr/>
            </p14:nvContentPartPr>
            <p14:xfrm>
              <a:off x="8133371" y="5234455"/>
              <a:ext cx="198000" cy="12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E64D100-9024-EE09-B484-FBFA77C4193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115371" y="5216455"/>
                <a:ext cx="233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1D3B5CA-2B44-8EB9-D3A2-B4A15FBB2DEC}"/>
                  </a:ext>
                </a:extLst>
              </p14:cNvPr>
              <p14:cNvContentPartPr/>
              <p14:nvPr/>
            </p14:nvContentPartPr>
            <p14:xfrm>
              <a:off x="8135531" y="5305375"/>
              <a:ext cx="228960" cy="26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1D3B5CA-2B44-8EB9-D3A2-B4A15FBB2DE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117531" y="5287375"/>
                <a:ext cx="2646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528D939-FCE5-A2E4-6E04-6A30D0DB3D52}"/>
                  </a:ext>
                </a:extLst>
              </p14:cNvPr>
              <p14:cNvContentPartPr/>
              <p14:nvPr/>
            </p14:nvContentPartPr>
            <p14:xfrm>
              <a:off x="8665811" y="4964815"/>
              <a:ext cx="234000" cy="281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528D939-FCE5-A2E4-6E04-6A30D0DB3D5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647811" y="4946815"/>
                <a:ext cx="26964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A2BAC28-923A-BD26-C621-29EFC7CB276C}"/>
                  </a:ext>
                </a:extLst>
              </p14:cNvPr>
              <p14:cNvContentPartPr/>
              <p14:nvPr/>
            </p14:nvContentPartPr>
            <p14:xfrm>
              <a:off x="8981531" y="5177575"/>
              <a:ext cx="50040" cy="90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A2BAC28-923A-BD26-C621-29EFC7CB276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963660" y="5159575"/>
                <a:ext cx="85425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64739EB-8763-E02F-FE30-6EDD0875785A}"/>
                  </a:ext>
                </a:extLst>
              </p14:cNvPr>
              <p14:cNvContentPartPr/>
              <p14:nvPr/>
            </p14:nvContentPartPr>
            <p14:xfrm>
              <a:off x="9159371" y="4933855"/>
              <a:ext cx="216360" cy="290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64739EB-8763-E02F-FE30-6EDD0875785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9141371" y="4915855"/>
                <a:ext cx="2520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E725000-2323-8FBD-540F-FBD2D9DDBD0E}"/>
                  </a:ext>
                </a:extLst>
              </p14:cNvPr>
              <p14:cNvContentPartPr/>
              <p14:nvPr/>
            </p14:nvContentPartPr>
            <p14:xfrm>
              <a:off x="9445211" y="5101615"/>
              <a:ext cx="172080" cy="169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E725000-2323-8FBD-540F-FBD2D9DDBD0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427173" y="5083615"/>
                <a:ext cx="207795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5C4AAD7-B07B-8A04-3736-F8CE29F9C2A0}"/>
                  </a:ext>
                </a:extLst>
              </p14:cNvPr>
              <p14:cNvContentPartPr/>
              <p14:nvPr/>
            </p14:nvContentPartPr>
            <p14:xfrm>
              <a:off x="8471771" y="5326615"/>
              <a:ext cx="1404720" cy="532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5C4AAD7-B07B-8A04-3736-F8CE29F9C2A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453771" y="5308615"/>
                <a:ext cx="14403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57BA424-2AC7-D890-25AF-1E2F59367924}"/>
                  </a:ext>
                </a:extLst>
              </p14:cNvPr>
              <p14:cNvContentPartPr/>
              <p14:nvPr/>
            </p14:nvContentPartPr>
            <p14:xfrm>
              <a:off x="8610731" y="5483575"/>
              <a:ext cx="257760" cy="254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57BA424-2AC7-D890-25AF-1E2F5936792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592706" y="5465575"/>
                <a:ext cx="29345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EFD7291-1484-EB88-369C-35EB211D3577}"/>
                  </a:ext>
                </a:extLst>
              </p14:cNvPr>
              <p14:cNvContentPartPr/>
              <p14:nvPr/>
            </p14:nvContentPartPr>
            <p14:xfrm>
              <a:off x="8959571" y="5724775"/>
              <a:ext cx="14040" cy="100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EFD7291-1484-EB88-369C-35EB211D357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941571" y="5706775"/>
                <a:ext cx="496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E2AB6A4-FC69-4455-E4A8-0625B8458DC9}"/>
                  </a:ext>
                </a:extLst>
              </p14:cNvPr>
              <p14:cNvContentPartPr/>
              <p14:nvPr/>
            </p14:nvContentPartPr>
            <p14:xfrm>
              <a:off x="9190331" y="5531815"/>
              <a:ext cx="20880" cy="187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E2AB6A4-FC69-4455-E4A8-0625B8458DC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172331" y="5513815"/>
                <a:ext cx="565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E49AD79-3F7D-DD39-43AC-B524A8F6F213}"/>
                  </a:ext>
                </a:extLst>
              </p14:cNvPr>
              <p14:cNvContentPartPr/>
              <p14:nvPr/>
            </p14:nvContentPartPr>
            <p14:xfrm>
              <a:off x="9105011" y="5608135"/>
              <a:ext cx="162720" cy="57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E49AD79-3F7D-DD39-43AC-B524A8F6F21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087011" y="5590246"/>
                <a:ext cx="198360" cy="93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66325DBD-0C04-0CFE-2CD1-61AC7FAF8FB7}"/>
                  </a:ext>
                </a:extLst>
              </p14:cNvPr>
              <p14:cNvContentPartPr/>
              <p14:nvPr/>
            </p14:nvContentPartPr>
            <p14:xfrm>
              <a:off x="9377171" y="5502295"/>
              <a:ext cx="231840" cy="252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66325DBD-0C04-0CFE-2CD1-61AC7FAF8FB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359199" y="5484295"/>
                <a:ext cx="267425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3C69C73-7047-416A-1858-1C32F72A278F}"/>
                  </a:ext>
                </a:extLst>
              </p14:cNvPr>
              <p14:cNvContentPartPr/>
              <p14:nvPr/>
            </p14:nvContentPartPr>
            <p14:xfrm>
              <a:off x="9671651" y="5735935"/>
              <a:ext cx="191880" cy="1929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3C69C73-7047-416A-1858-1C32F72A278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653651" y="5717935"/>
                <a:ext cx="2275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F00914F-D30D-BFE5-1CD8-5C32AE4F976D}"/>
                  </a:ext>
                </a:extLst>
              </p14:cNvPr>
              <p14:cNvContentPartPr/>
              <p14:nvPr/>
            </p14:nvContentPartPr>
            <p14:xfrm>
              <a:off x="7159211" y="5742775"/>
              <a:ext cx="820440" cy="357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F00914F-D30D-BFE5-1CD8-5C32AE4F976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141219" y="5724757"/>
                <a:ext cx="856064" cy="392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7C77970-A18C-C4A6-3B0F-163710D26EE4}"/>
                  </a:ext>
                </a:extLst>
              </p14:cNvPr>
              <p14:cNvContentPartPr/>
              <p14:nvPr/>
            </p14:nvContentPartPr>
            <p14:xfrm>
              <a:off x="7877771" y="5907655"/>
              <a:ext cx="115920" cy="38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7C77970-A18C-C4A6-3B0F-163710D26EE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859771" y="5889484"/>
                <a:ext cx="151560" cy="74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7988D3E-4B1F-6343-CBFA-92D3DBD130E6}"/>
                  </a:ext>
                </a:extLst>
              </p14:cNvPr>
              <p14:cNvContentPartPr/>
              <p14:nvPr/>
            </p14:nvContentPartPr>
            <p14:xfrm>
              <a:off x="8037611" y="5915575"/>
              <a:ext cx="50400" cy="110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7988D3E-4B1F-6343-CBFA-92D3DBD130E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019611" y="5897575"/>
                <a:ext cx="860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C834B00-48E5-E927-4C75-49C42131580A}"/>
                  </a:ext>
                </a:extLst>
              </p14:cNvPr>
              <p14:cNvContentPartPr/>
              <p14:nvPr/>
            </p14:nvContentPartPr>
            <p14:xfrm>
              <a:off x="8113571" y="5970655"/>
              <a:ext cx="306720" cy="100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C834B00-48E5-E927-4C75-49C42131580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095571" y="5952655"/>
                <a:ext cx="342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C1FA98D-7F8F-965D-99FF-5BA94BA71748}"/>
                  </a:ext>
                </a:extLst>
              </p14:cNvPr>
              <p14:cNvContentPartPr/>
              <p14:nvPr/>
            </p14:nvContentPartPr>
            <p14:xfrm>
              <a:off x="8540891" y="5905135"/>
              <a:ext cx="1306440" cy="372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C1FA98D-7F8F-965D-99FF-5BA94BA7174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522891" y="5887152"/>
                <a:ext cx="1342080" cy="408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D512830-F520-7BD5-B5D1-4226D1FD2627}"/>
                  </a:ext>
                </a:extLst>
              </p14:cNvPr>
              <p14:cNvContentPartPr/>
              <p14:nvPr/>
            </p14:nvContentPartPr>
            <p14:xfrm>
              <a:off x="9476171" y="5997295"/>
              <a:ext cx="19080" cy="72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D512830-F520-7BD5-B5D1-4226D1FD262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458171" y="5979295"/>
                <a:ext cx="547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08B1960-CB1A-967A-4C64-D13A0D0A8141}"/>
                  </a:ext>
                </a:extLst>
              </p14:cNvPr>
              <p14:cNvContentPartPr/>
              <p14:nvPr/>
            </p14:nvContentPartPr>
            <p14:xfrm>
              <a:off x="9105011" y="5952295"/>
              <a:ext cx="273600" cy="77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08B1960-CB1A-967A-4C64-D13A0D0A814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086987" y="5934295"/>
                <a:ext cx="309287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BB935EE-F637-5361-B9BA-9D37237829B5}"/>
                  </a:ext>
                </a:extLst>
              </p14:cNvPr>
              <p14:cNvContentPartPr/>
              <p14:nvPr/>
            </p14:nvContentPartPr>
            <p14:xfrm>
              <a:off x="7632251" y="6455215"/>
              <a:ext cx="220680" cy="180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BB935EE-F637-5361-B9BA-9D37237829B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614280" y="6437215"/>
                <a:ext cx="256262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75A9D07-F039-AEE0-1106-7D8AA9855279}"/>
                  </a:ext>
                </a:extLst>
              </p14:cNvPr>
              <p14:cNvContentPartPr/>
              <p14:nvPr/>
            </p14:nvContentPartPr>
            <p14:xfrm>
              <a:off x="7857251" y="6645655"/>
              <a:ext cx="19800" cy="69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75A9D07-F039-AEE0-1106-7D8AA985527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839251" y="6627655"/>
                <a:ext cx="554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48DC993-8403-22E8-D7BB-5F376E11131A}"/>
                  </a:ext>
                </a:extLst>
              </p14:cNvPr>
              <p14:cNvContentPartPr/>
              <p14:nvPr/>
            </p14:nvContentPartPr>
            <p14:xfrm>
              <a:off x="7921691" y="6624775"/>
              <a:ext cx="173880" cy="896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48DC993-8403-22E8-D7BB-5F376E11131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903691" y="6606775"/>
                <a:ext cx="2095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9311297-18E1-4620-D727-8D6B66D00071}"/>
                  </a:ext>
                </a:extLst>
              </p14:cNvPr>
              <p14:cNvContentPartPr/>
              <p14:nvPr/>
            </p14:nvContentPartPr>
            <p14:xfrm>
              <a:off x="7635131" y="6399055"/>
              <a:ext cx="264600" cy="75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9311297-18E1-4620-D727-8D6B66D0007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617131" y="6381055"/>
                <a:ext cx="3002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E85BC75-F3CF-CA22-4042-081F0380FAA2}"/>
                  </a:ext>
                </a:extLst>
              </p14:cNvPr>
              <p14:cNvContentPartPr/>
              <p14:nvPr/>
            </p14:nvContentPartPr>
            <p14:xfrm>
              <a:off x="8494811" y="6534055"/>
              <a:ext cx="187920" cy="86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E85BC75-F3CF-CA22-4042-081F0380FAA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476811" y="6516775"/>
                <a:ext cx="223560" cy="42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FC3D950-A79D-F7DA-DC78-A08C2EB75751}"/>
                  </a:ext>
                </a:extLst>
              </p14:cNvPr>
              <p14:cNvContentPartPr/>
              <p14:nvPr/>
            </p14:nvContentPartPr>
            <p14:xfrm>
              <a:off x="8494091" y="6643855"/>
              <a:ext cx="190080" cy="140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FC3D950-A79D-F7DA-DC78-A08C2EB7575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8476091" y="6625855"/>
                <a:ext cx="2257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A32F7D5-9839-6CC9-486C-2ED990B42CF0}"/>
                  </a:ext>
                </a:extLst>
              </p14:cNvPr>
              <p14:cNvContentPartPr/>
              <p14:nvPr/>
            </p14:nvContentPartPr>
            <p14:xfrm>
              <a:off x="8844731" y="6502735"/>
              <a:ext cx="128160" cy="178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A32F7D5-9839-6CC9-486C-2ED990B42CF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8826680" y="6484735"/>
                <a:ext cx="16390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D14F98C-0DAF-BED4-73F5-5D488FF7FFFF}"/>
                  </a:ext>
                </a:extLst>
              </p14:cNvPr>
              <p14:cNvContentPartPr/>
              <p14:nvPr/>
            </p14:nvContentPartPr>
            <p14:xfrm>
              <a:off x="9054251" y="6663655"/>
              <a:ext cx="6840" cy="76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D14F98C-0DAF-BED4-73F5-5D488FF7FFF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9036251" y="6645655"/>
                <a:ext cx="424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771A7A1-46BB-DC3B-7103-561D0A2D211B}"/>
                  </a:ext>
                </a:extLst>
              </p14:cNvPr>
              <p14:cNvContentPartPr/>
              <p14:nvPr/>
            </p14:nvContentPartPr>
            <p14:xfrm>
              <a:off x="8854091" y="6455215"/>
              <a:ext cx="176760" cy="3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771A7A1-46BB-DC3B-7103-561D0A2D211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836091" y="6437215"/>
                <a:ext cx="2124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DBAF0B99-68EA-88C3-66FE-27E89F38B249}"/>
                  </a:ext>
                </a:extLst>
              </p14:cNvPr>
              <p14:cNvContentPartPr/>
              <p14:nvPr/>
            </p14:nvContentPartPr>
            <p14:xfrm>
              <a:off x="9184211" y="6633055"/>
              <a:ext cx="200520" cy="172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DBAF0B99-68EA-88C3-66FE-27E89F38B24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9166211" y="6615055"/>
                <a:ext cx="2361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152379B-EB84-13A7-C6D8-5AB70D4A6941}"/>
                  </a:ext>
                </a:extLst>
              </p14:cNvPr>
              <p14:cNvContentPartPr/>
              <p14:nvPr/>
            </p14:nvContentPartPr>
            <p14:xfrm>
              <a:off x="9522971" y="6465655"/>
              <a:ext cx="181080" cy="2124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152379B-EB84-13A7-C6D8-5AB70D4A694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505007" y="6447655"/>
                <a:ext cx="216649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3DAFD59-DD21-E856-A410-CEE5064C0884}"/>
                  </a:ext>
                </a:extLst>
              </p14:cNvPr>
              <p14:cNvContentPartPr/>
              <p14:nvPr/>
            </p14:nvContentPartPr>
            <p14:xfrm>
              <a:off x="9709091" y="6638455"/>
              <a:ext cx="113040" cy="784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3DAFD59-DD21-E856-A410-CEE5064C088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691033" y="6620455"/>
                <a:ext cx="148794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E55DC5A9-A87E-48BF-00CE-16961FF45C32}"/>
                  </a:ext>
                </a:extLst>
              </p14:cNvPr>
              <p14:cNvContentPartPr/>
              <p14:nvPr/>
            </p14:nvContentPartPr>
            <p14:xfrm>
              <a:off x="9506051" y="6405895"/>
              <a:ext cx="212040" cy="72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E55DC5A9-A87E-48BF-00CE-16961FF45C3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488082" y="6388752"/>
                <a:ext cx="247620" cy="41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1A9C978-A713-2703-F747-FF382F1E982B}"/>
                  </a:ext>
                </a:extLst>
              </p14:cNvPr>
              <p14:cNvContentPartPr/>
              <p14:nvPr/>
            </p14:nvContentPartPr>
            <p14:xfrm>
              <a:off x="1093571" y="6457375"/>
              <a:ext cx="47160" cy="388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1A9C978-A713-2703-F747-FF382F1E982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75571" y="6439375"/>
                <a:ext cx="828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74CB18F-27DF-2380-D2BF-4834810C1501}"/>
                  </a:ext>
                </a:extLst>
              </p14:cNvPr>
              <p14:cNvContentPartPr/>
              <p14:nvPr/>
            </p14:nvContentPartPr>
            <p14:xfrm>
              <a:off x="243251" y="5952295"/>
              <a:ext cx="92520" cy="889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74CB18F-27DF-2380-D2BF-4834810C150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25251" y="5934295"/>
                <a:ext cx="128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E116C10-488F-FAC2-975A-5C4112806458}"/>
                  </a:ext>
                </a:extLst>
              </p14:cNvPr>
              <p14:cNvContentPartPr/>
              <p14:nvPr/>
            </p14:nvContentPartPr>
            <p14:xfrm>
              <a:off x="202211" y="5513095"/>
              <a:ext cx="179640" cy="2840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E116C10-488F-FAC2-975A-5C411280645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84211" y="5495095"/>
                <a:ext cx="21528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AF55891-30BF-2FBC-8529-7F6CE69F7F2B}"/>
                  </a:ext>
                </a:extLst>
              </p14:cNvPr>
              <p14:cNvContentPartPr/>
              <p14:nvPr/>
            </p14:nvContentPartPr>
            <p14:xfrm>
              <a:off x="442691" y="5731975"/>
              <a:ext cx="34920" cy="46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AF55891-30BF-2FBC-8529-7F6CE69F7F2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24503" y="5713833"/>
                <a:ext cx="70931" cy="82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BC5EF06-7858-2896-2D4C-FDE88812078B}"/>
                  </a:ext>
                </a:extLst>
              </p14:cNvPr>
              <p14:cNvContentPartPr/>
              <p14:nvPr/>
            </p14:nvContentPartPr>
            <p14:xfrm>
              <a:off x="2102291" y="5945815"/>
              <a:ext cx="50040" cy="511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BC5EF06-7858-2896-2D4C-FDE88812078B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084161" y="5927815"/>
                <a:ext cx="85938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C947731-8A94-CA6D-5704-A86420F907B6}"/>
                  </a:ext>
                </a:extLst>
              </p14:cNvPr>
              <p14:cNvContentPartPr/>
              <p14:nvPr/>
            </p14:nvContentPartPr>
            <p14:xfrm>
              <a:off x="2325851" y="5829175"/>
              <a:ext cx="237240" cy="3265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C947731-8A94-CA6D-5704-A86420F907B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307851" y="5811175"/>
                <a:ext cx="2728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9562B07-E698-C10B-91BA-BBA32065B68F}"/>
                  </a:ext>
                </a:extLst>
              </p14:cNvPr>
              <p14:cNvContentPartPr/>
              <p14:nvPr/>
            </p14:nvContentPartPr>
            <p14:xfrm>
              <a:off x="2628251" y="6041575"/>
              <a:ext cx="167400" cy="1429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9562B07-E698-C10B-91BA-BBA32065B68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610251" y="6023575"/>
                <a:ext cx="20304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5DDBFA3-49C4-B6AF-1FAD-01595A08A52B}"/>
                  </a:ext>
                </a:extLst>
              </p14:cNvPr>
              <p14:cNvContentPartPr/>
              <p14:nvPr/>
            </p14:nvContentPartPr>
            <p14:xfrm>
              <a:off x="346931" y="5950495"/>
              <a:ext cx="426240" cy="80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5DDBFA3-49C4-B6AF-1FAD-01595A08A52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28931" y="5932495"/>
                <a:ext cx="461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0F3A507-E613-A34F-86A4-E92EF03B0CAF}"/>
                  </a:ext>
                </a:extLst>
              </p14:cNvPr>
              <p14:cNvContentPartPr/>
              <p14:nvPr/>
            </p14:nvContentPartPr>
            <p14:xfrm>
              <a:off x="1782251" y="5945095"/>
              <a:ext cx="311400" cy="874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0F3A507-E613-A34F-86A4-E92EF03B0CA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764251" y="5927095"/>
                <a:ext cx="3470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14F8051-A909-D0AF-D1CE-B8E6F4AC0044}"/>
                  </a:ext>
                </a:extLst>
              </p14:cNvPr>
              <p14:cNvContentPartPr/>
              <p14:nvPr/>
            </p14:nvContentPartPr>
            <p14:xfrm>
              <a:off x="1199051" y="6058135"/>
              <a:ext cx="787680" cy="389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14F8051-A909-D0AF-D1CE-B8E6F4AC0044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81051" y="6040135"/>
                <a:ext cx="82332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226FB59-387D-63BE-32E4-ADE9E35D0D23}"/>
                  </a:ext>
                </a:extLst>
              </p14:cNvPr>
              <p14:cNvContentPartPr/>
              <p14:nvPr/>
            </p14:nvContentPartPr>
            <p14:xfrm>
              <a:off x="1723571" y="6360175"/>
              <a:ext cx="136800" cy="1105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226FB59-387D-63BE-32E4-ADE9E35D0D2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705571" y="6342175"/>
                <a:ext cx="172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9D0F217-9828-5469-E9AB-B890D8F512B3}"/>
                  </a:ext>
                </a:extLst>
              </p14:cNvPr>
              <p14:cNvContentPartPr/>
              <p14:nvPr/>
            </p14:nvContentPartPr>
            <p14:xfrm>
              <a:off x="1884131" y="6477175"/>
              <a:ext cx="87840" cy="1000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9D0F217-9828-5469-E9AB-B890D8F512B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866131" y="6459175"/>
                <a:ext cx="1234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E20DCBA-8426-52F0-66A4-A321F8C27ABD}"/>
                  </a:ext>
                </a:extLst>
              </p14:cNvPr>
              <p14:cNvContentPartPr/>
              <p14:nvPr/>
            </p14:nvContentPartPr>
            <p14:xfrm>
              <a:off x="1686131" y="6271615"/>
              <a:ext cx="160560" cy="612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E20DCBA-8426-52F0-66A4-A321F8C27AB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668131" y="6253615"/>
                <a:ext cx="1962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A8FF360-E9A4-C053-C48F-F22F178AA90F}"/>
                  </a:ext>
                </a:extLst>
              </p14:cNvPr>
              <p14:cNvContentPartPr/>
              <p14:nvPr/>
            </p14:nvContentPartPr>
            <p14:xfrm>
              <a:off x="282851" y="6066775"/>
              <a:ext cx="785880" cy="392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A8FF360-E9A4-C053-C48F-F22F178AA90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64843" y="6048775"/>
                <a:ext cx="821536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4B44160-1E8D-0C31-F11B-EE0F51B93831}"/>
                  </a:ext>
                </a:extLst>
              </p14:cNvPr>
              <p14:cNvContentPartPr/>
              <p14:nvPr/>
            </p14:nvContentPartPr>
            <p14:xfrm>
              <a:off x="305531" y="6357655"/>
              <a:ext cx="102240" cy="108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4B44160-1E8D-0C31-F11B-EE0F51B9383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87531" y="6339655"/>
                <a:ext cx="1378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2C988FF-0C0E-9290-6128-CEDE94E4284B}"/>
                  </a:ext>
                </a:extLst>
              </p14:cNvPr>
              <p14:cNvContentPartPr/>
              <p14:nvPr/>
            </p14:nvContentPartPr>
            <p14:xfrm>
              <a:off x="441611" y="6451975"/>
              <a:ext cx="19080" cy="468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2C988FF-0C0E-9290-6128-CEDE94E4284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23611" y="6433975"/>
                <a:ext cx="547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97F7735-871B-9114-A38E-7C834365B943}"/>
                  </a:ext>
                </a:extLst>
              </p14:cNvPr>
              <p14:cNvContentPartPr/>
              <p14:nvPr/>
            </p14:nvContentPartPr>
            <p14:xfrm>
              <a:off x="251891" y="6261175"/>
              <a:ext cx="145800" cy="565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97F7735-871B-9114-A38E-7C834365B943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33846" y="6243175"/>
                <a:ext cx="181528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415FCE5-81B8-3D4C-0756-7B36D25130B9}"/>
                  </a:ext>
                </a:extLst>
              </p14:cNvPr>
              <p14:cNvContentPartPr/>
              <p14:nvPr/>
            </p14:nvContentPartPr>
            <p14:xfrm>
              <a:off x="446651" y="6454855"/>
              <a:ext cx="4320" cy="82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415FCE5-81B8-3D4C-0756-7B36D25130B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28651" y="6436855"/>
                <a:ext cx="399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18E6A76-B293-6F81-44FA-8B13EA951CD7}"/>
                  </a:ext>
                </a:extLst>
              </p14:cNvPr>
              <p14:cNvContentPartPr/>
              <p14:nvPr/>
            </p14:nvContentPartPr>
            <p14:xfrm>
              <a:off x="269891" y="5809015"/>
              <a:ext cx="1803240" cy="1292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18E6A76-B293-6F81-44FA-8B13EA951CD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51887" y="5791015"/>
                <a:ext cx="1838887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04287C7A-33D6-9BF8-92EA-949B858C4077}"/>
                  </a:ext>
                </a:extLst>
              </p14:cNvPr>
              <p14:cNvContentPartPr/>
              <p14:nvPr/>
            </p14:nvContentPartPr>
            <p14:xfrm>
              <a:off x="1040651" y="5637295"/>
              <a:ext cx="94680" cy="1162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04287C7A-33D6-9BF8-92EA-949B858C407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22651" y="5619295"/>
                <a:ext cx="1303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0D16206-D694-9B78-A951-695912C15BA1}"/>
                  </a:ext>
                </a:extLst>
              </p14:cNvPr>
              <p14:cNvContentPartPr/>
              <p14:nvPr/>
            </p14:nvContentPartPr>
            <p14:xfrm>
              <a:off x="1178531" y="5733055"/>
              <a:ext cx="28800" cy="327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0D16206-D694-9B78-A951-695912C15BA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160303" y="5715055"/>
                <a:ext cx="64891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7B1E12E-1CED-519D-A2D3-98807BF7DFB0}"/>
                  </a:ext>
                </a:extLst>
              </p14:cNvPr>
              <p14:cNvContentPartPr/>
              <p14:nvPr/>
            </p14:nvContentPartPr>
            <p14:xfrm>
              <a:off x="1235771" y="5708935"/>
              <a:ext cx="118440" cy="594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7B1E12E-1CED-519D-A2D3-98807BF7DFB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217771" y="5690935"/>
                <a:ext cx="1540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26EF97A-5875-C392-0A8C-8BA0E9F64AA9}"/>
                  </a:ext>
                </a:extLst>
              </p14:cNvPr>
              <p14:cNvContentPartPr/>
              <p14:nvPr/>
            </p14:nvContentPartPr>
            <p14:xfrm>
              <a:off x="1021211" y="5535775"/>
              <a:ext cx="137880" cy="615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26EF97A-5875-C392-0A8C-8BA0E9F64AA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03211" y="5517775"/>
                <a:ext cx="1735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3A6461A-6604-3214-F46E-359F09DA3CCA}"/>
                  </a:ext>
                </a:extLst>
              </p14:cNvPr>
              <p14:cNvContentPartPr/>
              <p14:nvPr/>
            </p14:nvContentPartPr>
            <p14:xfrm>
              <a:off x="1069091" y="6580855"/>
              <a:ext cx="128520" cy="144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3A6461A-6604-3214-F46E-359F09DA3CC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51451" y="6563215"/>
                <a:ext cx="164160" cy="1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96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B51EB0C-E2D5-3CEE-8EDA-4E813C09E1F9}"/>
              </a:ext>
            </a:extLst>
          </p:cNvPr>
          <p:cNvGrpSpPr/>
          <p:nvPr/>
        </p:nvGrpSpPr>
        <p:grpSpPr>
          <a:xfrm>
            <a:off x="1657331" y="286255"/>
            <a:ext cx="8646840" cy="716760"/>
            <a:chOff x="1657331" y="286255"/>
            <a:chExt cx="8646840" cy="71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A8B1E6A-475C-00A2-81E7-89CEC579C0ED}"/>
                    </a:ext>
                  </a:extLst>
                </p14:cNvPr>
                <p14:cNvContentPartPr/>
                <p14:nvPr/>
              </p14:nvContentPartPr>
              <p14:xfrm>
                <a:off x="1804931" y="424855"/>
                <a:ext cx="55440" cy="364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A8B1E6A-475C-00A2-81E7-89CEC579C0E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87291" y="406855"/>
                  <a:ext cx="910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B6B21C7-6C34-7594-830D-58AB3D7974A2}"/>
                    </a:ext>
                  </a:extLst>
                </p14:cNvPr>
                <p14:cNvContentPartPr/>
                <p14:nvPr/>
              </p14:nvContentPartPr>
              <p14:xfrm>
                <a:off x="1657331" y="391015"/>
                <a:ext cx="371160" cy="73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B6B21C7-6C34-7594-830D-58AB3D7974A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39691" y="373015"/>
                  <a:ext cx="406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DCF4829-CD68-9061-834E-49FA9B077C21}"/>
                    </a:ext>
                  </a:extLst>
                </p14:cNvPr>
                <p14:cNvContentPartPr/>
                <p14:nvPr/>
              </p14:nvContentPartPr>
              <p14:xfrm>
                <a:off x="1902851" y="654535"/>
                <a:ext cx="418320" cy="233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DCF4829-CD68-9061-834E-49FA9B077C2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84851" y="636535"/>
                  <a:ext cx="453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198C49-D4AA-70BF-7EF0-99A2EE3CFB79}"/>
                    </a:ext>
                  </a:extLst>
                </p14:cNvPr>
                <p14:cNvContentPartPr/>
                <p14:nvPr/>
              </p14:nvContentPartPr>
              <p14:xfrm>
                <a:off x="2822291" y="577135"/>
                <a:ext cx="181080" cy="11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198C49-D4AA-70BF-7EF0-99A2EE3CFB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04651" y="559495"/>
                  <a:ext cx="216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F75E532-381E-51AC-524F-1E0675833E15}"/>
                    </a:ext>
                  </a:extLst>
                </p14:cNvPr>
                <p14:cNvContentPartPr/>
                <p14:nvPr/>
              </p14:nvContentPartPr>
              <p14:xfrm>
                <a:off x="2813291" y="669295"/>
                <a:ext cx="144000" cy="34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F75E532-381E-51AC-524F-1E0675833E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95651" y="651295"/>
                  <a:ext cx="179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4885A7-7FF1-E169-4C0C-4EAE669930CA}"/>
                    </a:ext>
                  </a:extLst>
                </p14:cNvPr>
                <p14:cNvContentPartPr/>
                <p14:nvPr/>
              </p14:nvContentPartPr>
              <p14:xfrm>
                <a:off x="3414851" y="420175"/>
                <a:ext cx="19800" cy="37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4885A7-7FF1-E169-4C0C-4EAE669930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96851" y="402175"/>
                  <a:ext cx="554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85E5F0-44BA-8165-D494-102DB7921C97}"/>
                    </a:ext>
                  </a:extLst>
                </p14:cNvPr>
                <p14:cNvContentPartPr/>
                <p14:nvPr/>
              </p14:nvContentPartPr>
              <p14:xfrm>
                <a:off x="3438971" y="495055"/>
                <a:ext cx="197280" cy="298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85E5F0-44BA-8165-D494-102DB7921C9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21331" y="477415"/>
                  <a:ext cx="232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7EDC9EA-8AA1-86D6-5FEF-65C400329604}"/>
                    </a:ext>
                  </a:extLst>
                </p14:cNvPr>
                <p14:cNvContentPartPr/>
                <p14:nvPr/>
              </p14:nvContentPartPr>
              <p14:xfrm>
                <a:off x="3790331" y="481375"/>
                <a:ext cx="144720" cy="312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7EDC9EA-8AA1-86D6-5FEF-65C4003296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72331" y="463735"/>
                  <a:ext cx="1803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8ED4D6-AF01-BAC1-61C2-121402E053E0}"/>
                    </a:ext>
                  </a:extLst>
                </p14:cNvPr>
                <p14:cNvContentPartPr/>
                <p14:nvPr/>
              </p14:nvContentPartPr>
              <p14:xfrm>
                <a:off x="3813011" y="600895"/>
                <a:ext cx="148680" cy="47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8ED4D6-AF01-BAC1-61C2-121402E053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95371" y="583255"/>
                  <a:ext cx="184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6EBB156-8389-5243-BB03-FA88DD4155A7}"/>
                    </a:ext>
                  </a:extLst>
                </p14:cNvPr>
                <p14:cNvContentPartPr/>
                <p14:nvPr/>
              </p14:nvContentPartPr>
              <p14:xfrm>
                <a:off x="3806531" y="475255"/>
                <a:ext cx="181800" cy="55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6EBB156-8389-5243-BB03-FA88DD4155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88891" y="457255"/>
                  <a:ext cx="217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062352D-C0D0-6B12-1263-DF1C27A60D69}"/>
                    </a:ext>
                  </a:extLst>
                </p14:cNvPr>
                <p14:cNvContentPartPr/>
                <p14:nvPr/>
              </p14:nvContentPartPr>
              <p14:xfrm>
                <a:off x="4374611" y="454015"/>
                <a:ext cx="376560" cy="504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062352D-C0D0-6B12-1263-DF1C27A60D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56611" y="436375"/>
                  <a:ext cx="4122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96AE93-B957-4121-9FC0-05E71CA93383}"/>
                    </a:ext>
                  </a:extLst>
                </p14:cNvPr>
                <p14:cNvContentPartPr/>
                <p14:nvPr/>
              </p14:nvContentPartPr>
              <p14:xfrm>
                <a:off x="5109731" y="385255"/>
                <a:ext cx="565200" cy="383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96AE93-B957-4121-9FC0-05E71CA9338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92091" y="367615"/>
                  <a:ext cx="6008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6CEDC86-FFE1-C8DD-BB74-6A60D97179A1}"/>
                    </a:ext>
                  </a:extLst>
                </p14:cNvPr>
                <p14:cNvContentPartPr/>
                <p14:nvPr/>
              </p14:nvContentPartPr>
              <p14:xfrm>
                <a:off x="5172731" y="543655"/>
                <a:ext cx="357480" cy="67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6CEDC86-FFE1-C8DD-BB74-6A60D97179A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55091" y="526015"/>
                  <a:ext cx="393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0772659-C9CE-25B2-BAA3-498953A1258D}"/>
                    </a:ext>
                  </a:extLst>
                </p14:cNvPr>
                <p14:cNvContentPartPr/>
                <p14:nvPr/>
              </p14:nvContentPartPr>
              <p14:xfrm>
                <a:off x="5907131" y="339535"/>
                <a:ext cx="1532160" cy="445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0772659-C9CE-25B2-BAA3-498953A125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89131" y="321895"/>
                  <a:ext cx="15678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21AEA96-B7EC-4311-D9D1-297C60DDD15B}"/>
                    </a:ext>
                  </a:extLst>
                </p14:cNvPr>
                <p14:cNvContentPartPr/>
                <p14:nvPr/>
              </p14:nvContentPartPr>
              <p14:xfrm>
                <a:off x="7615691" y="546175"/>
                <a:ext cx="1058400" cy="226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21AEA96-B7EC-4311-D9D1-297C60DDD1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98051" y="528175"/>
                  <a:ext cx="1094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ACE3FC-6045-35FD-F5C1-D74A329ABA94}"/>
                    </a:ext>
                  </a:extLst>
                </p14:cNvPr>
                <p14:cNvContentPartPr/>
                <p14:nvPr/>
              </p14:nvContentPartPr>
              <p14:xfrm>
                <a:off x="8845451" y="286255"/>
                <a:ext cx="1458720" cy="716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ACE3FC-6045-35FD-F5C1-D74A329ABA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27811" y="268255"/>
                  <a:ext cx="149436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7BE76B0-BA1A-1534-27D3-824EE7F20566}"/>
                    </a:ext>
                  </a:extLst>
                </p14:cNvPr>
                <p14:cNvContentPartPr/>
                <p14:nvPr/>
              </p14:nvContentPartPr>
              <p14:xfrm>
                <a:off x="9847331" y="509815"/>
                <a:ext cx="13320" cy="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7BE76B0-BA1A-1534-27D3-824EE7F205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29691" y="492175"/>
                  <a:ext cx="48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8A547A6-5AF1-1B5D-8128-F5CE80E10A4F}"/>
                    </a:ext>
                  </a:extLst>
                </p14:cNvPr>
                <p14:cNvContentPartPr/>
                <p14:nvPr/>
              </p14:nvContentPartPr>
              <p14:xfrm>
                <a:off x="9382931" y="512695"/>
                <a:ext cx="435240" cy="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8A547A6-5AF1-1B5D-8128-F5CE80E10A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64931" y="495055"/>
                  <a:ext cx="4708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7F70A9E-88E9-0C77-9F06-16289C03BCB9}"/>
              </a:ext>
            </a:extLst>
          </p:cNvPr>
          <p:cNvGrpSpPr/>
          <p:nvPr/>
        </p:nvGrpSpPr>
        <p:grpSpPr>
          <a:xfrm>
            <a:off x="5251571" y="2083735"/>
            <a:ext cx="189720" cy="346680"/>
            <a:chOff x="5251571" y="2083735"/>
            <a:chExt cx="18972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050EB47-D9BF-87E4-12AF-6629A58BED67}"/>
                    </a:ext>
                  </a:extLst>
                </p14:cNvPr>
                <p14:cNvContentPartPr/>
                <p14:nvPr/>
              </p14:nvContentPartPr>
              <p14:xfrm>
                <a:off x="5303411" y="2083735"/>
                <a:ext cx="64440" cy="65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050EB47-D9BF-87E4-12AF-6629A58BED6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85411" y="2066095"/>
                  <a:ext cx="100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C2C33B-1981-7C27-C434-A0442BCDF76F}"/>
                    </a:ext>
                  </a:extLst>
                </p14:cNvPr>
                <p14:cNvContentPartPr/>
                <p14:nvPr/>
              </p14:nvContentPartPr>
              <p14:xfrm>
                <a:off x="5251571" y="2243215"/>
                <a:ext cx="189720" cy="187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C2C33B-1981-7C27-C434-A0442BCDF76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33571" y="2225215"/>
                  <a:ext cx="22536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EA215B-D012-3271-51D1-C155569714AE}"/>
              </a:ext>
            </a:extLst>
          </p:cNvPr>
          <p:cNvGrpSpPr/>
          <p:nvPr/>
        </p:nvGrpSpPr>
        <p:grpSpPr>
          <a:xfrm>
            <a:off x="3798971" y="1783135"/>
            <a:ext cx="1453320" cy="511560"/>
            <a:chOff x="3798971" y="1783135"/>
            <a:chExt cx="145332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DF9C47B-43CF-B313-F52E-98A6D9DF0CD7}"/>
                    </a:ext>
                  </a:extLst>
                </p14:cNvPr>
                <p14:cNvContentPartPr/>
                <p14:nvPr/>
              </p14:nvContentPartPr>
              <p14:xfrm>
                <a:off x="4043771" y="2178775"/>
                <a:ext cx="120852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DF9C47B-43CF-B313-F52E-98A6D9DF0CD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26131" y="2161135"/>
                  <a:ext cx="1244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DB54FE-C5F4-8ED7-C0C8-FB2AE0B5F22C}"/>
                    </a:ext>
                  </a:extLst>
                </p14:cNvPr>
                <p14:cNvContentPartPr/>
                <p14:nvPr/>
              </p14:nvContentPartPr>
              <p14:xfrm>
                <a:off x="3798971" y="2141695"/>
                <a:ext cx="304560" cy="153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DB54FE-C5F4-8ED7-C0C8-FB2AE0B5F22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81331" y="2123695"/>
                  <a:ext cx="340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20A645-89C7-88F3-8AF8-5387418AAF4B}"/>
                    </a:ext>
                  </a:extLst>
                </p14:cNvPr>
                <p14:cNvContentPartPr/>
                <p14:nvPr/>
              </p14:nvContentPartPr>
              <p14:xfrm>
                <a:off x="4345451" y="1845055"/>
                <a:ext cx="152280" cy="178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20A645-89C7-88F3-8AF8-5387418AAF4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27811" y="1827055"/>
                  <a:ext cx="187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E9A676-C017-B4BC-05D0-3B257AF6D2F1}"/>
                    </a:ext>
                  </a:extLst>
                </p14:cNvPr>
                <p14:cNvContentPartPr/>
                <p14:nvPr/>
              </p14:nvContentPartPr>
              <p14:xfrm>
                <a:off x="4504571" y="2006335"/>
                <a:ext cx="3960" cy="99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E9A676-C017-B4BC-05D0-3B257AF6D2F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86931" y="1988335"/>
                  <a:ext cx="39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8F99DAE-6861-65A3-F57E-F35C8859C7D3}"/>
                    </a:ext>
                  </a:extLst>
                </p14:cNvPr>
                <p14:cNvContentPartPr/>
                <p14:nvPr/>
              </p14:nvContentPartPr>
              <p14:xfrm>
                <a:off x="4562891" y="2014615"/>
                <a:ext cx="84240" cy="10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8F99DAE-6861-65A3-F57E-F35C8859C7D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45251" y="1996615"/>
                  <a:ext cx="119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F779ED-3A7B-C124-080E-2024A7A61235}"/>
                    </a:ext>
                  </a:extLst>
                </p14:cNvPr>
                <p14:cNvContentPartPr/>
                <p14:nvPr/>
              </p14:nvContentPartPr>
              <p14:xfrm>
                <a:off x="4291091" y="1783135"/>
                <a:ext cx="258120" cy="12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F779ED-3A7B-C124-080E-2024A7A612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73091" y="1765495"/>
                  <a:ext cx="29376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EE2068-B330-B901-BBD4-84250A1D3960}"/>
                  </a:ext>
                </a:extLst>
              </p14:cNvPr>
              <p14:cNvContentPartPr/>
              <p14:nvPr/>
            </p14:nvContentPartPr>
            <p14:xfrm>
              <a:off x="3639491" y="2214775"/>
              <a:ext cx="159120" cy="140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EE2068-B330-B901-BBD4-84250A1D396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21491" y="2197135"/>
                <a:ext cx="1947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546A57-69F7-D117-C076-4DA18441C216}"/>
                  </a:ext>
                </a:extLst>
              </p14:cNvPr>
              <p14:cNvContentPartPr/>
              <p14:nvPr/>
            </p14:nvContentPartPr>
            <p14:xfrm>
              <a:off x="3399731" y="2477575"/>
              <a:ext cx="382320" cy="1972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546A57-69F7-D117-C076-4DA18441C21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81731" y="2459935"/>
                <a:ext cx="41796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C9454FB5-C585-5F39-EA21-FEEBA080AC5B}"/>
              </a:ext>
            </a:extLst>
          </p:cNvPr>
          <p:cNvGrpSpPr/>
          <p:nvPr/>
        </p:nvGrpSpPr>
        <p:grpSpPr>
          <a:xfrm>
            <a:off x="5980931" y="859375"/>
            <a:ext cx="4142880" cy="100440"/>
            <a:chOff x="5980931" y="859375"/>
            <a:chExt cx="4142880" cy="1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32CD75B-4CB4-D982-464E-02521BAD9F3C}"/>
                    </a:ext>
                  </a:extLst>
                </p14:cNvPr>
                <p14:cNvContentPartPr/>
                <p14:nvPr/>
              </p14:nvContentPartPr>
              <p14:xfrm>
                <a:off x="5980931" y="859375"/>
                <a:ext cx="1112760" cy="63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32CD75B-4CB4-D982-464E-02521BAD9F3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62931" y="841375"/>
                  <a:ext cx="1148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EAB3364-99FB-311A-027C-DD85E6E5F4EB}"/>
                    </a:ext>
                  </a:extLst>
                </p14:cNvPr>
                <p14:cNvContentPartPr/>
                <p14:nvPr/>
              </p14:nvContentPartPr>
              <p14:xfrm>
                <a:off x="7620011" y="876295"/>
                <a:ext cx="849240" cy="2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EAB3364-99FB-311A-027C-DD85E6E5F4E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02371" y="858295"/>
                  <a:ext cx="884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C450457-172B-FE49-0EEE-368935B6869F}"/>
                    </a:ext>
                  </a:extLst>
                </p14:cNvPr>
                <p14:cNvContentPartPr/>
                <p14:nvPr/>
              </p14:nvContentPartPr>
              <p14:xfrm>
                <a:off x="9051371" y="891055"/>
                <a:ext cx="1072440" cy="68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C450457-172B-FE49-0EEE-368935B686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33371" y="873055"/>
                  <a:ext cx="1108080" cy="10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1507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2C52BF0-A29B-6DAA-721D-1482E9949750}"/>
              </a:ext>
            </a:extLst>
          </p:cNvPr>
          <p:cNvGrpSpPr/>
          <p:nvPr/>
        </p:nvGrpSpPr>
        <p:grpSpPr>
          <a:xfrm>
            <a:off x="1451771" y="329455"/>
            <a:ext cx="333000" cy="324000"/>
            <a:chOff x="1451771" y="329455"/>
            <a:chExt cx="33300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3D2794F-F9B2-38CA-4ABF-9E8EB31BD64D}"/>
                    </a:ext>
                  </a:extLst>
                </p14:cNvPr>
                <p14:cNvContentPartPr/>
                <p14:nvPr/>
              </p14:nvContentPartPr>
              <p14:xfrm>
                <a:off x="1451771" y="329455"/>
                <a:ext cx="98280" cy="270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3D2794F-F9B2-38CA-4ABF-9E8EB31BD64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33771" y="311455"/>
                  <a:ext cx="133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25338F9-3316-A79C-DAB2-921CF0FA478A}"/>
                    </a:ext>
                  </a:extLst>
                </p14:cNvPr>
                <p14:cNvContentPartPr/>
                <p14:nvPr/>
              </p14:nvContentPartPr>
              <p14:xfrm>
                <a:off x="1664891" y="338095"/>
                <a:ext cx="119880" cy="315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25338F9-3316-A79C-DAB2-921CF0FA478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47251" y="320455"/>
                  <a:ext cx="1555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462D34-315E-F675-2376-0D14C3E31FB6}"/>
                    </a:ext>
                  </a:extLst>
                </p14:cNvPr>
                <p14:cNvContentPartPr/>
                <p14:nvPr/>
              </p14:nvContentPartPr>
              <p14:xfrm>
                <a:off x="1610171" y="542935"/>
                <a:ext cx="119520" cy="13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462D34-315E-F675-2376-0D14C3E31FB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92171" y="524935"/>
                  <a:ext cx="15516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299BC18-40AC-AEF5-9A95-C52A4B87672B}"/>
                  </a:ext>
                </a:extLst>
              </p14:cNvPr>
              <p14:cNvContentPartPr/>
              <p14:nvPr/>
            </p14:nvContentPartPr>
            <p14:xfrm>
              <a:off x="2249891" y="426655"/>
              <a:ext cx="574920" cy="152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299BC18-40AC-AEF5-9A95-C52A4B8767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1891" y="409015"/>
                <a:ext cx="61056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304EB9E-81FC-2438-1B53-AAA0E5FCF271}"/>
              </a:ext>
            </a:extLst>
          </p:cNvPr>
          <p:cNvGrpSpPr/>
          <p:nvPr/>
        </p:nvGrpSpPr>
        <p:grpSpPr>
          <a:xfrm>
            <a:off x="3119651" y="111655"/>
            <a:ext cx="1373040" cy="672120"/>
            <a:chOff x="3119651" y="111655"/>
            <a:chExt cx="137304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6A395F-7459-3EC4-B92A-B7D082BA7E3B}"/>
                    </a:ext>
                  </a:extLst>
                </p14:cNvPr>
                <p14:cNvContentPartPr/>
                <p14:nvPr/>
              </p14:nvContentPartPr>
              <p14:xfrm>
                <a:off x="3119651" y="111655"/>
                <a:ext cx="1373040" cy="672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6A395F-7459-3EC4-B92A-B7D082BA7E3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02011" y="93655"/>
                  <a:ext cx="140868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9171E2-AFB8-E5F6-620E-BB085AEA1042}"/>
                    </a:ext>
                  </a:extLst>
                </p14:cNvPr>
                <p14:cNvContentPartPr/>
                <p14:nvPr/>
              </p14:nvContentPartPr>
              <p14:xfrm>
                <a:off x="4051691" y="295255"/>
                <a:ext cx="30240" cy="28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9171E2-AFB8-E5F6-620E-BB085AEA10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34051" y="277255"/>
                  <a:ext cx="65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E1B9431-9DFC-543F-7285-049516E94FC9}"/>
                    </a:ext>
                  </a:extLst>
                </p14:cNvPr>
                <p14:cNvContentPartPr/>
                <p14:nvPr/>
              </p14:nvContentPartPr>
              <p14:xfrm>
                <a:off x="3729491" y="278335"/>
                <a:ext cx="281160" cy="38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E1B9431-9DFC-543F-7285-049516E94F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11851" y="260335"/>
                  <a:ext cx="31680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EC9870-3B70-FB2D-D621-7D42B8F6A1D9}"/>
              </a:ext>
            </a:extLst>
          </p:cNvPr>
          <p:cNvGrpSpPr/>
          <p:nvPr/>
        </p:nvGrpSpPr>
        <p:grpSpPr>
          <a:xfrm>
            <a:off x="4803371" y="298135"/>
            <a:ext cx="262440" cy="229320"/>
            <a:chOff x="4803371" y="298135"/>
            <a:chExt cx="26244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1A2175C-585C-6F9B-E27F-671E0775A175}"/>
                    </a:ext>
                  </a:extLst>
                </p14:cNvPr>
                <p14:cNvContentPartPr/>
                <p14:nvPr/>
              </p14:nvContentPartPr>
              <p14:xfrm>
                <a:off x="4803371" y="375895"/>
                <a:ext cx="262440" cy="151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1A2175C-585C-6F9B-E27F-671E0775A1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5731" y="358255"/>
                  <a:ext cx="298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96EE85-E210-06D8-F860-691B61E57C0A}"/>
                    </a:ext>
                  </a:extLst>
                </p14:cNvPr>
                <p14:cNvContentPartPr/>
                <p14:nvPr/>
              </p14:nvContentPartPr>
              <p14:xfrm>
                <a:off x="4877531" y="298135"/>
                <a:ext cx="16200" cy="12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96EE85-E210-06D8-F860-691B61E57C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59531" y="280135"/>
                  <a:ext cx="5184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77D01C-C349-8179-5C45-8AF2AE284A71}"/>
              </a:ext>
            </a:extLst>
          </p:cNvPr>
          <p:cNvGrpSpPr/>
          <p:nvPr/>
        </p:nvGrpSpPr>
        <p:grpSpPr>
          <a:xfrm>
            <a:off x="5377931" y="223255"/>
            <a:ext cx="1067760" cy="361080"/>
            <a:chOff x="5377931" y="223255"/>
            <a:chExt cx="106776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40B465D-6A9F-C2F2-CFB5-AD4406AC3861}"/>
                    </a:ext>
                  </a:extLst>
                </p14:cNvPr>
                <p14:cNvContentPartPr/>
                <p14:nvPr/>
              </p14:nvContentPartPr>
              <p14:xfrm>
                <a:off x="5472971" y="223255"/>
                <a:ext cx="154800" cy="334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40B465D-6A9F-C2F2-CFB5-AD4406AC38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55331" y="205615"/>
                  <a:ext cx="1904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CD4DFF-CBDD-BCB7-8C8A-0E5461D2BF43}"/>
                    </a:ext>
                  </a:extLst>
                </p14:cNvPr>
                <p14:cNvContentPartPr/>
                <p14:nvPr/>
              </p14:nvContentPartPr>
              <p14:xfrm>
                <a:off x="5444891" y="362215"/>
                <a:ext cx="85320" cy="2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CD4DFF-CBDD-BCB7-8C8A-0E5461D2BF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27251" y="344575"/>
                  <a:ext cx="120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0CBF2D-3CA0-CD4F-A4A6-5C279B7A802B}"/>
                    </a:ext>
                  </a:extLst>
                </p14:cNvPr>
                <p14:cNvContentPartPr/>
                <p14:nvPr/>
              </p14:nvContentPartPr>
              <p14:xfrm>
                <a:off x="5610491" y="365095"/>
                <a:ext cx="41400" cy="151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0CBF2D-3CA0-CD4F-A4A6-5C279B7A802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92491" y="347455"/>
                  <a:ext cx="77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93C3A6-B064-DDAF-4526-B9C754A78465}"/>
                    </a:ext>
                  </a:extLst>
                </p14:cNvPr>
                <p14:cNvContentPartPr/>
                <p14:nvPr/>
              </p14:nvContentPartPr>
              <p14:xfrm>
                <a:off x="5775011" y="405055"/>
                <a:ext cx="93240" cy="142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93C3A6-B064-DDAF-4526-B9C754A7846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57371" y="387415"/>
                  <a:ext cx="128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313D14-75A9-42D5-4793-FE267E916540}"/>
                    </a:ext>
                  </a:extLst>
                </p14:cNvPr>
                <p14:cNvContentPartPr/>
                <p14:nvPr/>
              </p14:nvContentPartPr>
              <p14:xfrm>
                <a:off x="5746571" y="403975"/>
                <a:ext cx="218880" cy="18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313D14-75A9-42D5-4793-FE267E9165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28931" y="386335"/>
                  <a:ext cx="254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E7DCC4B-2A29-8A54-2038-EE2E96213DB4}"/>
                    </a:ext>
                  </a:extLst>
                </p14:cNvPr>
                <p14:cNvContentPartPr/>
                <p14:nvPr/>
              </p14:nvContentPartPr>
              <p14:xfrm>
                <a:off x="5377931" y="372295"/>
                <a:ext cx="149040" cy="45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E7DCC4B-2A29-8A54-2038-EE2E96213D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59931" y="354295"/>
                  <a:ext cx="184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F99E981-4408-C5FE-258B-B286FD6D99D9}"/>
                    </a:ext>
                  </a:extLst>
                </p14:cNvPr>
                <p14:cNvContentPartPr/>
                <p14:nvPr/>
              </p14:nvContentPartPr>
              <p14:xfrm>
                <a:off x="6007211" y="435655"/>
                <a:ext cx="232200" cy="136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F99E981-4408-C5FE-258B-B286FD6D99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89571" y="417655"/>
                  <a:ext cx="267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6C05691-6357-C5B8-205C-082C246B8D76}"/>
                    </a:ext>
                  </a:extLst>
                </p14:cNvPr>
                <p14:cNvContentPartPr/>
                <p14:nvPr/>
              </p14:nvContentPartPr>
              <p14:xfrm>
                <a:off x="6239411" y="283375"/>
                <a:ext cx="206280" cy="299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6C05691-6357-C5B8-205C-082C246B8D7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21411" y="265735"/>
                  <a:ext cx="24192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F47E656-485D-2169-538E-6C8E3B466C13}"/>
              </a:ext>
            </a:extLst>
          </p:cNvPr>
          <p:cNvGrpSpPr/>
          <p:nvPr/>
        </p:nvGrpSpPr>
        <p:grpSpPr>
          <a:xfrm>
            <a:off x="6767891" y="162055"/>
            <a:ext cx="2236680" cy="410040"/>
            <a:chOff x="6767891" y="162055"/>
            <a:chExt cx="223668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8382E00-FF28-54E4-C841-097F5BC26F2F}"/>
                    </a:ext>
                  </a:extLst>
                </p14:cNvPr>
                <p14:cNvContentPartPr/>
                <p14:nvPr/>
              </p14:nvContentPartPr>
              <p14:xfrm>
                <a:off x="6767891" y="381295"/>
                <a:ext cx="418680" cy="158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8382E00-FF28-54E4-C841-097F5BC26F2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49891" y="363655"/>
                  <a:ext cx="454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C1F6B18-FB03-F198-3C32-C1A4C7FCA57F}"/>
                    </a:ext>
                  </a:extLst>
                </p14:cNvPr>
                <p14:cNvContentPartPr/>
                <p14:nvPr/>
              </p14:nvContentPartPr>
              <p14:xfrm>
                <a:off x="6969851" y="323335"/>
                <a:ext cx="13320" cy="3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C1F6B18-FB03-F198-3C32-C1A4C7FCA5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51851" y="305335"/>
                  <a:ext cx="48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2F37A2A-8FAE-B6C9-B639-3B3435FAAA90}"/>
                    </a:ext>
                  </a:extLst>
                </p14:cNvPr>
                <p14:cNvContentPartPr/>
                <p14:nvPr/>
              </p14:nvContentPartPr>
              <p14:xfrm>
                <a:off x="7416971" y="162055"/>
                <a:ext cx="578520" cy="410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2F37A2A-8FAE-B6C9-B639-3B3435FAAA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399331" y="144055"/>
                  <a:ext cx="6141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B4534B-C7DF-D080-F92F-992BE6CD91C8}"/>
                    </a:ext>
                  </a:extLst>
                </p14:cNvPr>
                <p14:cNvContentPartPr/>
                <p14:nvPr/>
              </p14:nvContentPartPr>
              <p14:xfrm>
                <a:off x="7480331" y="357175"/>
                <a:ext cx="352440" cy="22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B4534B-C7DF-D080-F92F-992BE6CD91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62331" y="339175"/>
                  <a:ext cx="388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99F2B1-D611-CC1A-C2A8-B1E38B69B3D1}"/>
                    </a:ext>
                  </a:extLst>
                </p14:cNvPr>
                <p14:cNvContentPartPr/>
                <p14:nvPr/>
              </p14:nvContentPartPr>
              <p14:xfrm>
                <a:off x="8248571" y="163855"/>
                <a:ext cx="756000" cy="37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99F2B1-D611-CC1A-C2A8-B1E38B69B3D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30931" y="145855"/>
                  <a:ext cx="791640" cy="40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6F7C8C-CE5E-2136-73E8-2D19D40F0FAE}"/>
              </a:ext>
            </a:extLst>
          </p:cNvPr>
          <p:cNvGrpSpPr/>
          <p:nvPr/>
        </p:nvGrpSpPr>
        <p:grpSpPr>
          <a:xfrm>
            <a:off x="9218771" y="141535"/>
            <a:ext cx="1748880" cy="386280"/>
            <a:chOff x="9218771" y="141535"/>
            <a:chExt cx="174888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98B9C6-379F-1DD3-7C55-5A1938CDE866}"/>
                    </a:ext>
                  </a:extLst>
                </p14:cNvPr>
                <p14:cNvContentPartPr/>
                <p14:nvPr/>
              </p14:nvContentPartPr>
              <p14:xfrm>
                <a:off x="9218771" y="141535"/>
                <a:ext cx="1748880" cy="386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98B9C6-379F-1DD3-7C55-5A1938CDE86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00771" y="123535"/>
                  <a:ext cx="17845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E0F5BBB-C61F-520D-4E05-3EA11C01C8D9}"/>
                    </a:ext>
                  </a:extLst>
                </p14:cNvPr>
                <p14:cNvContentPartPr/>
                <p14:nvPr/>
              </p14:nvContentPartPr>
              <p14:xfrm>
                <a:off x="10461851" y="289495"/>
                <a:ext cx="230760" cy="16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E0F5BBB-C61F-520D-4E05-3EA11C01C8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44211" y="271495"/>
                  <a:ext cx="266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587DD7E-CE12-A97C-8873-C097AAFE58C7}"/>
                    </a:ext>
                  </a:extLst>
                </p14:cNvPr>
                <p14:cNvContentPartPr/>
                <p14:nvPr/>
              </p14:nvContentPartPr>
              <p14:xfrm>
                <a:off x="10142531" y="259975"/>
                <a:ext cx="9720" cy="7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587DD7E-CE12-A97C-8873-C097AAFE58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24891" y="242335"/>
                  <a:ext cx="453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0A360D4-7908-70A1-877F-8276317A6B68}"/>
              </a:ext>
            </a:extLst>
          </p:cNvPr>
          <p:cNvGrpSpPr/>
          <p:nvPr/>
        </p:nvGrpSpPr>
        <p:grpSpPr>
          <a:xfrm>
            <a:off x="725651" y="878815"/>
            <a:ext cx="3018240" cy="611280"/>
            <a:chOff x="725651" y="878815"/>
            <a:chExt cx="301824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20FDFFF-F491-08B4-44BA-9C13CD96D6A3}"/>
                    </a:ext>
                  </a:extLst>
                </p14:cNvPr>
                <p14:cNvContentPartPr/>
                <p14:nvPr/>
              </p14:nvContentPartPr>
              <p14:xfrm>
                <a:off x="759491" y="1066015"/>
                <a:ext cx="162000" cy="234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20FDFFF-F491-08B4-44BA-9C13CD96D6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1851" y="1048015"/>
                  <a:ext cx="197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A80270A-7651-5195-6B92-2D8EC90FA704}"/>
                    </a:ext>
                  </a:extLst>
                </p14:cNvPr>
                <p14:cNvContentPartPr/>
                <p14:nvPr/>
              </p14:nvContentPartPr>
              <p14:xfrm>
                <a:off x="725651" y="1140175"/>
                <a:ext cx="183960" cy="74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A80270A-7651-5195-6B92-2D8EC90FA7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7651" y="1122535"/>
                  <a:ext cx="219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2C53457-FEC5-64CE-73DF-D63C7E3757FA}"/>
                    </a:ext>
                  </a:extLst>
                </p14:cNvPr>
                <p14:cNvContentPartPr/>
                <p14:nvPr/>
              </p14:nvContentPartPr>
              <p14:xfrm>
                <a:off x="1010051" y="1013815"/>
                <a:ext cx="460800" cy="300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2C53457-FEC5-64CE-73DF-D63C7E3757F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2411" y="996175"/>
                  <a:ext cx="4964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C6135E-A24D-623F-B0EA-5C988D6BCBF7}"/>
                    </a:ext>
                  </a:extLst>
                </p14:cNvPr>
                <p14:cNvContentPartPr/>
                <p14:nvPr/>
              </p14:nvContentPartPr>
              <p14:xfrm>
                <a:off x="1344491" y="1112095"/>
                <a:ext cx="161280" cy="76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C6135E-A24D-623F-B0EA-5C988D6BCB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26491" y="1094455"/>
                  <a:ext cx="196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504DFA9-F9B7-70D0-F277-1A23B0221468}"/>
                    </a:ext>
                  </a:extLst>
                </p14:cNvPr>
                <p14:cNvContentPartPr/>
                <p14:nvPr/>
              </p14:nvContentPartPr>
              <p14:xfrm>
                <a:off x="1794491" y="878815"/>
                <a:ext cx="1270080" cy="611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504DFA9-F9B7-70D0-F277-1A23B02214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76491" y="860815"/>
                  <a:ext cx="130572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8CC3552-A135-3923-7C3E-4A77635379D5}"/>
                    </a:ext>
                  </a:extLst>
                </p14:cNvPr>
                <p14:cNvContentPartPr/>
                <p14:nvPr/>
              </p14:nvContentPartPr>
              <p14:xfrm>
                <a:off x="2418731" y="1037575"/>
                <a:ext cx="205200" cy="36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8CC3552-A135-3923-7C3E-4A77635379D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01091" y="1019575"/>
                  <a:ext cx="240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7AD0C43-81BE-DD71-6A8F-02FFE6057EF3}"/>
                    </a:ext>
                  </a:extLst>
                </p14:cNvPr>
                <p14:cNvContentPartPr/>
                <p14:nvPr/>
              </p14:nvContentPartPr>
              <p14:xfrm>
                <a:off x="3405851" y="1141975"/>
                <a:ext cx="338040" cy="141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7AD0C43-81BE-DD71-6A8F-02FFE6057EF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87851" y="1123975"/>
                  <a:ext cx="373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308F092-B9D8-609A-168D-26FE4BCEF7FB}"/>
                    </a:ext>
                  </a:extLst>
                </p14:cNvPr>
                <p14:cNvContentPartPr/>
                <p14:nvPr/>
              </p14:nvContentPartPr>
              <p14:xfrm>
                <a:off x="3568571" y="1050175"/>
                <a:ext cx="21960" cy="9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308F092-B9D8-609A-168D-26FE4BCEF7F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50571" y="1032535"/>
                  <a:ext cx="576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9F6555F-C3F6-2148-EF52-8097FABF97A4}"/>
              </a:ext>
            </a:extLst>
          </p:cNvPr>
          <p:cNvGrpSpPr/>
          <p:nvPr/>
        </p:nvGrpSpPr>
        <p:grpSpPr>
          <a:xfrm>
            <a:off x="4131251" y="799975"/>
            <a:ext cx="4029840" cy="668880"/>
            <a:chOff x="4131251" y="799975"/>
            <a:chExt cx="4029840" cy="66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0896564-07DE-1F42-6341-D8FEDFA97FEB}"/>
                    </a:ext>
                  </a:extLst>
                </p14:cNvPr>
                <p14:cNvContentPartPr/>
                <p14:nvPr/>
              </p14:nvContentPartPr>
              <p14:xfrm>
                <a:off x="4131251" y="857575"/>
                <a:ext cx="1052280" cy="425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0896564-07DE-1F42-6341-D8FEDFA97F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13251" y="839935"/>
                  <a:ext cx="10879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B549C2B-62A0-A065-E856-618876DA1CC1}"/>
                    </a:ext>
                  </a:extLst>
                </p14:cNvPr>
                <p14:cNvContentPartPr/>
                <p14:nvPr/>
              </p14:nvContentPartPr>
              <p14:xfrm>
                <a:off x="5431571" y="823735"/>
                <a:ext cx="573480" cy="437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B549C2B-62A0-A065-E856-618876DA1CC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13931" y="805735"/>
                  <a:ext cx="6091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259A3BB-CC4F-4C31-833D-DB80A4A6E3AA}"/>
                    </a:ext>
                  </a:extLst>
                </p14:cNvPr>
                <p14:cNvContentPartPr/>
                <p14:nvPr/>
              </p14:nvContentPartPr>
              <p14:xfrm>
                <a:off x="5493131" y="1030375"/>
                <a:ext cx="229680" cy="14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259A3BB-CC4F-4C31-833D-DB80A4A6E3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75491" y="1012735"/>
                  <a:ext cx="265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1C9A66C-6A68-5DE1-E3F6-84C46C4345E6}"/>
                    </a:ext>
                  </a:extLst>
                </p14:cNvPr>
                <p14:cNvContentPartPr/>
                <p14:nvPr/>
              </p14:nvContentPartPr>
              <p14:xfrm>
                <a:off x="6264251" y="867655"/>
                <a:ext cx="109440" cy="163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1C9A66C-6A68-5DE1-E3F6-84C46C4345E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46251" y="850015"/>
                  <a:ext cx="145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36B8582-AB29-3519-8F99-F5A9C07605B3}"/>
                    </a:ext>
                  </a:extLst>
                </p14:cNvPr>
                <p14:cNvContentPartPr/>
                <p14:nvPr/>
              </p14:nvContentPartPr>
              <p14:xfrm>
                <a:off x="6414011" y="855415"/>
                <a:ext cx="55800" cy="146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36B8582-AB29-3519-8F99-F5A9C07605B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96371" y="837415"/>
                  <a:ext cx="91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E22624C-F9E8-EFBB-27D3-E9472FD5A671}"/>
                    </a:ext>
                  </a:extLst>
                </p14:cNvPr>
                <p14:cNvContentPartPr/>
                <p14:nvPr/>
              </p14:nvContentPartPr>
              <p14:xfrm>
                <a:off x="6584291" y="918055"/>
                <a:ext cx="160920" cy="313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E22624C-F9E8-EFBB-27D3-E9472FD5A6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66291" y="900055"/>
                  <a:ext cx="1965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4EFDB1D-E4FC-B69A-A934-E82EF0309CE6}"/>
                    </a:ext>
                  </a:extLst>
                </p14:cNvPr>
                <p14:cNvContentPartPr/>
                <p14:nvPr/>
              </p14:nvContentPartPr>
              <p14:xfrm>
                <a:off x="6561611" y="1047295"/>
                <a:ext cx="285480" cy="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4EFDB1D-E4FC-B69A-A934-E82EF0309CE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43611" y="1029295"/>
                  <a:ext cx="321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1D8B4D3-6703-0AD0-8DCC-182FD7EEAC34}"/>
                    </a:ext>
                  </a:extLst>
                </p14:cNvPr>
                <p14:cNvContentPartPr/>
                <p14:nvPr/>
              </p14:nvContentPartPr>
              <p14:xfrm>
                <a:off x="6912971" y="852175"/>
                <a:ext cx="986400" cy="616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1D8B4D3-6703-0AD0-8DCC-182FD7EEAC3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94971" y="834535"/>
                  <a:ext cx="102204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6CA57D2-4B91-5CCC-168E-F922A49C5AC0}"/>
                    </a:ext>
                  </a:extLst>
                </p14:cNvPr>
                <p14:cNvContentPartPr/>
                <p14:nvPr/>
              </p14:nvContentPartPr>
              <p14:xfrm>
                <a:off x="7671491" y="985375"/>
                <a:ext cx="244440" cy="27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6CA57D2-4B91-5CCC-168E-F922A49C5A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53851" y="967735"/>
                  <a:ext cx="280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99E7F56-B5F7-0877-68A4-F230EC6F93D8}"/>
                    </a:ext>
                  </a:extLst>
                </p14:cNvPr>
                <p14:cNvContentPartPr/>
                <p14:nvPr/>
              </p14:nvContentPartPr>
              <p14:xfrm>
                <a:off x="8007371" y="799975"/>
                <a:ext cx="84240" cy="177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99E7F56-B5F7-0877-68A4-F230EC6F93D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89731" y="782335"/>
                  <a:ext cx="119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59DC039-2EC7-843C-6DBE-1F9CB552CFB5}"/>
                    </a:ext>
                  </a:extLst>
                </p14:cNvPr>
                <p14:cNvContentPartPr/>
                <p14:nvPr/>
              </p14:nvContentPartPr>
              <p14:xfrm>
                <a:off x="8119331" y="806455"/>
                <a:ext cx="41760" cy="205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59DC039-2EC7-843C-6DBE-1F9CB552CF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01691" y="788455"/>
                  <a:ext cx="77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64247B-22AB-0E8A-25DB-30D64AD92526}"/>
                    </a:ext>
                  </a:extLst>
                </p14:cNvPr>
                <p14:cNvContentPartPr/>
                <p14:nvPr/>
              </p14:nvContentPartPr>
              <p14:xfrm>
                <a:off x="8076491" y="1256815"/>
                <a:ext cx="32760" cy="11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64247B-22AB-0E8A-25DB-30D64AD925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58851" y="1239175"/>
                  <a:ext cx="68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E287DC2-4D52-8F12-DEB8-1F0655E721F5}"/>
                    </a:ext>
                  </a:extLst>
                </p14:cNvPr>
                <p14:cNvContentPartPr/>
                <p14:nvPr/>
              </p14:nvContentPartPr>
              <p14:xfrm>
                <a:off x="8001971" y="1287775"/>
                <a:ext cx="82080" cy="102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E287DC2-4D52-8F12-DEB8-1F0655E721F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83971" y="1269775"/>
                  <a:ext cx="11772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8190FC6-79E2-DC46-445F-C94F1311915F}"/>
              </a:ext>
            </a:extLst>
          </p:cNvPr>
          <p:cNvGrpSpPr/>
          <p:nvPr/>
        </p:nvGrpSpPr>
        <p:grpSpPr>
          <a:xfrm>
            <a:off x="780011" y="1559215"/>
            <a:ext cx="1689480" cy="506520"/>
            <a:chOff x="780011" y="1559215"/>
            <a:chExt cx="168948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E51EC44-FFE3-FBFE-F942-EC4F3B3B962E}"/>
                    </a:ext>
                  </a:extLst>
                </p14:cNvPr>
                <p14:cNvContentPartPr/>
                <p14:nvPr/>
              </p14:nvContentPartPr>
              <p14:xfrm>
                <a:off x="780011" y="1763695"/>
                <a:ext cx="673920" cy="26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E51EC44-FFE3-FBFE-F942-EC4F3B3B962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2371" y="1745695"/>
                  <a:ext cx="7095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0E63B47-B7D0-D168-DB98-88B25A1CF8B8}"/>
                    </a:ext>
                  </a:extLst>
                </p14:cNvPr>
                <p14:cNvContentPartPr/>
                <p14:nvPr/>
              </p14:nvContentPartPr>
              <p14:xfrm>
                <a:off x="1792691" y="1559215"/>
                <a:ext cx="676800" cy="506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0E63B47-B7D0-D168-DB98-88B25A1CF8B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74691" y="1541215"/>
                  <a:ext cx="71244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76D9B1-F84F-0536-3AA0-DD90C10FC7DE}"/>
                    </a:ext>
                  </a:extLst>
                </p14:cNvPr>
                <p14:cNvContentPartPr/>
                <p14:nvPr/>
              </p14:nvContentPartPr>
              <p14:xfrm>
                <a:off x="1867211" y="1781695"/>
                <a:ext cx="343080" cy="9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76D9B1-F84F-0536-3AA0-DD90C10FC7D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49571" y="1763695"/>
                  <a:ext cx="37872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3B1ECE1-055D-2D31-1CB7-001D0F5B4B8F}"/>
              </a:ext>
            </a:extLst>
          </p:cNvPr>
          <p:cNvGrpSpPr/>
          <p:nvPr/>
        </p:nvGrpSpPr>
        <p:grpSpPr>
          <a:xfrm>
            <a:off x="2911931" y="1436815"/>
            <a:ext cx="6956280" cy="718560"/>
            <a:chOff x="2911931" y="1436815"/>
            <a:chExt cx="6956280" cy="71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CDE6118-D4FF-92D0-F9B6-24252284F20C}"/>
                    </a:ext>
                  </a:extLst>
                </p14:cNvPr>
                <p14:cNvContentPartPr/>
                <p14:nvPr/>
              </p14:nvContentPartPr>
              <p14:xfrm>
                <a:off x="2911931" y="1746775"/>
                <a:ext cx="275760" cy="243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CDE6118-D4FF-92D0-F9B6-24252284F20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94291" y="1728775"/>
                  <a:ext cx="3114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DA80078-C5AC-9FA2-11A1-8F21C5BDE556}"/>
                    </a:ext>
                  </a:extLst>
                </p14:cNvPr>
                <p14:cNvContentPartPr/>
                <p14:nvPr/>
              </p14:nvContentPartPr>
              <p14:xfrm>
                <a:off x="3361571" y="1679455"/>
                <a:ext cx="287640" cy="326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DA80078-C5AC-9FA2-11A1-8F21C5BDE5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43931" y="1661455"/>
                  <a:ext cx="3232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EF272C6-6733-5CF4-343F-85D8CA9B74E8}"/>
                    </a:ext>
                  </a:extLst>
                </p14:cNvPr>
                <p14:cNvContentPartPr/>
                <p14:nvPr/>
              </p14:nvContentPartPr>
              <p14:xfrm>
                <a:off x="4003811" y="1790695"/>
                <a:ext cx="401760" cy="21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EF272C6-6733-5CF4-343F-85D8CA9B74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86171" y="1773055"/>
                  <a:ext cx="437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E52410B-37B0-9B05-8E23-B1A63B026C72}"/>
                    </a:ext>
                  </a:extLst>
                </p14:cNvPr>
                <p14:cNvContentPartPr/>
                <p14:nvPr/>
              </p14:nvContentPartPr>
              <p14:xfrm>
                <a:off x="4209371" y="1714375"/>
                <a:ext cx="28800" cy="7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E52410B-37B0-9B05-8E23-B1A63B026C7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91371" y="1696735"/>
                  <a:ext cx="64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1F40F30-0685-1C69-082D-62980DF541D1}"/>
                    </a:ext>
                  </a:extLst>
                </p14:cNvPr>
                <p14:cNvContentPartPr/>
                <p14:nvPr/>
              </p14:nvContentPartPr>
              <p14:xfrm>
                <a:off x="4754051" y="1525015"/>
                <a:ext cx="808200" cy="472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1F40F30-0685-1C69-082D-62980DF541D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36411" y="1507015"/>
                  <a:ext cx="8438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98EB3C9-5AF5-2563-130E-4B7166BAD768}"/>
                    </a:ext>
                  </a:extLst>
                </p14:cNvPr>
                <p14:cNvContentPartPr/>
                <p14:nvPr/>
              </p14:nvContentPartPr>
              <p14:xfrm>
                <a:off x="5384771" y="1687735"/>
                <a:ext cx="235440" cy="3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98EB3C9-5AF5-2563-130E-4B7166BAD7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66771" y="1669735"/>
                  <a:ext cx="271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7E856B0-494C-080E-F443-829D6AD06157}"/>
                    </a:ext>
                  </a:extLst>
                </p14:cNvPr>
                <p14:cNvContentPartPr/>
                <p14:nvPr/>
              </p14:nvContentPartPr>
              <p14:xfrm>
                <a:off x="5831171" y="1570735"/>
                <a:ext cx="608040" cy="584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7E856B0-494C-080E-F443-829D6AD061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13531" y="1552735"/>
                  <a:ext cx="6436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A2BB718-DE15-A2AB-733C-036FB5D30734}"/>
                    </a:ext>
                  </a:extLst>
                </p14:cNvPr>
                <p14:cNvContentPartPr/>
                <p14:nvPr/>
              </p14:nvContentPartPr>
              <p14:xfrm>
                <a:off x="6296291" y="1785655"/>
                <a:ext cx="231840" cy="229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A2BB718-DE15-A2AB-733C-036FB5D307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78291" y="1768015"/>
                  <a:ext cx="267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C0759A6-5A53-039C-6269-5FEECA1E8392}"/>
                    </a:ext>
                  </a:extLst>
                </p14:cNvPr>
                <p14:cNvContentPartPr/>
                <p14:nvPr/>
              </p14:nvContentPartPr>
              <p14:xfrm>
                <a:off x="6478811" y="1612855"/>
                <a:ext cx="434880" cy="395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C0759A6-5A53-039C-6269-5FEECA1E839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60811" y="1594855"/>
                  <a:ext cx="4705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890F296-1721-F4C4-3C06-3107F1A3B4E3}"/>
                    </a:ext>
                  </a:extLst>
                </p14:cNvPr>
                <p14:cNvContentPartPr/>
                <p14:nvPr/>
              </p14:nvContentPartPr>
              <p14:xfrm>
                <a:off x="6306731" y="1662535"/>
                <a:ext cx="41040" cy="17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890F296-1721-F4C4-3C06-3107F1A3B4E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88731" y="1644535"/>
                  <a:ext cx="76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8D94726-A7DE-F954-260C-65ABB48DE2E9}"/>
                    </a:ext>
                  </a:extLst>
                </p14:cNvPr>
                <p14:cNvContentPartPr/>
                <p14:nvPr/>
              </p14:nvContentPartPr>
              <p14:xfrm>
                <a:off x="7116011" y="1804375"/>
                <a:ext cx="474840" cy="170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8D94726-A7DE-F954-260C-65ABB48DE2E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98371" y="1786735"/>
                  <a:ext cx="510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C94AE3B-32B1-EB84-C9E4-E9F5368C7808}"/>
                    </a:ext>
                  </a:extLst>
                </p14:cNvPr>
                <p14:cNvContentPartPr/>
                <p14:nvPr/>
              </p14:nvContentPartPr>
              <p14:xfrm>
                <a:off x="7418411" y="1735615"/>
                <a:ext cx="14400" cy="6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C94AE3B-32B1-EB84-C9E4-E9F5368C780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00771" y="1717615"/>
                  <a:ext cx="50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9C09FBD-483C-96F5-1438-E2CE0DD8CEA3}"/>
                    </a:ext>
                  </a:extLst>
                </p14:cNvPr>
                <p14:cNvContentPartPr/>
                <p14:nvPr/>
              </p14:nvContentPartPr>
              <p14:xfrm>
                <a:off x="7896491" y="1438615"/>
                <a:ext cx="680400" cy="541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9C09FBD-483C-96F5-1438-E2CE0DD8CEA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78491" y="1420975"/>
                  <a:ext cx="71604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39B3B14-465D-BB61-DA80-98F41007FE8A}"/>
                    </a:ext>
                  </a:extLst>
                </p14:cNvPr>
                <p14:cNvContentPartPr/>
                <p14:nvPr/>
              </p14:nvContentPartPr>
              <p14:xfrm>
                <a:off x="8069291" y="1665415"/>
                <a:ext cx="311400" cy="45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39B3B14-465D-BB61-DA80-98F41007FE8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51291" y="1647775"/>
                  <a:ext cx="347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4636347-B27F-FDEB-99DC-1EFD0F089E45}"/>
                    </a:ext>
                  </a:extLst>
                </p14:cNvPr>
                <p14:cNvContentPartPr/>
                <p14:nvPr/>
              </p14:nvContentPartPr>
              <p14:xfrm>
                <a:off x="8928251" y="1436815"/>
                <a:ext cx="845280" cy="393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4636347-B27F-FDEB-99DC-1EFD0F089E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10611" y="1419175"/>
                  <a:ext cx="8809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F69CA1C-E3F9-FC2D-3A51-3DF7E9FF9C91}"/>
                    </a:ext>
                  </a:extLst>
                </p14:cNvPr>
                <p14:cNvContentPartPr/>
                <p14:nvPr/>
              </p14:nvContentPartPr>
              <p14:xfrm>
                <a:off x="9852011" y="1770535"/>
                <a:ext cx="16200" cy="30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F69CA1C-E3F9-FC2D-3A51-3DF7E9FF9C9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34371" y="1752535"/>
                  <a:ext cx="518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D8BC14E-8218-7494-268D-D1E61BBA0232}"/>
              </a:ext>
            </a:extLst>
          </p:cNvPr>
          <p:cNvGrpSpPr/>
          <p:nvPr/>
        </p:nvGrpSpPr>
        <p:grpSpPr>
          <a:xfrm>
            <a:off x="7240211" y="2508535"/>
            <a:ext cx="2201040" cy="422280"/>
            <a:chOff x="7240211" y="2508535"/>
            <a:chExt cx="2201040" cy="42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E7ACF5A-188E-D11E-48E1-7E9E0A494669}"/>
                    </a:ext>
                  </a:extLst>
                </p14:cNvPr>
                <p14:cNvContentPartPr/>
                <p14:nvPr/>
              </p14:nvContentPartPr>
              <p14:xfrm>
                <a:off x="7240211" y="2813455"/>
                <a:ext cx="154440" cy="117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E7ACF5A-188E-D11E-48E1-7E9E0A49466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22211" y="2795455"/>
                  <a:ext cx="190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AD2F0E8-6984-1FB3-6108-25E087146F6A}"/>
                    </a:ext>
                  </a:extLst>
                </p14:cNvPr>
                <p14:cNvContentPartPr/>
                <p14:nvPr/>
              </p14:nvContentPartPr>
              <p14:xfrm>
                <a:off x="7722971" y="2537335"/>
                <a:ext cx="194760" cy="293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AD2F0E8-6984-1FB3-6108-25E087146F6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04971" y="2519335"/>
                  <a:ext cx="230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65C640B-89E2-C24A-C15E-E4CCF41E15B6}"/>
                    </a:ext>
                  </a:extLst>
                </p14:cNvPr>
                <p14:cNvContentPartPr/>
                <p14:nvPr/>
              </p14:nvContentPartPr>
              <p14:xfrm>
                <a:off x="8004491" y="2741095"/>
                <a:ext cx="159840" cy="150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65C640B-89E2-C24A-C15E-E4CCF41E15B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86491" y="2723095"/>
                  <a:ext cx="195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5E24385-4BC7-48FB-19F1-3C0C5FC12321}"/>
                    </a:ext>
                  </a:extLst>
                </p14:cNvPr>
                <p14:cNvContentPartPr/>
                <p14:nvPr/>
              </p14:nvContentPartPr>
              <p14:xfrm>
                <a:off x="8551331" y="2512855"/>
                <a:ext cx="149760" cy="322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5E24385-4BC7-48FB-19F1-3C0C5FC1232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33331" y="2495215"/>
                  <a:ext cx="1854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9DD5C13-304D-CEB0-0060-22C6FC27E743}"/>
                    </a:ext>
                  </a:extLst>
                </p14:cNvPr>
                <p14:cNvContentPartPr/>
                <p14:nvPr/>
              </p14:nvContentPartPr>
              <p14:xfrm>
                <a:off x="8491931" y="2695735"/>
                <a:ext cx="291240" cy="109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9DD5C13-304D-CEB0-0060-22C6FC27E74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74291" y="2677735"/>
                  <a:ext cx="326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352EF2A-3D01-82B7-E0A7-924B130DE5FA}"/>
                    </a:ext>
                  </a:extLst>
                </p14:cNvPr>
                <p14:cNvContentPartPr/>
                <p14:nvPr/>
              </p14:nvContentPartPr>
              <p14:xfrm>
                <a:off x="8791091" y="2646415"/>
                <a:ext cx="189360" cy="212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352EF2A-3D01-82B7-E0A7-924B130DE5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73091" y="2628775"/>
                  <a:ext cx="225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6F2D34D-2F3F-DE7E-CB96-09CDF0689140}"/>
                    </a:ext>
                  </a:extLst>
                </p14:cNvPr>
                <p14:cNvContentPartPr/>
                <p14:nvPr/>
              </p14:nvContentPartPr>
              <p14:xfrm>
                <a:off x="8854451" y="2729575"/>
                <a:ext cx="189720" cy="144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6F2D34D-2F3F-DE7E-CB96-09CDF06891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36451" y="2711575"/>
                  <a:ext cx="225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C7CA523-EC19-A2A0-8989-D9C2BBA76950}"/>
                    </a:ext>
                  </a:extLst>
                </p14:cNvPr>
                <p14:cNvContentPartPr/>
                <p14:nvPr/>
              </p14:nvContentPartPr>
              <p14:xfrm>
                <a:off x="9069371" y="2508535"/>
                <a:ext cx="371880" cy="376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C7CA523-EC19-A2A0-8989-D9C2BBA7695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51371" y="2490535"/>
                  <a:ext cx="407520" cy="41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93463B8-27F6-4732-57F2-04C1D01182F6}"/>
                  </a:ext>
                </a:extLst>
              </p14:cNvPr>
              <p14:cNvContentPartPr/>
              <p14:nvPr/>
            </p14:nvContentPartPr>
            <p14:xfrm>
              <a:off x="3617531" y="2934415"/>
              <a:ext cx="106560" cy="817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93463B8-27F6-4732-57F2-04C1D01182F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599531" y="2916415"/>
                <a:ext cx="14220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523F9E8D-60B8-D6E3-09BF-E3AF1A24DD62}"/>
              </a:ext>
            </a:extLst>
          </p:cNvPr>
          <p:cNvGrpSpPr/>
          <p:nvPr/>
        </p:nvGrpSpPr>
        <p:grpSpPr>
          <a:xfrm>
            <a:off x="2852171" y="2792215"/>
            <a:ext cx="324360" cy="370800"/>
            <a:chOff x="2852171" y="2792215"/>
            <a:chExt cx="32436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D91D521-97CD-F482-7285-A3AD0D73E308}"/>
                    </a:ext>
                  </a:extLst>
                </p14:cNvPr>
                <p14:cNvContentPartPr/>
                <p14:nvPr/>
              </p14:nvContentPartPr>
              <p14:xfrm>
                <a:off x="2852171" y="2792215"/>
                <a:ext cx="209520" cy="283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D91D521-97CD-F482-7285-A3AD0D73E3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34171" y="2774575"/>
                  <a:ext cx="245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6C00190-6B0E-B4F8-CEA1-5DAA5BB257F9}"/>
                    </a:ext>
                  </a:extLst>
                </p14:cNvPr>
                <p14:cNvContentPartPr/>
                <p14:nvPr/>
              </p14:nvContentPartPr>
              <p14:xfrm>
                <a:off x="3140171" y="3001735"/>
                <a:ext cx="36360" cy="161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6C00190-6B0E-B4F8-CEA1-5DAA5BB257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22531" y="2984095"/>
                  <a:ext cx="7200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FE747AD-BEA6-9D3E-26AA-198101A5E19B}"/>
                  </a:ext>
                </a:extLst>
              </p14:cNvPr>
              <p14:cNvContentPartPr/>
              <p14:nvPr/>
            </p14:nvContentPartPr>
            <p14:xfrm>
              <a:off x="5911811" y="3930535"/>
              <a:ext cx="37440" cy="34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FE747AD-BEA6-9D3E-26AA-198101A5E19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894171" y="3912895"/>
                <a:ext cx="730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F880E14-AA2F-DC78-56C9-13B3E2633F94}"/>
                  </a:ext>
                </a:extLst>
              </p14:cNvPr>
              <p14:cNvContentPartPr/>
              <p14:nvPr/>
            </p14:nvContentPartPr>
            <p14:xfrm>
              <a:off x="5815331" y="4106575"/>
              <a:ext cx="227520" cy="218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F880E14-AA2F-DC78-56C9-13B3E2633F9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797691" y="4088575"/>
                <a:ext cx="26316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E78E354-0697-D21C-0FF2-DE4A80C21908}"/>
              </a:ext>
            </a:extLst>
          </p:cNvPr>
          <p:cNvGrpSpPr/>
          <p:nvPr/>
        </p:nvGrpSpPr>
        <p:grpSpPr>
          <a:xfrm>
            <a:off x="5986331" y="2985175"/>
            <a:ext cx="2608920" cy="921960"/>
            <a:chOff x="5986331" y="2985175"/>
            <a:chExt cx="2608920" cy="92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3E4BD52-50EB-B67C-D549-9CBDA74F652A}"/>
                    </a:ext>
                  </a:extLst>
                </p14:cNvPr>
                <p14:cNvContentPartPr/>
                <p14:nvPr/>
              </p14:nvContentPartPr>
              <p14:xfrm>
                <a:off x="5986331" y="2985175"/>
                <a:ext cx="1220040" cy="921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3E4BD52-50EB-B67C-D549-9CBDA74F65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68331" y="2967535"/>
                  <a:ext cx="1255680" cy="9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3B55159-54FA-8690-A3AC-3ECB3A4FFC7A}"/>
                    </a:ext>
                  </a:extLst>
                </p14:cNvPr>
                <p14:cNvContentPartPr/>
                <p14:nvPr/>
              </p14:nvContentPartPr>
              <p14:xfrm>
                <a:off x="6883451" y="3466495"/>
                <a:ext cx="137520" cy="198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3B55159-54FA-8690-A3AC-3ECB3A4FFC7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65451" y="3448495"/>
                  <a:ext cx="173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1FFA07A-D956-2CE1-C0B3-0CEE1BAF5CF2}"/>
                    </a:ext>
                  </a:extLst>
                </p14:cNvPr>
                <p14:cNvContentPartPr/>
                <p14:nvPr/>
              </p14:nvContentPartPr>
              <p14:xfrm>
                <a:off x="7011611" y="3654055"/>
                <a:ext cx="147960" cy="131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1FFA07A-D956-2CE1-C0B3-0CEE1BAF5CF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93611" y="3636415"/>
                  <a:ext cx="183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1DA657A-703B-4D74-9A72-F03E0A677DA2}"/>
                    </a:ext>
                  </a:extLst>
                </p14:cNvPr>
                <p14:cNvContentPartPr/>
                <p14:nvPr/>
              </p14:nvContentPartPr>
              <p14:xfrm>
                <a:off x="6895331" y="3401695"/>
                <a:ext cx="198360" cy="18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1DA657A-703B-4D74-9A72-F03E0A677D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77691" y="3383695"/>
                  <a:ext cx="234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F3BF0E6-8B94-5580-B985-BE3D0DCB156C}"/>
                    </a:ext>
                  </a:extLst>
                </p14:cNvPr>
                <p14:cNvContentPartPr/>
                <p14:nvPr/>
              </p14:nvContentPartPr>
              <p14:xfrm>
                <a:off x="7373051" y="3516535"/>
                <a:ext cx="112320" cy="12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F3BF0E6-8B94-5580-B985-BE3D0DCB156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55411" y="3498535"/>
                  <a:ext cx="147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00B884A-9B0F-94D5-3DA5-28CB36E1D77D}"/>
                    </a:ext>
                  </a:extLst>
                </p14:cNvPr>
                <p14:cNvContentPartPr/>
                <p14:nvPr/>
              </p14:nvContentPartPr>
              <p14:xfrm>
                <a:off x="7321931" y="3610495"/>
                <a:ext cx="126720" cy="13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00B884A-9B0F-94D5-3DA5-28CB36E1D77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04291" y="3592855"/>
                  <a:ext cx="162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3062DF9-1AF1-D36D-E964-C94C8AC6D1C4}"/>
                    </a:ext>
                  </a:extLst>
                </p14:cNvPr>
                <p14:cNvContentPartPr/>
                <p14:nvPr/>
              </p14:nvContentPartPr>
              <p14:xfrm>
                <a:off x="7691651" y="3257695"/>
                <a:ext cx="827640" cy="353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3062DF9-1AF1-D36D-E964-C94C8AC6D1C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73651" y="3240055"/>
                  <a:ext cx="8632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C2B855-A07A-4F9D-C1AC-430EA8156046}"/>
                    </a:ext>
                  </a:extLst>
                </p14:cNvPr>
                <p14:cNvContentPartPr/>
                <p14:nvPr/>
              </p14:nvContentPartPr>
              <p14:xfrm>
                <a:off x="8372051" y="3401695"/>
                <a:ext cx="223200" cy="9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C2B855-A07A-4F9D-C1AC-430EA815604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54411" y="3383695"/>
                  <a:ext cx="25884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2F98FCE-B6DE-6F16-EEBB-96DF35282CA8}"/>
                  </a:ext>
                </a:extLst>
              </p14:cNvPr>
              <p14:cNvContentPartPr/>
              <p14:nvPr/>
            </p14:nvContentPartPr>
            <p14:xfrm>
              <a:off x="5730011" y="3897055"/>
              <a:ext cx="65160" cy="13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2F98FCE-B6DE-6F16-EEBB-96DF35282CA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12371" y="3879055"/>
                <a:ext cx="1008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FBC1CBF-73C4-AC7F-96EF-69D4B6F10DE8}"/>
                  </a:ext>
                </a:extLst>
              </p14:cNvPr>
              <p14:cNvContentPartPr/>
              <p14:nvPr/>
            </p14:nvContentPartPr>
            <p14:xfrm>
              <a:off x="3783131" y="3095695"/>
              <a:ext cx="2032560" cy="801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FBC1CBF-73C4-AC7F-96EF-69D4B6F10DE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765491" y="3078055"/>
                <a:ext cx="206820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1CAB190-1CC7-E675-2CE0-41277D52429E}"/>
                  </a:ext>
                </a:extLst>
              </p14:cNvPr>
              <p14:cNvContentPartPr/>
              <p14:nvPr/>
            </p14:nvContentPartPr>
            <p14:xfrm>
              <a:off x="3724811" y="3107575"/>
              <a:ext cx="229680" cy="81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1CAB190-1CC7-E675-2CE0-41277D52429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706811" y="3089575"/>
                <a:ext cx="26532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FD31464-B78D-69F3-EB36-83B957292756}"/>
              </a:ext>
            </a:extLst>
          </p:cNvPr>
          <p:cNvGrpSpPr/>
          <p:nvPr/>
        </p:nvGrpSpPr>
        <p:grpSpPr>
          <a:xfrm>
            <a:off x="3810131" y="3397375"/>
            <a:ext cx="285480" cy="384480"/>
            <a:chOff x="3810131" y="3397375"/>
            <a:chExt cx="28548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049E7A2-47DA-D121-DAF2-FAA59FDB7CB5}"/>
                    </a:ext>
                  </a:extLst>
                </p14:cNvPr>
                <p14:cNvContentPartPr/>
                <p14:nvPr/>
              </p14:nvContentPartPr>
              <p14:xfrm>
                <a:off x="3819491" y="3462535"/>
                <a:ext cx="260640" cy="154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049E7A2-47DA-D121-DAF2-FAA59FDB7CB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01491" y="3444895"/>
                  <a:ext cx="296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522D75D-CC03-3A41-9564-0CB822C727E2}"/>
                    </a:ext>
                  </a:extLst>
                </p14:cNvPr>
                <p14:cNvContentPartPr/>
                <p14:nvPr/>
              </p14:nvContentPartPr>
              <p14:xfrm>
                <a:off x="4084451" y="3656935"/>
                <a:ext cx="11160" cy="124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522D75D-CC03-3A41-9564-0CB822C727E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66451" y="3638935"/>
                  <a:ext cx="46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4C92663-613B-4B02-A825-48E714A14E0E}"/>
                    </a:ext>
                  </a:extLst>
                </p14:cNvPr>
                <p14:cNvContentPartPr/>
                <p14:nvPr/>
              </p14:nvContentPartPr>
              <p14:xfrm>
                <a:off x="3810131" y="3397375"/>
                <a:ext cx="241920" cy="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4C92663-613B-4B02-A825-48E714A14E0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92131" y="3379735"/>
                  <a:ext cx="27756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B57D704-35CB-9EB1-E644-CB32E6A4389D}"/>
                  </a:ext>
                </a:extLst>
              </p14:cNvPr>
              <p14:cNvContentPartPr/>
              <p14:nvPr/>
            </p14:nvContentPartPr>
            <p14:xfrm>
              <a:off x="3810131" y="2916415"/>
              <a:ext cx="806760" cy="867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B57D704-35CB-9EB1-E644-CB32E6A4389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92131" y="2898775"/>
                <a:ext cx="842400" cy="12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67EF8E5-9B9B-DC01-EC3E-3F29AE5E5141}"/>
              </a:ext>
            </a:extLst>
          </p:cNvPr>
          <p:cNvGrpSpPr/>
          <p:nvPr/>
        </p:nvGrpSpPr>
        <p:grpSpPr>
          <a:xfrm>
            <a:off x="4719491" y="2668375"/>
            <a:ext cx="260640" cy="433800"/>
            <a:chOff x="4719491" y="2668375"/>
            <a:chExt cx="26064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566A663-A1A1-B452-C233-FB05DA514C43}"/>
                    </a:ext>
                  </a:extLst>
                </p14:cNvPr>
                <p14:cNvContentPartPr/>
                <p14:nvPr/>
              </p14:nvContentPartPr>
              <p14:xfrm>
                <a:off x="4747931" y="2857015"/>
                <a:ext cx="195840" cy="119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566A663-A1A1-B452-C233-FB05DA514C4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30291" y="2839015"/>
                  <a:ext cx="231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C256F76-B1D0-1431-84C4-5DEAA7F47B19}"/>
                    </a:ext>
                  </a:extLst>
                </p14:cNvPr>
                <p14:cNvContentPartPr/>
                <p14:nvPr/>
              </p14:nvContentPartPr>
              <p14:xfrm>
                <a:off x="4961051" y="3010735"/>
                <a:ext cx="19080" cy="91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C256F76-B1D0-1431-84C4-5DEAA7F47B1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943051" y="2993095"/>
                  <a:ext cx="54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8F82756-B38C-CD71-EFD2-69B6975ED426}"/>
                    </a:ext>
                  </a:extLst>
                </p14:cNvPr>
                <p14:cNvContentPartPr/>
                <p14:nvPr/>
              </p14:nvContentPartPr>
              <p14:xfrm>
                <a:off x="4719491" y="2774575"/>
                <a:ext cx="254880" cy="15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8F82756-B38C-CD71-EFD2-69B6975ED42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701491" y="2756575"/>
                  <a:ext cx="290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0866612-FA89-18E2-35D3-BF3848D55934}"/>
                    </a:ext>
                  </a:extLst>
                </p14:cNvPr>
                <p14:cNvContentPartPr/>
                <p14:nvPr/>
              </p14:nvContentPartPr>
              <p14:xfrm>
                <a:off x="4815251" y="2668375"/>
                <a:ext cx="26640" cy="23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0866612-FA89-18E2-35D3-BF3848D5593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97251" y="2650735"/>
                  <a:ext cx="6228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A830AE0-D074-8658-40F1-2177F4FB3913}"/>
                  </a:ext>
                </a:extLst>
              </p14:cNvPr>
              <p14:cNvContentPartPr/>
              <p14:nvPr/>
            </p14:nvContentPartPr>
            <p14:xfrm>
              <a:off x="954971" y="4594735"/>
              <a:ext cx="124920" cy="3722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A830AE0-D074-8658-40F1-2177F4FB391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37331" y="4576735"/>
                <a:ext cx="16056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9705064-F448-51BA-7431-DBF23180BCA0}"/>
                  </a:ext>
                </a:extLst>
              </p14:cNvPr>
              <p14:cNvContentPartPr/>
              <p14:nvPr/>
            </p14:nvContentPartPr>
            <p14:xfrm>
              <a:off x="914291" y="4568455"/>
              <a:ext cx="364320" cy="842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9705064-F448-51BA-7431-DBF23180BCA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96651" y="4550455"/>
                <a:ext cx="3999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0A1DD79-3531-2EA7-C038-C31E3B8B7D8A}"/>
                  </a:ext>
                </a:extLst>
              </p14:cNvPr>
              <p14:cNvContentPartPr/>
              <p14:nvPr/>
            </p14:nvContentPartPr>
            <p14:xfrm>
              <a:off x="1203011" y="4564135"/>
              <a:ext cx="291600" cy="4320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0A1DD79-3531-2EA7-C038-C31E3B8B7D8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185371" y="4546495"/>
                <a:ext cx="32724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6F40393D-496E-B869-FC8B-91CD96E7D884}"/>
                  </a:ext>
                </a:extLst>
              </p14:cNvPr>
              <p14:cNvContentPartPr/>
              <p14:nvPr/>
            </p14:nvContentPartPr>
            <p14:xfrm>
              <a:off x="1348091" y="4726495"/>
              <a:ext cx="254520" cy="414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6F40393D-496E-B869-FC8B-91CD96E7D88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330451" y="4708855"/>
                <a:ext cx="2901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F822321-B240-7DB5-B5CD-052EA0831589}"/>
                  </a:ext>
                </a:extLst>
              </p14:cNvPr>
              <p14:cNvContentPartPr/>
              <p14:nvPr/>
            </p14:nvContentPartPr>
            <p14:xfrm>
              <a:off x="1575971" y="4605535"/>
              <a:ext cx="286200" cy="3294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F822321-B240-7DB5-B5CD-052EA083158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557971" y="4587535"/>
                <a:ext cx="32184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63C4619-F0C4-F2F5-AB4F-F35F58190FF9}"/>
              </a:ext>
            </a:extLst>
          </p:cNvPr>
          <p:cNvGrpSpPr/>
          <p:nvPr/>
        </p:nvGrpSpPr>
        <p:grpSpPr>
          <a:xfrm>
            <a:off x="2207051" y="4603375"/>
            <a:ext cx="626040" cy="358200"/>
            <a:chOff x="2207051" y="4603375"/>
            <a:chExt cx="6260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1896FED-E4CA-3A41-F1A9-6462428A9693}"/>
                    </a:ext>
                  </a:extLst>
                </p14:cNvPr>
                <p14:cNvContentPartPr/>
                <p14:nvPr/>
              </p14:nvContentPartPr>
              <p14:xfrm>
                <a:off x="2207051" y="4603375"/>
                <a:ext cx="52200" cy="316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1896FED-E4CA-3A41-F1A9-6462428A969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189051" y="4585375"/>
                  <a:ext cx="878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7AE07F0-C1F3-8525-97A8-807274B7CA9E}"/>
                    </a:ext>
                  </a:extLst>
                </p14:cNvPr>
                <p14:cNvContentPartPr/>
                <p14:nvPr/>
              </p14:nvContentPartPr>
              <p14:xfrm>
                <a:off x="2312891" y="4632175"/>
                <a:ext cx="115560" cy="304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7AE07F0-C1F3-8525-97A8-807274B7CA9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95251" y="4614175"/>
                  <a:ext cx="1512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29F2E9E-1AC9-206C-AC8D-6F6954AAF61C}"/>
                    </a:ext>
                  </a:extLst>
                </p14:cNvPr>
                <p14:cNvContentPartPr/>
                <p14:nvPr/>
              </p14:nvContentPartPr>
              <p14:xfrm>
                <a:off x="2603051" y="4645135"/>
                <a:ext cx="182160" cy="316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29F2E9E-1AC9-206C-AC8D-6F6954AAF61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85051" y="4627135"/>
                  <a:ext cx="2178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6353D05-B59D-076F-CB51-964452A9C927}"/>
                    </a:ext>
                  </a:extLst>
                </p14:cNvPr>
                <p14:cNvContentPartPr/>
                <p14:nvPr/>
              </p14:nvContentPartPr>
              <p14:xfrm>
                <a:off x="2623211" y="4801735"/>
                <a:ext cx="179280" cy="22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6353D05-B59D-076F-CB51-964452A9C92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05571" y="4784095"/>
                  <a:ext cx="214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A411C18-066F-D1E7-ACDA-C9D321EA2EAE}"/>
                    </a:ext>
                  </a:extLst>
                </p14:cNvPr>
                <p14:cNvContentPartPr/>
                <p14:nvPr/>
              </p14:nvContentPartPr>
              <p14:xfrm>
                <a:off x="2601611" y="4623895"/>
                <a:ext cx="231480" cy="76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A411C18-066F-D1E7-ACDA-C9D321EA2EA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83611" y="4606255"/>
                  <a:ext cx="2671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E2413AB-1E9C-11EE-9EE2-7BF0B5FFFEC3}"/>
              </a:ext>
            </a:extLst>
          </p:cNvPr>
          <p:cNvGrpSpPr/>
          <p:nvPr/>
        </p:nvGrpSpPr>
        <p:grpSpPr>
          <a:xfrm>
            <a:off x="3235211" y="4552615"/>
            <a:ext cx="1660320" cy="518400"/>
            <a:chOff x="3235211" y="4552615"/>
            <a:chExt cx="166032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E4A0E35-A614-49E1-C180-035B0F1D5CF2}"/>
                    </a:ext>
                  </a:extLst>
                </p14:cNvPr>
                <p14:cNvContentPartPr/>
                <p14:nvPr/>
              </p14:nvContentPartPr>
              <p14:xfrm>
                <a:off x="3235211" y="4775455"/>
                <a:ext cx="314280" cy="183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E4A0E35-A614-49E1-C180-035B0F1D5CF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217571" y="4757455"/>
                  <a:ext cx="349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9F672EA-C69D-C0B3-94BB-74519E23F609}"/>
                    </a:ext>
                  </a:extLst>
                </p14:cNvPr>
                <p14:cNvContentPartPr/>
                <p14:nvPr/>
              </p14:nvContentPartPr>
              <p14:xfrm>
                <a:off x="3392891" y="4672135"/>
                <a:ext cx="25560" cy="22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9F672EA-C69D-C0B3-94BB-74519E23F60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74891" y="4654135"/>
                  <a:ext cx="61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0E88998-4520-DAA6-7FEE-E4DB0FB85CAE}"/>
                    </a:ext>
                  </a:extLst>
                </p14:cNvPr>
                <p14:cNvContentPartPr/>
                <p14:nvPr/>
              </p14:nvContentPartPr>
              <p14:xfrm>
                <a:off x="3816611" y="4552615"/>
                <a:ext cx="545040" cy="352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E88998-4520-DAA6-7FEE-E4DB0FB85CA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98611" y="4534975"/>
                  <a:ext cx="5806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A459AA1-23E2-5B13-FDBD-66722E49C48B}"/>
                    </a:ext>
                  </a:extLst>
                </p14:cNvPr>
                <p14:cNvContentPartPr/>
                <p14:nvPr/>
              </p14:nvContentPartPr>
              <p14:xfrm>
                <a:off x="4263731" y="4757455"/>
                <a:ext cx="182880" cy="27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A459AA1-23E2-5B13-FDBD-66722E49C48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46091" y="4739815"/>
                  <a:ext cx="218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3573BE7-969D-DB22-CB1A-52EE638BDF06}"/>
                    </a:ext>
                  </a:extLst>
                </p14:cNvPr>
                <p14:cNvContentPartPr/>
                <p14:nvPr/>
              </p14:nvContentPartPr>
              <p14:xfrm>
                <a:off x="3923171" y="4701295"/>
                <a:ext cx="141120" cy="44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3573BE7-969D-DB22-CB1A-52EE638BDF0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05531" y="4683295"/>
                  <a:ext cx="176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32E0933-3F05-6AFA-9458-C552A69AB294}"/>
                    </a:ext>
                  </a:extLst>
                </p14:cNvPr>
                <p14:cNvContentPartPr/>
                <p14:nvPr/>
              </p14:nvContentPartPr>
              <p14:xfrm>
                <a:off x="4668731" y="4651615"/>
                <a:ext cx="226800" cy="419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32E0933-3F05-6AFA-9458-C552A69AB29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50731" y="4633615"/>
                  <a:ext cx="262440" cy="45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4B3E6244-8B5E-8AD0-8549-5B855A6D5925}"/>
              </a:ext>
            </a:extLst>
          </p:cNvPr>
          <p:cNvGrpSpPr/>
          <p:nvPr/>
        </p:nvGrpSpPr>
        <p:grpSpPr>
          <a:xfrm>
            <a:off x="5274251" y="4221055"/>
            <a:ext cx="3715200" cy="858240"/>
            <a:chOff x="5274251" y="4221055"/>
            <a:chExt cx="3715200" cy="85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D800A1F-A154-226C-4C29-44A92D52B931}"/>
                    </a:ext>
                  </a:extLst>
                </p14:cNvPr>
                <p14:cNvContentPartPr/>
                <p14:nvPr/>
              </p14:nvContentPartPr>
              <p14:xfrm>
                <a:off x="5274251" y="4451455"/>
                <a:ext cx="1785960" cy="627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D800A1F-A154-226C-4C29-44A92D52B93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56611" y="4433815"/>
                  <a:ext cx="182160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5692E7A-6F4F-B692-5166-00E7DC4A9060}"/>
                    </a:ext>
                  </a:extLst>
                </p14:cNvPr>
                <p14:cNvContentPartPr/>
                <p14:nvPr/>
              </p14:nvContentPartPr>
              <p14:xfrm>
                <a:off x="6700211" y="4578175"/>
                <a:ext cx="22680" cy="26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5692E7A-6F4F-B692-5166-00E7DC4A906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82211" y="4560175"/>
                  <a:ext cx="58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B80F4C5-2A27-2A3B-6923-0AB918C50628}"/>
                    </a:ext>
                  </a:extLst>
                </p14:cNvPr>
                <p14:cNvContentPartPr/>
                <p14:nvPr/>
              </p14:nvContentPartPr>
              <p14:xfrm>
                <a:off x="7377371" y="4221055"/>
                <a:ext cx="1612080" cy="796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B80F4C5-2A27-2A3B-6923-0AB918C5062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59731" y="4203415"/>
                  <a:ext cx="1647720" cy="83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711CA1E-F173-E7F6-AACE-3D2B027855C0}"/>
                    </a:ext>
                  </a:extLst>
                </p14:cNvPr>
                <p14:cNvContentPartPr/>
                <p14:nvPr/>
              </p14:nvContentPartPr>
              <p14:xfrm>
                <a:off x="8455931" y="4512295"/>
                <a:ext cx="34920" cy="17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711CA1E-F173-E7F6-AACE-3D2B027855C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38291" y="4494295"/>
                  <a:ext cx="70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2DAF2CD-E765-7194-DE32-69B23316ED04}"/>
                    </a:ext>
                  </a:extLst>
                </p14:cNvPr>
                <p14:cNvContentPartPr/>
                <p14:nvPr/>
              </p14:nvContentPartPr>
              <p14:xfrm>
                <a:off x="7999811" y="4500415"/>
                <a:ext cx="455040" cy="74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2DAF2CD-E765-7194-DE32-69B23316ED0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81811" y="4482775"/>
                  <a:ext cx="4906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3952BFD-AF90-4237-9AEC-AA05195E127E}"/>
              </a:ext>
            </a:extLst>
          </p:cNvPr>
          <p:cNvGrpSpPr/>
          <p:nvPr/>
        </p:nvGrpSpPr>
        <p:grpSpPr>
          <a:xfrm>
            <a:off x="2533931" y="5512735"/>
            <a:ext cx="3171600" cy="735840"/>
            <a:chOff x="2533931" y="5512735"/>
            <a:chExt cx="3171600" cy="7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BC4354E-0A06-CE1B-A55C-F3BCC7CCB4F1}"/>
                    </a:ext>
                  </a:extLst>
                </p14:cNvPr>
                <p14:cNvContentPartPr/>
                <p14:nvPr/>
              </p14:nvContentPartPr>
              <p14:xfrm>
                <a:off x="2660291" y="5704975"/>
                <a:ext cx="32040" cy="298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BC4354E-0A06-CE1B-A55C-F3BCC7CCB4F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42651" y="5686975"/>
                  <a:ext cx="676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787DC88-9F36-CAFE-E9A4-D086B59C1C79}"/>
                    </a:ext>
                  </a:extLst>
                </p14:cNvPr>
                <p14:cNvContentPartPr/>
                <p14:nvPr/>
              </p14:nvContentPartPr>
              <p14:xfrm>
                <a:off x="2533931" y="5700655"/>
                <a:ext cx="357480" cy="40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787DC88-9F36-CAFE-E9A4-D086B59C1C7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515931" y="5683015"/>
                  <a:ext cx="3931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79043F8-6A1A-495D-9CC2-B4E2A0049DA8}"/>
                    </a:ext>
                  </a:extLst>
                </p14:cNvPr>
                <p14:cNvContentPartPr/>
                <p14:nvPr/>
              </p14:nvContentPartPr>
              <p14:xfrm>
                <a:off x="2834531" y="6015295"/>
                <a:ext cx="109440" cy="219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79043F8-6A1A-495D-9CC2-B4E2A0049DA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16891" y="5997295"/>
                  <a:ext cx="1450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810FFE5-845C-DEC9-6BB1-4A19E10D236F}"/>
                    </a:ext>
                  </a:extLst>
                </p14:cNvPr>
                <p14:cNvContentPartPr/>
                <p14:nvPr/>
              </p14:nvContentPartPr>
              <p14:xfrm>
                <a:off x="2793491" y="6088015"/>
                <a:ext cx="189360" cy="69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810FFE5-845C-DEC9-6BB1-4A19E10D236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75851" y="6070375"/>
                  <a:ext cx="225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164AEC6-260A-4947-4DF6-ECE559CCD47F}"/>
                    </a:ext>
                  </a:extLst>
                </p14:cNvPr>
                <p14:cNvContentPartPr/>
                <p14:nvPr/>
              </p14:nvContentPartPr>
              <p14:xfrm>
                <a:off x="3022091" y="6157495"/>
                <a:ext cx="72720" cy="74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164AEC6-260A-4947-4DF6-ECE559CCD4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04091" y="6139495"/>
                  <a:ext cx="108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A3EA687-768D-3335-5628-A75343B53D92}"/>
                    </a:ext>
                  </a:extLst>
                </p14:cNvPr>
                <p14:cNvContentPartPr/>
                <p14:nvPr/>
              </p14:nvContentPartPr>
              <p14:xfrm>
                <a:off x="3159611" y="6013495"/>
                <a:ext cx="125640" cy="207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A3EA687-768D-3335-5628-A75343B53D9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41611" y="5995495"/>
                  <a:ext cx="161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E717227-C8FF-205B-92A4-B311C1D05658}"/>
                    </a:ext>
                  </a:extLst>
                </p14:cNvPr>
                <p14:cNvContentPartPr/>
                <p14:nvPr/>
              </p14:nvContentPartPr>
              <p14:xfrm>
                <a:off x="3115331" y="6064615"/>
                <a:ext cx="205560" cy="41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E717227-C8FF-205B-92A4-B311C1D0565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97331" y="6046615"/>
                  <a:ext cx="241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AFF5B01-5E54-3229-D72B-F7E0CCB67F31}"/>
                    </a:ext>
                  </a:extLst>
                </p14:cNvPr>
                <p14:cNvContentPartPr/>
                <p14:nvPr/>
              </p14:nvContentPartPr>
              <p14:xfrm>
                <a:off x="3346811" y="6158935"/>
                <a:ext cx="108360" cy="84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AFF5B01-5E54-3229-D72B-F7E0CCB67F3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29171" y="6140935"/>
                  <a:ext cx="144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148588B-DC24-DEEF-6357-348C984139E9}"/>
                    </a:ext>
                  </a:extLst>
                </p14:cNvPr>
                <p14:cNvContentPartPr/>
                <p14:nvPr/>
              </p14:nvContentPartPr>
              <p14:xfrm>
                <a:off x="3519611" y="5968495"/>
                <a:ext cx="30240" cy="280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148588B-DC24-DEEF-6357-348C984139E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501611" y="5950495"/>
                  <a:ext cx="658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1C50D6B-5085-5130-E91F-707663B06CFC}"/>
                    </a:ext>
                  </a:extLst>
                </p14:cNvPr>
                <p14:cNvContentPartPr/>
                <p14:nvPr/>
              </p14:nvContentPartPr>
              <p14:xfrm>
                <a:off x="3808331" y="5773015"/>
                <a:ext cx="238680" cy="36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1C50D6B-5085-5130-E91F-707663B06CF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90331" y="5755015"/>
                  <a:ext cx="274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2AB1F91-1E50-0B95-BE8B-3FDB587CDCB4}"/>
                    </a:ext>
                  </a:extLst>
                </p14:cNvPr>
                <p14:cNvContentPartPr/>
                <p14:nvPr/>
              </p14:nvContentPartPr>
              <p14:xfrm>
                <a:off x="3836771" y="5873815"/>
                <a:ext cx="225360" cy="43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2AB1F91-1E50-0B95-BE8B-3FDB587CDCB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819131" y="5855815"/>
                  <a:ext cx="2610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C723B04-C791-07CD-6464-B89AD43201A9}"/>
                    </a:ext>
                  </a:extLst>
                </p14:cNvPr>
                <p14:cNvContentPartPr/>
                <p14:nvPr/>
              </p14:nvContentPartPr>
              <p14:xfrm>
                <a:off x="4327451" y="5546575"/>
                <a:ext cx="9000" cy="209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C723B04-C791-07CD-6464-B89AD43201A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309811" y="5528575"/>
                  <a:ext cx="44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385B3ED-DF0E-3E7F-1851-560245E26FD0}"/>
                    </a:ext>
                  </a:extLst>
                </p14:cNvPr>
                <p14:cNvContentPartPr/>
                <p14:nvPr/>
              </p14:nvContentPartPr>
              <p14:xfrm>
                <a:off x="4218371" y="5783455"/>
                <a:ext cx="313560" cy="74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385B3ED-DF0E-3E7F-1851-560245E26FD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200371" y="5765455"/>
                  <a:ext cx="349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970FA94-1EF6-DFB6-8764-495169D103EA}"/>
                    </a:ext>
                  </a:extLst>
                </p14:cNvPr>
                <p14:cNvContentPartPr/>
                <p14:nvPr/>
              </p14:nvContentPartPr>
              <p14:xfrm>
                <a:off x="4280651" y="5946535"/>
                <a:ext cx="153360" cy="157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970FA94-1EF6-DFB6-8764-495169D103E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263011" y="5928895"/>
                  <a:ext cx="189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4824298-7449-F3E8-6F75-76378C280599}"/>
                    </a:ext>
                  </a:extLst>
                </p14:cNvPr>
                <p14:cNvContentPartPr/>
                <p14:nvPr/>
              </p14:nvContentPartPr>
              <p14:xfrm>
                <a:off x="4688531" y="5652415"/>
                <a:ext cx="275400" cy="318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4824298-7449-F3E8-6F75-76378C28059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70891" y="5634775"/>
                  <a:ext cx="3110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8225E66-2035-DD81-2EAD-FD5DCF7E5BF2}"/>
                    </a:ext>
                  </a:extLst>
                </p14:cNvPr>
                <p14:cNvContentPartPr/>
                <p14:nvPr/>
              </p14:nvContentPartPr>
              <p14:xfrm>
                <a:off x="5125571" y="5955535"/>
                <a:ext cx="42840" cy="115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8225E66-2035-DD81-2EAD-FD5DCF7E5BF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07571" y="5937895"/>
                  <a:ext cx="78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94FE926-8860-29A8-1183-D2E752E011E9}"/>
                    </a:ext>
                  </a:extLst>
                </p14:cNvPr>
                <p14:cNvContentPartPr/>
                <p14:nvPr/>
              </p14:nvContentPartPr>
              <p14:xfrm>
                <a:off x="5309171" y="5734855"/>
                <a:ext cx="190440" cy="205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94FE926-8860-29A8-1183-D2E752E011E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91171" y="5717215"/>
                  <a:ext cx="2260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679772A-D243-FA3E-BB7F-8554062EB3F0}"/>
                    </a:ext>
                  </a:extLst>
                </p14:cNvPr>
                <p14:cNvContentPartPr/>
                <p14:nvPr/>
              </p14:nvContentPartPr>
              <p14:xfrm>
                <a:off x="5516891" y="5964895"/>
                <a:ext cx="7200" cy="111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679772A-D243-FA3E-BB7F-8554062EB3F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98891" y="5947255"/>
                  <a:ext cx="42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9832C32-6FF7-5D6C-3B17-074ABF1BC117}"/>
                    </a:ext>
                  </a:extLst>
                </p14:cNvPr>
                <p14:cNvContentPartPr/>
                <p14:nvPr/>
              </p14:nvContentPartPr>
              <p14:xfrm>
                <a:off x="5324651" y="5572495"/>
                <a:ext cx="47520" cy="81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9832C32-6FF7-5D6C-3B17-074ABF1BC11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306651" y="5554855"/>
                  <a:ext cx="83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F6C79CB-5F16-5AD4-AF7A-223174B576C7}"/>
                    </a:ext>
                  </a:extLst>
                </p14:cNvPr>
                <p14:cNvContentPartPr/>
                <p14:nvPr/>
              </p14:nvContentPartPr>
              <p14:xfrm>
                <a:off x="5572331" y="5512735"/>
                <a:ext cx="133200" cy="187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F6C79CB-5F16-5AD4-AF7A-223174B576C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54691" y="5495095"/>
                  <a:ext cx="16884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CB0DB59-336F-BBD4-CF02-806766EC2DD2}"/>
                  </a:ext>
                </a:extLst>
              </p14:cNvPr>
              <p14:cNvContentPartPr/>
              <p14:nvPr/>
            </p14:nvContentPartPr>
            <p14:xfrm>
              <a:off x="7389611" y="5935375"/>
              <a:ext cx="8640" cy="741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CB0DB59-336F-BBD4-CF02-806766EC2DD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371971" y="5917735"/>
                <a:ext cx="4428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AC43311-0963-AF51-CFA2-6B1CA4308556}"/>
              </a:ext>
            </a:extLst>
          </p:cNvPr>
          <p:cNvGrpSpPr/>
          <p:nvPr/>
        </p:nvGrpSpPr>
        <p:grpSpPr>
          <a:xfrm>
            <a:off x="6204131" y="5557015"/>
            <a:ext cx="1067760" cy="528840"/>
            <a:chOff x="6204131" y="5557015"/>
            <a:chExt cx="106776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5577D31-D9BB-5B02-39F3-A3F0DB3AC746}"/>
                    </a:ext>
                  </a:extLst>
                </p14:cNvPr>
                <p14:cNvContentPartPr/>
                <p14:nvPr/>
              </p14:nvContentPartPr>
              <p14:xfrm>
                <a:off x="6204131" y="5797855"/>
                <a:ext cx="223200" cy="84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5577D31-D9BB-5B02-39F3-A3F0DB3AC74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86131" y="5779855"/>
                  <a:ext cx="258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1C9E442-C6ED-5126-6A3D-37B98F855B0B}"/>
                    </a:ext>
                  </a:extLst>
                </p14:cNvPr>
                <p14:cNvContentPartPr/>
                <p14:nvPr/>
              </p14:nvContentPartPr>
              <p14:xfrm>
                <a:off x="6221051" y="5931415"/>
                <a:ext cx="229320" cy="47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1C9E442-C6ED-5126-6A3D-37B98F855B0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03411" y="5913775"/>
                  <a:ext cx="264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BDD89C0-D905-CDA8-252D-11FF1CDD5D93}"/>
                    </a:ext>
                  </a:extLst>
                </p14:cNvPr>
                <p14:cNvContentPartPr/>
                <p14:nvPr/>
              </p14:nvContentPartPr>
              <p14:xfrm>
                <a:off x="6750251" y="5557015"/>
                <a:ext cx="15120" cy="203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BDD89C0-D905-CDA8-252D-11FF1CDD5D9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732611" y="5539375"/>
                  <a:ext cx="50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F951C78-4E4E-FD60-058D-5A4F3AFA310E}"/>
                    </a:ext>
                  </a:extLst>
                </p14:cNvPr>
                <p14:cNvContentPartPr/>
                <p14:nvPr/>
              </p14:nvContentPartPr>
              <p14:xfrm>
                <a:off x="6680771" y="5812255"/>
                <a:ext cx="271080" cy="51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F951C78-4E4E-FD60-058D-5A4F3AFA310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63131" y="5794255"/>
                  <a:ext cx="306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D1E093F-ABD8-39B0-1249-CFFFF91B172B}"/>
                    </a:ext>
                  </a:extLst>
                </p14:cNvPr>
                <p14:cNvContentPartPr/>
                <p14:nvPr/>
              </p14:nvContentPartPr>
              <p14:xfrm>
                <a:off x="6727211" y="5936455"/>
                <a:ext cx="175320" cy="149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D1E093F-ABD8-39B0-1249-CFFFF91B172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709211" y="5918455"/>
                  <a:ext cx="210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5404E0A-FCB5-2F87-0DDD-A6842802E2F5}"/>
                    </a:ext>
                  </a:extLst>
                </p14:cNvPr>
                <p14:cNvContentPartPr/>
                <p14:nvPr/>
              </p14:nvContentPartPr>
              <p14:xfrm>
                <a:off x="7086851" y="5639815"/>
                <a:ext cx="185040" cy="329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5404E0A-FCB5-2F87-0DDD-A6842802E2F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069211" y="5622175"/>
                  <a:ext cx="22068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DFC0A26C-904D-50FC-046A-4F7170C266AF}"/>
              </a:ext>
            </a:extLst>
          </p:cNvPr>
          <p:cNvGrpSpPr/>
          <p:nvPr/>
        </p:nvGrpSpPr>
        <p:grpSpPr>
          <a:xfrm>
            <a:off x="7537571" y="5500135"/>
            <a:ext cx="1198440" cy="698760"/>
            <a:chOff x="7537571" y="5500135"/>
            <a:chExt cx="119844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CACA20A-20AA-42E1-6E99-C37C12919337}"/>
                    </a:ext>
                  </a:extLst>
                </p14:cNvPr>
                <p14:cNvContentPartPr/>
                <p14:nvPr/>
              </p14:nvContentPartPr>
              <p14:xfrm>
                <a:off x="7692731" y="5716855"/>
                <a:ext cx="142920" cy="169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CACA20A-20AA-42E1-6E99-C37C1291933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74731" y="5698855"/>
                  <a:ext cx="178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2ED6B32-35D8-4921-5B97-CB0B2021134D}"/>
                    </a:ext>
                  </a:extLst>
                </p14:cNvPr>
                <p14:cNvContentPartPr/>
                <p14:nvPr/>
              </p14:nvContentPartPr>
              <p14:xfrm>
                <a:off x="7856171" y="5937535"/>
                <a:ext cx="5760" cy="68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2ED6B32-35D8-4921-5B97-CB0B2021134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838171" y="5919895"/>
                  <a:ext cx="41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438FD1B-552D-683B-B42F-660AFEAE2DB9}"/>
                    </a:ext>
                  </a:extLst>
                </p14:cNvPr>
                <p14:cNvContentPartPr/>
                <p14:nvPr/>
              </p14:nvContentPartPr>
              <p14:xfrm>
                <a:off x="7659971" y="5625775"/>
                <a:ext cx="216720" cy="20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438FD1B-552D-683B-B42F-660AFEAE2DB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42331" y="5607775"/>
                  <a:ext cx="252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1B72D86-5ECB-0C30-1CCC-AEA946CF4F4F}"/>
                    </a:ext>
                  </a:extLst>
                </p14:cNvPr>
                <p14:cNvContentPartPr/>
                <p14:nvPr/>
              </p14:nvContentPartPr>
              <p14:xfrm>
                <a:off x="7999811" y="5822335"/>
                <a:ext cx="140400" cy="36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1B72D86-5ECB-0C30-1CCC-AEA946CF4F4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982171" y="5804695"/>
                  <a:ext cx="1760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2F98062-239B-C737-2DA3-371EBD8C6D1F}"/>
                    </a:ext>
                  </a:extLst>
                </p14:cNvPr>
                <p14:cNvContentPartPr/>
                <p14:nvPr/>
              </p14:nvContentPartPr>
              <p14:xfrm>
                <a:off x="8206451" y="5776615"/>
                <a:ext cx="155520" cy="153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2F98062-239B-C737-2DA3-371EBD8C6D1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188451" y="5758615"/>
                  <a:ext cx="1911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558A37B-2DBC-6D52-6256-302958BE9A82}"/>
                    </a:ext>
                  </a:extLst>
                </p14:cNvPr>
                <p14:cNvContentPartPr/>
                <p14:nvPr/>
              </p14:nvContentPartPr>
              <p14:xfrm>
                <a:off x="8162531" y="5682295"/>
                <a:ext cx="211680" cy="32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558A37B-2DBC-6D52-6256-302958BE9A8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44891" y="5664655"/>
                  <a:ext cx="247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8BE1A64-D7AE-41F5-FFB5-256F968BDDF4}"/>
                    </a:ext>
                  </a:extLst>
                </p14:cNvPr>
                <p14:cNvContentPartPr/>
                <p14:nvPr/>
              </p14:nvContentPartPr>
              <p14:xfrm>
                <a:off x="8355851" y="5939335"/>
                <a:ext cx="69480" cy="84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8BE1A64-D7AE-41F5-FFB5-256F968BDDF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338211" y="5921695"/>
                  <a:ext cx="105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57433E4-AF1F-F055-D726-23B7D55217CD}"/>
                    </a:ext>
                  </a:extLst>
                </p14:cNvPr>
                <p14:cNvContentPartPr/>
                <p14:nvPr/>
              </p14:nvContentPartPr>
              <p14:xfrm>
                <a:off x="7737731" y="5525695"/>
                <a:ext cx="41400" cy="20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57433E4-AF1F-F055-D726-23B7D55217C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719731" y="5507695"/>
                  <a:ext cx="77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3D98FB8-D20B-E58C-C2D8-1FFAAA81F42E}"/>
                    </a:ext>
                  </a:extLst>
                </p14:cNvPr>
                <p14:cNvContentPartPr/>
                <p14:nvPr/>
              </p14:nvContentPartPr>
              <p14:xfrm>
                <a:off x="8212571" y="5565295"/>
                <a:ext cx="56160" cy="57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3D98FB8-D20B-E58C-C2D8-1FFAAA81F42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94571" y="5547295"/>
                  <a:ext cx="91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1E0BC12-372E-0D95-F624-6D024B347101}"/>
                    </a:ext>
                  </a:extLst>
                </p14:cNvPr>
                <p14:cNvContentPartPr/>
                <p14:nvPr/>
              </p14:nvContentPartPr>
              <p14:xfrm>
                <a:off x="7537571" y="5500135"/>
                <a:ext cx="143280" cy="624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1E0BC12-372E-0D95-F624-6D024B34710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519571" y="5482495"/>
                  <a:ext cx="17892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3123EED-9780-CE1C-4297-1A3BE2579E3A}"/>
                    </a:ext>
                  </a:extLst>
                </p14:cNvPr>
                <p14:cNvContentPartPr/>
                <p14:nvPr/>
              </p14:nvContentPartPr>
              <p14:xfrm>
                <a:off x="8460611" y="5542615"/>
                <a:ext cx="179280" cy="656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3123EED-9780-CE1C-4297-1A3BE2579E3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42971" y="5524975"/>
                  <a:ext cx="21492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4745E91-4571-9550-9F30-7E621FB60849}"/>
                    </a:ext>
                  </a:extLst>
                </p14:cNvPr>
                <p14:cNvContentPartPr/>
                <p14:nvPr/>
              </p14:nvContentPartPr>
              <p14:xfrm>
                <a:off x="8647091" y="5514535"/>
                <a:ext cx="88920" cy="125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4745E91-4571-9550-9F30-7E621FB6084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629091" y="5496535"/>
                  <a:ext cx="12456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73C71BC-AD99-EFC6-4CF2-590CD120A674}"/>
                  </a:ext>
                </a:extLst>
              </p14:cNvPr>
              <p14:cNvContentPartPr/>
              <p14:nvPr/>
            </p14:nvContentPartPr>
            <p14:xfrm>
              <a:off x="10720691" y="5513815"/>
              <a:ext cx="149040" cy="1774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73C71BC-AD99-EFC6-4CF2-590CD120A674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0702691" y="5496175"/>
                <a:ext cx="1846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4C69016C-7CD1-60B0-3C8C-F5065B67C57C}"/>
                  </a:ext>
                </a:extLst>
              </p14:cNvPr>
              <p14:cNvContentPartPr/>
              <p14:nvPr/>
            </p14:nvContentPartPr>
            <p14:xfrm>
              <a:off x="8286011" y="3627775"/>
              <a:ext cx="1407240" cy="18435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4C69016C-7CD1-60B0-3C8C-F5065B67C57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268011" y="3609775"/>
                <a:ext cx="1442880" cy="18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9DD2DA6-A73B-D8C7-FAB8-987085594880}"/>
              </a:ext>
            </a:extLst>
          </p:cNvPr>
          <p:cNvGrpSpPr/>
          <p:nvPr/>
        </p:nvGrpSpPr>
        <p:grpSpPr>
          <a:xfrm>
            <a:off x="9029051" y="5605975"/>
            <a:ext cx="1629720" cy="528840"/>
            <a:chOff x="9029051" y="5605975"/>
            <a:chExt cx="162972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989A208-1F9A-7D07-257E-E4A2462395F5}"/>
                    </a:ext>
                  </a:extLst>
                </p14:cNvPr>
                <p14:cNvContentPartPr/>
                <p14:nvPr/>
              </p14:nvContentPartPr>
              <p14:xfrm>
                <a:off x="9029051" y="5823055"/>
                <a:ext cx="302400" cy="54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989A208-1F9A-7D07-257E-E4A2462395F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011411" y="5805055"/>
                  <a:ext cx="338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8ACF592-D313-4A06-6E1E-A517FBF1E3BD}"/>
                    </a:ext>
                  </a:extLst>
                </p14:cNvPr>
                <p14:cNvContentPartPr/>
                <p14:nvPr/>
              </p14:nvContentPartPr>
              <p14:xfrm>
                <a:off x="9049571" y="5978575"/>
                <a:ext cx="216360" cy="9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8ACF592-D313-4A06-6E1E-A517FBF1E3B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031931" y="5960935"/>
                  <a:ext cx="252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B56D009-C599-B6C6-0F81-7FEF1150F719}"/>
                    </a:ext>
                  </a:extLst>
                </p14:cNvPr>
                <p14:cNvContentPartPr/>
                <p14:nvPr/>
              </p14:nvContentPartPr>
              <p14:xfrm>
                <a:off x="9592811" y="5618215"/>
                <a:ext cx="24120" cy="194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B56D009-C599-B6C6-0F81-7FEF1150F71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575171" y="5600215"/>
                  <a:ext cx="59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BC071F4-6F97-6D1E-11DE-6698DAB8D1FA}"/>
                    </a:ext>
                  </a:extLst>
                </p14:cNvPr>
                <p14:cNvContentPartPr/>
                <p14:nvPr/>
              </p14:nvContentPartPr>
              <p14:xfrm>
                <a:off x="9537011" y="5888575"/>
                <a:ext cx="182880" cy="43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BC071F4-6F97-6D1E-11DE-6698DAB8D1F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519011" y="5870935"/>
                  <a:ext cx="218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8866FEA-AE6C-A83D-D19A-B1E948B5E44D}"/>
                    </a:ext>
                  </a:extLst>
                </p14:cNvPr>
                <p14:cNvContentPartPr/>
                <p14:nvPr/>
              </p14:nvContentPartPr>
              <p14:xfrm>
                <a:off x="9527651" y="5997295"/>
                <a:ext cx="114120" cy="137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8866FEA-AE6C-A83D-D19A-B1E948B5E44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509651" y="5979655"/>
                  <a:ext cx="149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A2A724A-C0A5-2198-4119-4ACCDA6E1990}"/>
                    </a:ext>
                  </a:extLst>
                </p14:cNvPr>
                <p14:cNvContentPartPr/>
                <p14:nvPr/>
              </p14:nvContentPartPr>
              <p14:xfrm>
                <a:off x="9856691" y="5703895"/>
                <a:ext cx="228240" cy="294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A2A724A-C0A5-2198-4119-4ACCDA6E199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838691" y="5686255"/>
                  <a:ext cx="2638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F4F4C41-FC1E-139F-A7B2-D2D076418BB3}"/>
                    </a:ext>
                  </a:extLst>
                </p14:cNvPr>
                <p14:cNvContentPartPr/>
                <p14:nvPr/>
              </p14:nvContentPartPr>
              <p14:xfrm>
                <a:off x="10137851" y="5975335"/>
                <a:ext cx="29160" cy="102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F4F4C41-FC1E-139F-A7B2-D2D076418BB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119851" y="5957695"/>
                  <a:ext cx="64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EE27C45-395A-0DF7-4E08-CEFCB364D6E0}"/>
                    </a:ext>
                  </a:extLst>
                </p14:cNvPr>
                <p14:cNvContentPartPr/>
                <p14:nvPr/>
              </p14:nvContentPartPr>
              <p14:xfrm>
                <a:off x="10313171" y="5752135"/>
                <a:ext cx="199440" cy="208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EE27C45-395A-0DF7-4E08-CEFCB364D6E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295171" y="5734495"/>
                  <a:ext cx="235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C5A03C1-A863-A4DC-67DC-4E907B9CED20}"/>
                    </a:ext>
                  </a:extLst>
                </p14:cNvPr>
                <p14:cNvContentPartPr/>
                <p14:nvPr/>
              </p14:nvContentPartPr>
              <p14:xfrm>
                <a:off x="10494611" y="5975695"/>
                <a:ext cx="22680" cy="108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C5A03C1-A863-A4DC-67DC-4E907B9CED2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76611" y="5958055"/>
                  <a:ext cx="58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C18C3EE-FD16-4F28-E76A-178D1E967E7D}"/>
                    </a:ext>
                  </a:extLst>
                </p14:cNvPr>
                <p14:cNvContentPartPr/>
                <p14:nvPr/>
              </p14:nvContentPartPr>
              <p14:xfrm>
                <a:off x="10565171" y="5997295"/>
                <a:ext cx="93600" cy="110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C18C3EE-FD16-4F28-E76A-178D1E967E7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547531" y="5979295"/>
                  <a:ext cx="129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0D97E94-5920-5196-1502-DA57F518672F}"/>
                    </a:ext>
                  </a:extLst>
                </p14:cNvPr>
                <p14:cNvContentPartPr/>
                <p14:nvPr/>
              </p14:nvContentPartPr>
              <p14:xfrm>
                <a:off x="10371491" y="5605975"/>
                <a:ext cx="39960" cy="57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0D97E94-5920-5196-1502-DA57F518672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353491" y="5588335"/>
                  <a:ext cx="75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00F2865-121E-C70E-ECBE-3E9BAF4277FD}"/>
                    </a:ext>
                  </a:extLst>
                </p14:cNvPr>
                <p14:cNvContentPartPr/>
                <p14:nvPr/>
              </p14:nvContentPartPr>
              <p14:xfrm>
                <a:off x="9488051" y="6000175"/>
                <a:ext cx="78120" cy="41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00F2865-121E-C70E-ECBE-3E9BAF4277F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470051" y="5982535"/>
                  <a:ext cx="11376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19970517-C49B-E84F-EB65-DCFB64AC575A}"/>
                  </a:ext>
                </a:extLst>
              </p14:cNvPr>
              <p14:cNvContentPartPr/>
              <p14:nvPr/>
            </p14:nvContentPartPr>
            <p14:xfrm>
              <a:off x="7741331" y="5498335"/>
              <a:ext cx="43920" cy="396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19970517-C49B-E84F-EB65-DCFB64AC575A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723331" y="5480695"/>
                <a:ext cx="7956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95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B987D0A-11E3-5E42-8252-04F6BDED8B52}"/>
              </a:ext>
            </a:extLst>
          </p:cNvPr>
          <p:cNvGrpSpPr/>
          <p:nvPr/>
        </p:nvGrpSpPr>
        <p:grpSpPr>
          <a:xfrm>
            <a:off x="1370411" y="340615"/>
            <a:ext cx="627120" cy="266400"/>
            <a:chOff x="1370411" y="340615"/>
            <a:chExt cx="62712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DC51E9F-80EC-2C7F-90FE-8CA8C0AB49AC}"/>
                    </a:ext>
                  </a:extLst>
                </p14:cNvPr>
                <p14:cNvContentPartPr/>
                <p14:nvPr/>
              </p14:nvContentPartPr>
              <p14:xfrm>
                <a:off x="1370411" y="348535"/>
                <a:ext cx="52920" cy="258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DC51E9F-80EC-2C7F-90FE-8CA8C0AB49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52411" y="330895"/>
                  <a:ext cx="88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0841E3-2BD6-A412-A28E-292867821BC4}"/>
                    </a:ext>
                  </a:extLst>
                </p14:cNvPr>
                <p14:cNvContentPartPr/>
                <p14:nvPr/>
              </p14:nvContentPartPr>
              <p14:xfrm>
                <a:off x="1386251" y="340615"/>
                <a:ext cx="251640" cy="62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0841E3-2BD6-A412-A28E-292867821B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68611" y="322975"/>
                  <a:ext cx="287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EF206C4-5FCD-1B91-B6F2-9B784800FA5E}"/>
                    </a:ext>
                  </a:extLst>
                </p14:cNvPr>
                <p14:cNvContentPartPr/>
                <p14:nvPr/>
              </p14:nvContentPartPr>
              <p14:xfrm>
                <a:off x="1413971" y="501175"/>
                <a:ext cx="159120" cy="34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EF206C4-5FCD-1B91-B6F2-9B784800FA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5971" y="483535"/>
                  <a:ext cx="194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EBC7E9F-2545-BE41-9AAF-42F1850143E7}"/>
                    </a:ext>
                  </a:extLst>
                </p14:cNvPr>
                <p14:cNvContentPartPr/>
                <p14:nvPr/>
              </p14:nvContentPartPr>
              <p14:xfrm>
                <a:off x="1671371" y="505495"/>
                <a:ext cx="326160" cy="98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EBC7E9F-2545-BE41-9AAF-42F1850143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53371" y="487495"/>
                  <a:ext cx="3618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ADB3D6-6F6C-E951-AA76-31BAF4640C30}"/>
              </a:ext>
            </a:extLst>
          </p:cNvPr>
          <p:cNvGrpSpPr/>
          <p:nvPr/>
        </p:nvGrpSpPr>
        <p:grpSpPr>
          <a:xfrm>
            <a:off x="2216411" y="209215"/>
            <a:ext cx="3108600" cy="607680"/>
            <a:chOff x="2216411" y="209215"/>
            <a:chExt cx="3108600" cy="60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1EA020D-2D55-C126-F0F3-89C551186A31}"/>
                    </a:ext>
                  </a:extLst>
                </p14:cNvPr>
                <p14:cNvContentPartPr/>
                <p14:nvPr/>
              </p14:nvContentPartPr>
              <p14:xfrm>
                <a:off x="2216411" y="258535"/>
                <a:ext cx="546480" cy="373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1EA020D-2D55-C126-F0F3-89C551186A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98411" y="240895"/>
                  <a:ext cx="5821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160D502-1071-49C1-E983-E92474D13C2D}"/>
                    </a:ext>
                  </a:extLst>
                </p14:cNvPr>
                <p14:cNvContentPartPr/>
                <p14:nvPr/>
              </p14:nvContentPartPr>
              <p14:xfrm>
                <a:off x="2328371" y="364015"/>
                <a:ext cx="264240" cy="59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160D502-1071-49C1-E983-E92474D13C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10371" y="346375"/>
                  <a:ext cx="299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32D4B4-3499-06E8-DC62-A8EA13CFB183}"/>
                    </a:ext>
                  </a:extLst>
                </p14:cNvPr>
                <p14:cNvContentPartPr/>
                <p14:nvPr/>
              </p14:nvContentPartPr>
              <p14:xfrm>
                <a:off x="3007331" y="236575"/>
                <a:ext cx="497880" cy="46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32D4B4-3499-06E8-DC62-A8EA13CFB1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89691" y="218575"/>
                  <a:ext cx="5335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75472A9-810F-52C6-2289-5E96B754987D}"/>
                    </a:ext>
                  </a:extLst>
                </p14:cNvPr>
                <p14:cNvContentPartPr/>
                <p14:nvPr/>
              </p14:nvContentPartPr>
              <p14:xfrm>
                <a:off x="3358691" y="464815"/>
                <a:ext cx="206640" cy="173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75472A9-810F-52C6-2289-5E96B75498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41051" y="447175"/>
                  <a:ext cx="242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814162-1086-AB85-1156-5530ECF7DB2D}"/>
                    </a:ext>
                  </a:extLst>
                </p14:cNvPr>
                <p14:cNvContentPartPr/>
                <p14:nvPr/>
              </p14:nvContentPartPr>
              <p14:xfrm>
                <a:off x="3547331" y="209215"/>
                <a:ext cx="417960" cy="384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814162-1086-AB85-1156-5530ECF7DB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29691" y="191215"/>
                  <a:ext cx="4536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FE310F-97AC-C553-25B1-02BE6B93388F}"/>
                    </a:ext>
                  </a:extLst>
                </p14:cNvPr>
                <p14:cNvContentPartPr/>
                <p14:nvPr/>
              </p14:nvContentPartPr>
              <p14:xfrm>
                <a:off x="3359411" y="302095"/>
                <a:ext cx="32040" cy="13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FE310F-97AC-C553-25B1-02BE6B9338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41771" y="284455"/>
                  <a:ext cx="67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3D02E9-B7E0-CDAF-6AFE-7AAAF0EE19BD}"/>
                    </a:ext>
                  </a:extLst>
                </p14:cNvPr>
                <p14:cNvContentPartPr/>
                <p14:nvPr/>
              </p14:nvContentPartPr>
              <p14:xfrm>
                <a:off x="4200011" y="243775"/>
                <a:ext cx="1107360" cy="573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3D02E9-B7E0-CDAF-6AFE-7AAAF0EE19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82011" y="226135"/>
                  <a:ext cx="114300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411648F-908F-FDE2-BEF3-645C959A0BA1}"/>
                    </a:ext>
                  </a:extLst>
                </p14:cNvPr>
                <p14:cNvContentPartPr/>
                <p14:nvPr/>
              </p14:nvContentPartPr>
              <p14:xfrm>
                <a:off x="5160131" y="348175"/>
                <a:ext cx="164880" cy="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411648F-908F-FDE2-BEF3-645C959A0B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42131" y="330535"/>
                  <a:ext cx="200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21C233-65C5-3511-79C8-1074F8D7DCD3}"/>
                    </a:ext>
                  </a:extLst>
                </p14:cNvPr>
                <p14:cNvContentPartPr/>
                <p14:nvPr/>
              </p14:nvContentPartPr>
              <p14:xfrm>
                <a:off x="4271291" y="364015"/>
                <a:ext cx="228960" cy="20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21C233-65C5-3511-79C8-1074F8D7DC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53291" y="346375"/>
                  <a:ext cx="2646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DDEFA6-8C5B-F639-F188-F4EFD94475C5}"/>
              </a:ext>
            </a:extLst>
          </p:cNvPr>
          <p:cNvGrpSpPr/>
          <p:nvPr/>
        </p:nvGrpSpPr>
        <p:grpSpPr>
          <a:xfrm>
            <a:off x="3117131" y="1282015"/>
            <a:ext cx="718200" cy="523800"/>
            <a:chOff x="3117131" y="1282015"/>
            <a:chExt cx="71820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62B4313-1038-7EDF-6AB2-D9E690EDFC1F}"/>
                    </a:ext>
                  </a:extLst>
                </p14:cNvPr>
                <p14:cNvContentPartPr/>
                <p14:nvPr/>
              </p14:nvContentPartPr>
              <p14:xfrm>
                <a:off x="3219371" y="1290295"/>
                <a:ext cx="92160" cy="321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62B4313-1038-7EDF-6AB2-D9E690EDFC1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01371" y="1272655"/>
                  <a:ext cx="1278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6997415-FF35-196B-9A4F-2AAF7AB3C71F}"/>
                    </a:ext>
                  </a:extLst>
                </p14:cNvPr>
                <p14:cNvContentPartPr/>
                <p14:nvPr/>
              </p14:nvContentPartPr>
              <p14:xfrm>
                <a:off x="3117131" y="1282015"/>
                <a:ext cx="415080" cy="42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6997415-FF35-196B-9A4F-2AAF7AB3C7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99491" y="1264015"/>
                  <a:ext cx="450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1E56248-3871-7685-0813-3772A93808AB}"/>
                    </a:ext>
                  </a:extLst>
                </p14:cNvPr>
                <p14:cNvContentPartPr/>
                <p14:nvPr/>
              </p14:nvContentPartPr>
              <p14:xfrm>
                <a:off x="3285971" y="1508455"/>
                <a:ext cx="549360" cy="29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1E56248-3871-7685-0813-3772A93808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68331" y="1490815"/>
                  <a:ext cx="585000" cy="33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7AF13EE-0C00-12C4-FD4F-395B1AC5B937}"/>
                  </a:ext>
                </a:extLst>
              </p14:cNvPr>
              <p14:cNvContentPartPr/>
              <p14:nvPr/>
            </p14:nvContentPartPr>
            <p14:xfrm>
              <a:off x="4264091" y="1400095"/>
              <a:ext cx="220320" cy="18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7AF13EE-0C00-12C4-FD4F-395B1AC5B93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46451" y="1382095"/>
                <a:ext cx="255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15FE78D-F92D-DEC8-B87F-12A8EE417DDF}"/>
                  </a:ext>
                </a:extLst>
              </p14:cNvPr>
              <p14:cNvContentPartPr/>
              <p14:nvPr/>
            </p14:nvContentPartPr>
            <p14:xfrm>
              <a:off x="4265891" y="1503775"/>
              <a:ext cx="176040" cy="9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15FE78D-F92D-DEC8-B87F-12A8EE417DD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48251" y="1485775"/>
                <a:ext cx="2116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39957ED-09DA-98A4-A4AE-55FF9E07CADD}"/>
              </a:ext>
            </a:extLst>
          </p:cNvPr>
          <p:cNvGrpSpPr/>
          <p:nvPr/>
        </p:nvGrpSpPr>
        <p:grpSpPr>
          <a:xfrm>
            <a:off x="4746131" y="1202095"/>
            <a:ext cx="1401840" cy="520920"/>
            <a:chOff x="4746131" y="1202095"/>
            <a:chExt cx="140184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8B801A-BFEF-922F-DE07-C8449619C448}"/>
                    </a:ext>
                  </a:extLst>
                </p14:cNvPr>
                <p14:cNvContentPartPr/>
                <p14:nvPr/>
              </p14:nvContentPartPr>
              <p14:xfrm>
                <a:off x="4848371" y="1251415"/>
                <a:ext cx="29520" cy="175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8B801A-BFEF-922F-DE07-C8449619C44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30371" y="1233415"/>
                  <a:ext cx="65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14F26C-298D-9A60-5613-A9D8101B27AA}"/>
                    </a:ext>
                  </a:extLst>
                </p14:cNvPr>
                <p14:cNvContentPartPr/>
                <p14:nvPr/>
              </p14:nvContentPartPr>
              <p14:xfrm>
                <a:off x="4746131" y="1487575"/>
                <a:ext cx="224280" cy="19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14F26C-298D-9A60-5613-A9D8101B27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28491" y="1469575"/>
                  <a:ext cx="259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F0575B-2006-0164-34C3-BBD426004ECB}"/>
                    </a:ext>
                  </a:extLst>
                </p14:cNvPr>
                <p14:cNvContentPartPr/>
                <p14:nvPr/>
              </p14:nvContentPartPr>
              <p14:xfrm>
                <a:off x="4783931" y="1572895"/>
                <a:ext cx="112680" cy="150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F0575B-2006-0164-34C3-BBD426004E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65931" y="1554895"/>
                  <a:ext cx="148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D3111E0-332B-E984-D4E2-17FBEB9933E2}"/>
                    </a:ext>
                  </a:extLst>
                </p14:cNvPr>
                <p14:cNvContentPartPr/>
                <p14:nvPr/>
              </p14:nvContentPartPr>
              <p14:xfrm>
                <a:off x="5103251" y="1347895"/>
                <a:ext cx="362160" cy="268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D3111E0-332B-E984-D4E2-17FBEB9933E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85611" y="1330255"/>
                  <a:ext cx="397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5751EF-4B72-9478-DB39-8ECCCF8D6F75}"/>
                    </a:ext>
                  </a:extLst>
                </p14:cNvPr>
                <p14:cNvContentPartPr/>
                <p14:nvPr/>
              </p14:nvContentPartPr>
              <p14:xfrm>
                <a:off x="5640371" y="1341415"/>
                <a:ext cx="121680" cy="175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5751EF-4B72-9478-DB39-8ECCCF8D6F7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22371" y="1323415"/>
                  <a:ext cx="157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3EC2961-FE0A-77AA-9F3F-390FE6B5AF98}"/>
                    </a:ext>
                  </a:extLst>
                </p14:cNvPr>
                <p14:cNvContentPartPr/>
                <p14:nvPr/>
              </p14:nvContentPartPr>
              <p14:xfrm>
                <a:off x="5763131" y="1520335"/>
                <a:ext cx="11160" cy="148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3EC2961-FE0A-77AA-9F3F-390FE6B5AF9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45131" y="1502695"/>
                  <a:ext cx="46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C70239C-74D6-EE46-EDB6-C621C444989B}"/>
                    </a:ext>
                  </a:extLst>
                </p14:cNvPr>
                <p14:cNvContentPartPr/>
                <p14:nvPr/>
              </p14:nvContentPartPr>
              <p14:xfrm>
                <a:off x="5884811" y="1537615"/>
                <a:ext cx="87120" cy="132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C70239C-74D6-EE46-EDB6-C621C44498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67171" y="1519975"/>
                  <a:ext cx="122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B15E400-5C81-8F5B-D126-F5E51E104869}"/>
                    </a:ext>
                  </a:extLst>
                </p14:cNvPr>
                <p14:cNvContentPartPr/>
                <p14:nvPr/>
              </p14:nvContentPartPr>
              <p14:xfrm>
                <a:off x="5696171" y="1230175"/>
                <a:ext cx="16920" cy="21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B15E400-5C81-8F5B-D126-F5E51E1048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78171" y="1212175"/>
                  <a:ext cx="52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605EB64-95AB-6E1B-2919-9D7B31A407F2}"/>
                    </a:ext>
                  </a:extLst>
                </p14:cNvPr>
                <p14:cNvContentPartPr/>
                <p14:nvPr/>
              </p14:nvContentPartPr>
              <p14:xfrm>
                <a:off x="6019091" y="1202095"/>
                <a:ext cx="128880" cy="121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605EB64-95AB-6E1B-2919-9D7B31A407F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01091" y="1184095"/>
                  <a:ext cx="16452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1AB11EB-EC33-4CEC-01D7-A73EAB56AC01}"/>
              </a:ext>
            </a:extLst>
          </p:cNvPr>
          <p:cNvGrpSpPr/>
          <p:nvPr/>
        </p:nvGrpSpPr>
        <p:grpSpPr>
          <a:xfrm>
            <a:off x="4229891" y="2212255"/>
            <a:ext cx="875520" cy="307440"/>
            <a:chOff x="4229891" y="2212255"/>
            <a:chExt cx="87552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3E1211-6FB5-DD6C-147E-E0AB9C7EA5E8}"/>
                    </a:ext>
                  </a:extLst>
                </p14:cNvPr>
                <p14:cNvContentPartPr/>
                <p14:nvPr/>
              </p14:nvContentPartPr>
              <p14:xfrm>
                <a:off x="4229891" y="2245735"/>
                <a:ext cx="268200" cy="27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3E1211-6FB5-DD6C-147E-E0AB9C7EA5E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12251" y="2227735"/>
                  <a:ext cx="303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3447D12-CCF9-99FE-80D9-25FA7178596B}"/>
                    </a:ext>
                  </a:extLst>
                </p14:cNvPr>
                <p14:cNvContentPartPr/>
                <p14:nvPr/>
              </p14:nvContentPartPr>
              <p14:xfrm>
                <a:off x="4286771" y="2331775"/>
                <a:ext cx="191520" cy="42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3447D12-CCF9-99FE-80D9-25FA717859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268771" y="2314135"/>
                  <a:ext cx="2271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2AC36F8-84E2-AA3E-E32A-FB358F999EB5}"/>
                    </a:ext>
                  </a:extLst>
                </p14:cNvPr>
                <p14:cNvContentPartPr/>
                <p14:nvPr/>
              </p14:nvContentPartPr>
              <p14:xfrm>
                <a:off x="4746851" y="2212255"/>
                <a:ext cx="323640" cy="202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2AC36F8-84E2-AA3E-E32A-FB358F999E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28851" y="2194615"/>
                  <a:ext cx="359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B14A12D-2FA4-7748-94E8-371E1AA5BB9C}"/>
                    </a:ext>
                  </a:extLst>
                </p14:cNvPr>
                <p14:cNvContentPartPr/>
                <p14:nvPr/>
              </p14:nvContentPartPr>
              <p14:xfrm>
                <a:off x="4699331" y="2471095"/>
                <a:ext cx="406080" cy="48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B14A12D-2FA4-7748-94E8-371E1AA5BB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81331" y="2453455"/>
                  <a:ext cx="44172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7FC1F0-E04F-0458-6611-4463E2A08695}"/>
              </a:ext>
            </a:extLst>
          </p:cNvPr>
          <p:cNvGrpSpPr/>
          <p:nvPr/>
        </p:nvGrpSpPr>
        <p:grpSpPr>
          <a:xfrm>
            <a:off x="4753691" y="2637055"/>
            <a:ext cx="346680" cy="331560"/>
            <a:chOff x="4753691" y="2637055"/>
            <a:chExt cx="3466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F8640D-4E40-4420-4D85-7AC958242DCB}"/>
                    </a:ext>
                  </a:extLst>
                </p14:cNvPr>
                <p14:cNvContentPartPr/>
                <p14:nvPr/>
              </p14:nvContentPartPr>
              <p14:xfrm>
                <a:off x="4753691" y="2637055"/>
                <a:ext cx="204120" cy="220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FF8640D-4E40-4420-4D85-7AC958242DC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36051" y="2619415"/>
                  <a:ext cx="239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9A277B6-B8B9-683B-61B7-70D74AB876F5}"/>
                    </a:ext>
                  </a:extLst>
                </p14:cNvPr>
                <p14:cNvContentPartPr/>
                <p14:nvPr/>
              </p14:nvContentPartPr>
              <p14:xfrm>
                <a:off x="5087051" y="2869255"/>
                <a:ext cx="13320" cy="9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9A277B6-B8B9-683B-61B7-70D74AB876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69051" y="2851615"/>
                  <a:ext cx="4896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A8C1A6A-1542-F51D-53A0-51AEBD160130}"/>
              </a:ext>
            </a:extLst>
          </p:cNvPr>
          <p:cNvGrpSpPr/>
          <p:nvPr/>
        </p:nvGrpSpPr>
        <p:grpSpPr>
          <a:xfrm>
            <a:off x="5476211" y="2093455"/>
            <a:ext cx="1405800" cy="605160"/>
            <a:chOff x="5476211" y="2093455"/>
            <a:chExt cx="140580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1C8C70C-231B-AD69-3319-B646F12BB437}"/>
                    </a:ext>
                  </a:extLst>
                </p14:cNvPr>
                <p14:cNvContentPartPr/>
                <p14:nvPr/>
              </p14:nvContentPartPr>
              <p14:xfrm>
                <a:off x="5532731" y="2201095"/>
                <a:ext cx="21600" cy="179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1C8C70C-231B-AD69-3319-B646F12BB43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15091" y="2183455"/>
                  <a:ext cx="57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2C98856-A230-D55A-098D-1022B220A786}"/>
                    </a:ext>
                  </a:extLst>
                </p14:cNvPr>
                <p14:cNvContentPartPr/>
                <p14:nvPr/>
              </p14:nvContentPartPr>
              <p14:xfrm>
                <a:off x="5476211" y="2438695"/>
                <a:ext cx="126720" cy="14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2C98856-A230-D55A-098D-1022B220A7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58571" y="2420695"/>
                  <a:ext cx="1623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F170CFF-3709-F79D-143A-BAF377517E2E}"/>
                    </a:ext>
                  </a:extLst>
                </p14:cNvPr>
                <p14:cNvContentPartPr/>
                <p14:nvPr/>
              </p14:nvContentPartPr>
              <p14:xfrm>
                <a:off x="5490251" y="2556415"/>
                <a:ext cx="172440" cy="142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F170CFF-3709-F79D-143A-BAF377517E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72611" y="2538775"/>
                  <a:ext cx="208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3286FC6-E2F0-36C1-A5F3-9C95351A0744}"/>
                    </a:ext>
                  </a:extLst>
                </p14:cNvPr>
                <p14:cNvContentPartPr/>
                <p14:nvPr/>
              </p14:nvContentPartPr>
              <p14:xfrm>
                <a:off x="5786171" y="2245375"/>
                <a:ext cx="243000" cy="266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3286FC6-E2F0-36C1-A5F3-9C95351A074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68531" y="2227735"/>
                  <a:ext cx="278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FF88923-229A-9ACF-4475-B03DB351FDBD}"/>
                    </a:ext>
                  </a:extLst>
                </p14:cNvPr>
                <p14:cNvContentPartPr/>
                <p14:nvPr/>
              </p14:nvContentPartPr>
              <p14:xfrm>
                <a:off x="6174251" y="2458495"/>
                <a:ext cx="8280" cy="140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FF88923-229A-9ACF-4475-B03DB351FDB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56251" y="2440855"/>
                  <a:ext cx="43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2903CD1-4599-7250-7363-9DB7D0CBA862}"/>
                    </a:ext>
                  </a:extLst>
                </p14:cNvPr>
                <p14:cNvContentPartPr/>
                <p14:nvPr/>
              </p14:nvContentPartPr>
              <p14:xfrm>
                <a:off x="6352091" y="2285695"/>
                <a:ext cx="131760" cy="187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2903CD1-4599-7250-7363-9DB7D0CBA8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34091" y="2267695"/>
                  <a:ext cx="167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724CF77-2450-B5F1-EF0C-1942218F5E0A}"/>
                    </a:ext>
                  </a:extLst>
                </p14:cNvPr>
                <p14:cNvContentPartPr/>
                <p14:nvPr/>
              </p14:nvContentPartPr>
              <p14:xfrm>
                <a:off x="6475571" y="2445535"/>
                <a:ext cx="30240" cy="178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724CF77-2450-B5F1-EF0C-1942218F5E0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57931" y="2427895"/>
                  <a:ext cx="65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84DBA81-47BF-5897-153B-B633DC25F3E7}"/>
                    </a:ext>
                  </a:extLst>
                </p14:cNvPr>
                <p14:cNvContentPartPr/>
                <p14:nvPr/>
              </p14:nvContentPartPr>
              <p14:xfrm>
                <a:off x="6577091" y="2475775"/>
                <a:ext cx="117000" cy="189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84DBA81-47BF-5897-153B-B633DC25F3E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59451" y="2457775"/>
                  <a:ext cx="152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F2B1DCF-CCEE-9859-E703-085893C60D76}"/>
                    </a:ext>
                  </a:extLst>
                </p14:cNvPr>
                <p14:cNvContentPartPr/>
                <p14:nvPr/>
              </p14:nvContentPartPr>
              <p14:xfrm>
                <a:off x="6390251" y="2180215"/>
                <a:ext cx="34920" cy="34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F2B1DCF-CCEE-9859-E703-085893C60D7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72611" y="2162215"/>
                  <a:ext cx="70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3C8661C-6F7A-2624-77DE-020A8F06170C}"/>
                    </a:ext>
                  </a:extLst>
                </p14:cNvPr>
                <p14:cNvContentPartPr/>
                <p14:nvPr/>
              </p14:nvContentPartPr>
              <p14:xfrm>
                <a:off x="6738011" y="2093455"/>
                <a:ext cx="144000" cy="150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3C8661C-6F7A-2624-77DE-020A8F0617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20011" y="2075815"/>
                  <a:ext cx="1796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2ABA866-4ADD-4987-C6D6-F6C6A900E116}"/>
              </a:ext>
            </a:extLst>
          </p:cNvPr>
          <p:cNvGrpSpPr/>
          <p:nvPr/>
        </p:nvGrpSpPr>
        <p:grpSpPr>
          <a:xfrm>
            <a:off x="4038731" y="3566215"/>
            <a:ext cx="286200" cy="112680"/>
            <a:chOff x="4038731" y="3566215"/>
            <a:chExt cx="286200" cy="11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ED527CC-C926-083B-AD68-6DB7A53BE771}"/>
                    </a:ext>
                  </a:extLst>
                </p14:cNvPr>
                <p14:cNvContentPartPr/>
                <p14:nvPr/>
              </p14:nvContentPartPr>
              <p14:xfrm>
                <a:off x="4038731" y="3566215"/>
                <a:ext cx="286200" cy="26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ED527CC-C926-083B-AD68-6DB7A53BE77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20731" y="3548575"/>
                  <a:ext cx="321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CC222D7-8764-DD5A-1108-4216DBC282AE}"/>
                    </a:ext>
                  </a:extLst>
                </p14:cNvPr>
                <p14:cNvContentPartPr/>
                <p14:nvPr/>
              </p14:nvContentPartPr>
              <p14:xfrm>
                <a:off x="4072571" y="3659815"/>
                <a:ext cx="249480" cy="19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CC222D7-8764-DD5A-1108-4216DBC282A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54571" y="3641815"/>
                  <a:ext cx="2851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BCE87A2-28C1-ADEA-A13A-8C89BE526E3A}"/>
              </a:ext>
            </a:extLst>
          </p:cNvPr>
          <p:cNvGrpSpPr/>
          <p:nvPr/>
        </p:nvGrpSpPr>
        <p:grpSpPr>
          <a:xfrm>
            <a:off x="4670531" y="3391975"/>
            <a:ext cx="388800" cy="294480"/>
            <a:chOff x="4670531" y="3391975"/>
            <a:chExt cx="38880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491AE18-A053-34D4-0D04-452F3545607B}"/>
                    </a:ext>
                  </a:extLst>
                </p14:cNvPr>
                <p14:cNvContentPartPr/>
                <p14:nvPr/>
              </p14:nvContentPartPr>
              <p14:xfrm>
                <a:off x="4681331" y="3391975"/>
                <a:ext cx="378000" cy="199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491AE18-A053-34D4-0D04-452F354560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63691" y="3374335"/>
                  <a:ext cx="413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F2F44AC-7815-BE8F-4BAA-8BF299303C92}"/>
                    </a:ext>
                  </a:extLst>
                </p14:cNvPr>
                <p14:cNvContentPartPr/>
                <p14:nvPr/>
              </p14:nvContentPartPr>
              <p14:xfrm>
                <a:off x="4670531" y="3671695"/>
                <a:ext cx="354600" cy="14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F2F44AC-7815-BE8F-4BAA-8BF299303C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52891" y="3653695"/>
                  <a:ext cx="3902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9AA895A-BAE0-D755-8833-833A45E29194}"/>
              </a:ext>
            </a:extLst>
          </p:cNvPr>
          <p:cNvGrpSpPr/>
          <p:nvPr/>
        </p:nvGrpSpPr>
        <p:grpSpPr>
          <a:xfrm>
            <a:off x="4666571" y="3853855"/>
            <a:ext cx="352080" cy="287640"/>
            <a:chOff x="4666571" y="3853855"/>
            <a:chExt cx="35208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B7A795F-DA98-EAB0-85D6-0E8A5915F74C}"/>
                    </a:ext>
                  </a:extLst>
                </p14:cNvPr>
                <p14:cNvContentPartPr/>
                <p14:nvPr/>
              </p14:nvContentPartPr>
              <p14:xfrm>
                <a:off x="4666571" y="3853855"/>
                <a:ext cx="225360" cy="256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B7A795F-DA98-EAB0-85D6-0E8A5915F74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48571" y="3836215"/>
                  <a:ext cx="2610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0D7FDCB-3384-3101-3A4C-01E8AC78A3B5}"/>
                    </a:ext>
                  </a:extLst>
                </p14:cNvPr>
                <p14:cNvContentPartPr/>
                <p14:nvPr/>
              </p14:nvContentPartPr>
              <p14:xfrm>
                <a:off x="5003531" y="4077775"/>
                <a:ext cx="15120" cy="63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0D7FDCB-3384-3101-3A4C-01E8AC78A3B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85891" y="4060135"/>
                  <a:ext cx="507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CFE021A-4254-BED5-F574-E8A517737842}"/>
              </a:ext>
            </a:extLst>
          </p:cNvPr>
          <p:cNvGrpSpPr/>
          <p:nvPr/>
        </p:nvGrpSpPr>
        <p:grpSpPr>
          <a:xfrm>
            <a:off x="5474051" y="3475135"/>
            <a:ext cx="1308960" cy="505800"/>
            <a:chOff x="5474051" y="3475135"/>
            <a:chExt cx="130896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EACC122-83FF-443F-A0A6-7969522B51E0}"/>
                    </a:ext>
                  </a:extLst>
                </p14:cNvPr>
                <p14:cNvContentPartPr/>
                <p14:nvPr/>
              </p14:nvContentPartPr>
              <p14:xfrm>
                <a:off x="5600411" y="3475135"/>
                <a:ext cx="46800" cy="36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EACC122-83FF-443F-A0A6-7969522B51E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82771" y="3457135"/>
                  <a:ext cx="824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89D0257-E9DB-B6AE-39CD-807B56B5BD22}"/>
                    </a:ext>
                  </a:extLst>
                </p14:cNvPr>
                <p14:cNvContentPartPr/>
                <p14:nvPr/>
              </p14:nvContentPartPr>
              <p14:xfrm>
                <a:off x="5474051" y="3495655"/>
                <a:ext cx="308160" cy="38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89D0257-E9DB-B6AE-39CD-807B56B5BD2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56411" y="3477655"/>
                  <a:ext cx="343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BC103C1-9FAC-CEE3-23BF-B1C34BD28872}"/>
                    </a:ext>
                  </a:extLst>
                </p14:cNvPr>
                <p14:cNvContentPartPr/>
                <p14:nvPr/>
              </p14:nvContentPartPr>
              <p14:xfrm>
                <a:off x="5827931" y="3754135"/>
                <a:ext cx="142560" cy="218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BC103C1-9FAC-CEE3-23BF-B1C34BD288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10291" y="3736495"/>
                  <a:ext cx="1782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4AD4A7-79A7-ABD6-CF83-938597BB8852}"/>
                    </a:ext>
                  </a:extLst>
                </p14:cNvPr>
                <p14:cNvContentPartPr/>
                <p14:nvPr/>
              </p14:nvContentPartPr>
              <p14:xfrm>
                <a:off x="5808851" y="3868255"/>
                <a:ext cx="174600" cy="19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4AD4A7-79A7-ABD6-CF83-938597BB885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91211" y="3850615"/>
                  <a:ext cx="210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61AA870-44D8-7CFF-5C57-5A80C0FE7807}"/>
                    </a:ext>
                  </a:extLst>
                </p14:cNvPr>
                <p14:cNvContentPartPr/>
                <p14:nvPr/>
              </p14:nvContentPartPr>
              <p14:xfrm>
                <a:off x="6042131" y="3884815"/>
                <a:ext cx="117360" cy="61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61AA870-44D8-7CFF-5C57-5A80C0FE780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24131" y="3866815"/>
                  <a:ext cx="1530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860E5AA-CC2B-5231-2EE6-4078D079FBAE}"/>
                    </a:ext>
                  </a:extLst>
                </p14:cNvPr>
                <p14:cNvContentPartPr/>
                <p14:nvPr/>
              </p14:nvContentPartPr>
              <p14:xfrm>
                <a:off x="6258131" y="3703375"/>
                <a:ext cx="157680" cy="267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860E5AA-CC2B-5231-2EE6-4078D079FBA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40491" y="3685735"/>
                  <a:ext cx="1933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2D9744D-7CC4-C3F2-C8AC-8E12A8DC3738}"/>
                    </a:ext>
                  </a:extLst>
                </p14:cNvPr>
                <p14:cNvContentPartPr/>
                <p14:nvPr/>
              </p14:nvContentPartPr>
              <p14:xfrm>
                <a:off x="6192971" y="3854935"/>
                <a:ext cx="212040" cy="14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2D9744D-7CC4-C3F2-C8AC-8E12A8DC373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74971" y="3837295"/>
                  <a:ext cx="247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0C4F07F-FEC9-B0CB-0CFA-9CCB92FA1D06}"/>
                    </a:ext>
                  </a:extLst>
                </p14:cNvPr>
                <p14:cNvContentPartPr/>
                <p14:nvPr/>
              </p14:nvContentPartPr>
              <p14:xfrm>
                <a:off x="6458291" y="3686095"/>
                <a:ext cx="324720" cy="294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0C4F07F-FEC9-B0CB-0CFA-9CCB92FA1D0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40651" y="3668455"/>
                  <a:ext cx="36036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2B8BDDA-0D42-D997-5772-595B77E27D01}"/>
              </a:ext>
            </a:extLst>
          </p:cNvPr>
          <p:cNvGrpSpPr/>
          <p:nvPr/>
        </p:nvGrpSpPr>
        <p:grpSpPr>
          <a:xfrm>
            <a:off x="3999131" y="4957975"/>
            <a:ext cx="249480" cy="129600"/>
            <a:chOff x="3999131" y="4957975"/>
            <a:chExt cx="24948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EAE9604-1E8B-4B93-AB08-AA979B864ECF}"/>
                    </a:ext>
                  </a:extLst>
                </p14:cNvPr>
                <p14:cNvContentPartPr/>
                <p14:nvPr/>
              </p14:nvContentPartPr>
              <p14:xfrm>
                <a:off x="3999131" y="4957975"/>
                <a:ext cx="213840" cy="18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EAE9604-1E8B-4B93-AB08-AA979B864EC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81491" y="4940335"/>
                  <a:ext cx="249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79B3F24-864E-57DB-3300-C66B52DD5909}"/>
                    </a:ext>
                  </a:extLst>
                </p14:cNvPr>
                <p14:cNvContentPartPr/>
                <p14:nvPr/>
              </p14:nvContentPartPr>
              <p14:xfrm>
                <a:off x="4014971" y="5037535"/>
                <a:ext cx="233640" cy="50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79B3F24-864E-57DB-3300-C66B52DD590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96971" y="5019895"/>
                  <a:ext cx="26928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F1AC962-F24B-F4E4-644C-BF69E470EE0D}"/>
              </a:ext>
            </a:extLst>
          </p:cNvPr>
          <p:cNvGrpSpPr/>
          <p:nvPr/>
        </p:nvGrpSpPr>
        <p:grpSpPr>
          <a:xfrm>
            <a:off x="4536251" y="4676095"/>
            <a:ext cx="418680" cy="720360"/>
            <a:chOff x="4536251" y="4676095"/>
            <a:chExt cx="418680" cy="72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63AF71F-7DF9-07F1-406B-91A8649371ED}"/>
                    </a:ext>
                  </a:extLst>
                </p14:cNvPr>
                <p14:cNvContentPartPr/>
                <p14:nvPr/>
              </p14:nvContentPartPr>
              <p14:xfrm>
                <a:off x="4695731" y="4676095"/>
                <a:ext cx="23040" cy="209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63AF71F-7DF9-07F1-406B-91A8649371E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77731" y="4658455"/>
                  <a:ext cx="58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54538E-DA4A-8F5B-3EE9-3CF39FCA77BE}"/>
                    </a:ext>
                  </a:extLst>
                </p14:cNvPr>
                <p14:cNvContentPartPr/>
                <p14:nvPr/>
              </p14:nvContentPartPr>
              <p14:xfrm>
                <a:off x="4536251" y="4942135"/>
                <a:ext cx="418680" cy="77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54538E-DA4A-8F5B-3EE9-3CF39FCA77B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18611" y="4924135"/>
                  <a:ext cx="454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B09ECD7-1C7C-790A-A0ED-03A84B695327}"/>
                    </a:ext>
                  </a:extLst>
                </p14:cNvPr>
                <p14:cNvContentPartPr/>
                <p14:nvPr/>
              </p14:nvContentPartPr>
              <p14:xfrm>
                <a:off x="4566851" y="5089015"/>
                <a:ext cx="221040" cy="255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B09ECD7-1C7C-790A-A0ED-03A84B69532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49211" y="5071015"/>
                  <a:ext cx="256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725A82A-6681-F14F-4DE8-799E7811B240}"/>
                    </a:ext>
                  </a:extLst>
                </p14:cNvPr>
                <p14:cNvContentPartPr/>
                <p14:nvPr/>
              </p14:nvContentPartPr>
              <p14:xfrm>
                <a:off x="4877531" y="5295655"/>
                <a:ext cx="44640" cy="100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725A82A-6681-F14F-4DE8-799E7811B2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59531" y="5278015"/>
                  <a:ext cx="8028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E6A1A07-A049-8737-DA5D-1458C51D218D}"/>
              </a:ext>
            </a:extLst>
          </p:cNvPr>
          <p:cNvGrpSpPr/>
          <p:nvPr/>
        </p:nvGrpSpPr>
        <p:grpSpPr>
          <a:xfrm>
            <a:off x="5313851" y="4531375"/>
            <a:ext cx="797040" cy="325080"/>
            <a:chOff x="5313851" y="4531375"/>
            <a:chExt cx="79704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4A447FB-1E6C-C57F-27DB-E0AABB9D4A7E}"/>
                    </a:ext>
                  </a:extLst>
                </p14:cNvPr>
                <p14:cNvContentPartPr/>
                <p14:nvPr/>
              </p14:nvContentPartPr>
              <p14:xfrm>
                <a:off x="5313851" y="4576735"/>
                <a:ext cx="184320" cy="240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4A447FB-1E6C-C57F-27DB-E0AABB9D4A7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96211" y="4558735"/>
                  <a:ext cx="2199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709C950-B4F4-0F51-E62A-4D81A4640C7A}"/>
                    </a:ext>
                  </a:extLst>
                </p14:cNvPr>
                <p14:cNvContentPartPr/>
                <p14:nvPr/>
              </p14:nvContentPartPr>
              <p14:xfrm>
                <a:off x="5598611" y="4783015"/>
                <a:ext cx="22680" cy="60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709C950-B4F4-0F51-E62A-4D81A4640C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80611" y="4765015"/>
                  <a:ext cx="58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A3433E4-E4EE-05AF-29F8-0B5D7D86B593}"/>
                    </a:ext>
                  </a:extLst>
                </p14:cNvPr>
                <p14:cNvContentPartPr/>
                <p14:nvPr/>
              </p14:nvContentPartPr>
              <p14:xfrm>
                <a:off x="5728211" y="4531375"/>
                <a:ext cx="192600" cy="267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A3433E4-E4EE-05AF-29F8-0B5D7D86B59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10211" y="4513735"/>
                  <a:ext cx="2282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5991BD-465E-9947-FC40-5E1F36ED017D}"/>
                    </a:ext>
                  </a:extLst>
                </p14:cNvPr>
                <p14:cNvContentPartPr/>
                <p14:nvPr/>
              </p14:nvContentPartPr>
              <p14:xfrm>
                <a:off x="5998211" y="4759255"/>
                <a:ext cx="112680" cy="97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5991BD-465E-9947-FC40-5E1F36ED017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80211" y="4741255"/>
                  <a:ext cx="14832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64E37F8-CF25-7074-3CBC-79150633CD51}"/>
                  </a:ext>
                </a:extLst>
              </p14:cNvPr>
              <p14:cNvContentPartPr/>
              <p14:nvPr/>
            </p14:nvContentPartPr>
            <p14:xfrm>
              <a:off x="5198291" y="4956895"/>
              <a:ext cx="981360" cy="55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64E37F8-CF25-7074-3CBC-79150633CD5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180291" y="4938895"/>
                <a:ext cx="101700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27F51C1-5DAA-8E07-470B-0B037B0AAFD5}"/>
              </a:ext>
            </a:extLst>
          </p:cNvPr>
          <p:cNvGrpSpPr/>
          <p:nvPr/>
        </p:nvGrpSpPr>
        <p:grpSpPr>
          <a:xfrm>
            <a:off x="5323931" y="5141215"/>
            <a:ext cx="1186920" cy="324360"/>
            <a:chOff x="5323931" y="5141215"/>
            <a:chExt cx="11869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BA0CA58-417C-D369-8871-0D9E14FFF50E}"/>
                    </a:ext>
                  </a:extLst>
                </p14:cNvPr>
                <p14:cNvContentPartPr/>
                <p14:nvPr/>
              </p14:nvContentPartPr>
              <p14:xfrm>
                <a:off x="5323931" y="5171815"/>
                <a:ext cx="233280" cy="264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BA0CA58-417C-D369-8871-0D9E14FFF50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06291" y="5154175"/>
                  <a:ext cx="268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411065B-CE78-86A1-E31A-167564B336B9}"/>
                    </a:ext>
                  </a:extLst>
                </p14:cNvPr>
                <p14:cNvContentPartPr/>
                <p14:nvPr/>
              </p14:nvContentPartPr>
              <p14:xfrm>
                <a:off x="5708051" y="5368015"/>
                <a:ext cx="6840" cy="96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411065B-CE78-86A1-E31A-167564B336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690051" y="5350375"/>
                  <a:ext cx="42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3131F76-4CCC-A2F9-C295-EBE8C2E9BE91}"/>
                    </a:ext>
                  </a:extLst>
                </p14:cNvPr>
                <p14:cNvContentPartPr/>
                <p14:nvPr/>
              </p14:nvContentPartPr>
              <p14:xfrm>
                <a:off x="5856731" y="5222215"/>
                <a:ext cx="3600" cy="20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3131F76-4CCC-A2F9-C295-EBE8C2E9BE9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39091" y="5204575"/>
                  <a:ext cx="39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3084285-639D-9337-D556-E60435A10841}"/>
                    </a:ext>
                  </a:extLst>
                </p14:cNvPr>
                <p14:cNvContentPartPr/>
                <p14:nvPr/>
              </p14:nvContentPartPr>
              <p14:xfrm>
                <a:off x="5753411" y="5291335"/>
                <a:ext cx="180720" cy="49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3084285-639D-9337-D556-E60435A1084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35771" y="5273335"/>
                  <a:ext cx="216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A7FF632-E334-6626-7778-1C6907B03DD5}"/>
                    </a:ext>
                  </a:extLst>
                </p14:cNvPr>
                <p14:cNvContentPartPr/>
                <p14:nvPr/>
              </p14:nvContentPartPr>
              <p14:xfrm>
                <a:off x="6020171" y="5141215"/>
                <a:ext cx="237600" cy="30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A7FF632-E334-6626-7778-1C6907B03DD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02171" y="5123215"/>
                  <a:ext cx="2732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DDA887E-0A80-DB97-CECC-BF6B2E51A60F}"/>
                    </a:ext>
                  </a:extLst>
                </p14:cNvPr>
                <p14:cNvContentPartPr/>
                <p14:nvPr/>
              </p14:nvContentPartPr>
              <p14:xfrm>
                <a:off x="6390251" y="5310055"/>
                <a:ext cx="120600" cy="155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DDA887E-0A80-DB97-CECC-BF6B2E51A60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372251" y="5292055"/>
                  <a:ext cx="1562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6CD5563-8A54-3A96-8E38-64D98CDC870A}"/>
              </a:ext>
            </a:extLst>
          </p:cNvPr>
          <p:cNvGrpSpPr/>
          <p:nvPr/>
        </p:nvGrpSpPr>
        <p:grpSpPr>
          <a:xfrm>
            <a:off x="6799211" y="4664935"/>
            <a:ext cx="1082520" cy="554400"/>
            <a:chOff x="6799211" y="4664935"/>
            <a:chExt cx="108252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FD5BC4A-9F84-5543-C5EA-360D83C835DD}"/>
                    </a:ext>
                  </a:extLst>
                </p14:cNvPr>
                <p14:cNvContentPartPr/>
                <p14:nvPr/>
              </p14:nvContentPartPr>
              <p14:xfrm>
                <a:off x="6935291" y="4680415"/>
                <a:ext cx="12240" cy="325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FD5BC4A-9F84-5543-C5EA-360D83C835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17291" y="4662775"/>
                  <a:ext cx="478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45534BD-76D8-6984-9D2A-098CC9520F01}"/>
                    </a:ext>
                  </a:extLst>
                </p14:cNvPr>
                <p14:cNvContentPartPr/>
                <p14:nvPr/>
              </p14:nvContentPartPr>
              <p14:xfrm>
                <a:off x="6799211" y="4664935"/>
                <a:ext cx="374400" cy="41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45534BD-76D8-6984-9D2A-098CC9520F0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781211" y="4646935"/>
                  <a:ext cx="410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1BD812D-9CA5-774D-1C7A-C55A6E2BE635}"/>
                    </a:ext>
                  </a:extLst>
                </p14:cNvPr>
                <p14:cNvContentPartPr/>
                <p14:nvPr/>
              </p14:nvContentPartPr>
              <p14:xfrm>
                <a:off x="7181531" y="4941775"/>
                <a:ext cx="110160" cy="237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1BD812D-9CA5-774D-1C7A-C55A6E2BE63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63531" y="4924135"/>
                  <a:ext cx="1458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940FF6-9BA3-CDD0-9628-C5C2CAD5EED6}"/>
                    </a:ext>
                  </a:extLst>
                </p14:cNvPr>
                <p14:cNvContentPartPr/>
                <p14:nvPr/>
              </p14:nvContentPartPr>
              <p14:xfrm>
                <a:off x="7120691" y="5046175"/>
                <a:ext cx="186120" cy="20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940FF6-9BA3-CDD0-9628-C5C2CAD5EED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02691" y="5028535"/>
                  <a:ext cx="221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640B7FB-57B3-AE91-8830-29586982DCDB}"/>
                    </a:ext>
                  </a:extLst>
                </p14:cNvPr>
                <p14:cNvContentPartPr/>
                <p14:nvPr/>
              </p14:nvContentPartPr>
              <p14:xfrm>
                <a:off x="7383491" y="5053375"/>
                <a:ext cx="52200" cy="118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640B7FB-57B3-AE91-8830-29586982DCD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65851" y="5035375"/>
                  <a:ext cx="87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72349F0-13F6-5150-B3C8-1283A77CE99C}"/>
                    </a:ext>
                  </a:extLst>
                </p14:cNvPr>
                <p14:cNvContentPartPr/>
                <p14:nvPr/>
              </p14:nvContentPartPr>
              <p14:xfrm>
                <a:off x="7521371" y="4883095"/>
                <a:ext cx="66960" cy="286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72349F0-13F6-5150-B3C8-1283A77CE99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03371" y="4865095"/>
                  <a:ext cx="1026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8D1CC66-B905-1860-D025-7CE5F69799A8}"/>
                    </a:ext>
                  </a:extLst>
                </p14:cNvPr>
                <p14:cNvContentPartPr/>
                <p14:nvPr/>
              </p14:nvContentPartPr>
              <p14:xfrm>
                <a:off x="7432811" y="5025295"/>
                <a:ext cx="191160" cy="20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8D1CC66-B905-1860-D025-7CE5F69799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14811" y="5007655"/>
                  <a:ext cx="226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1E3999E-89E5-225E-2D6F-31744C640E3C}"/>
                    </a:ext>
                  </a:extLst>
                </p14:cNvPr>
                <p14:cNvContentPartPr/>
                <p14:nvPr/>
              </p14:nvContentPartPr>
              <p14:xfrm>
                <a:off x="7650611" y="5062375"/>
                <a:ext cx="74520" cy="156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1E3999E-89E5-225E-2D6F-31744C640E3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32611" y="5044735"/>
                  <a:ext cx="110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784F0A-BBDC-7BF5-CB62-A7B214F1F019}"/>
                    </a:ext>
                  </a:extLst>
                </p14:cNvPr>
                <p14:cNvContentPartPr/>
                <p14:nvPr/>
              </p14:nvContentPartPr>
              <p14:xfrm>
                <a:off x="7872731" y="4809655"/>
                <a:ext cx="9000" cy="334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784F0A-BBDC-7BF5-CB62-A7B214F1F01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55091" y="4792015"/>
                  <a:ext cx="4464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55B7341-976C-9A6C-38C8-FF961C000595}"/>
              </a:ext>
            </a:extLst>
          </p:cNvPr>
          <p:cNvGrpSpPr/>
          <p:nvPr/>
        </p:nvGrpSpPr>
        <p:grpSpPr>
          <a:xfrm>
            <a:off x="3876011" y="6043015"/>
            <a:ext cx="295200" cy="170640"/>
            <a:chOff x="3876011" y="6043015"/>
            <a:chExt cx="29520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FFE3D16-4495-1B2A-E5F0-038A9F6EF6A6}"/>
                    </a:ext>
                  </a:extLst>
                </p14:cNvPr>
                <p14:cNvContentPartPr/>
                <p14:nvPr/>
              </p14:nvContentPartPr>
              <p14:xfrm>
                <a:off x="3876011" y="6043015"/>
                <a:ext cx="295200" cy="82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FFE3D16-4495-1B2A-E5F0-038A9F6EF6A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58371" y="6025375"/>
                  <a:ext cx="330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9FCD10D-B1F6-0F27-81E2-07B1A3FE1F19}"/>
                    </a:ext>
                  </a:extLst>
                </p14:cNvPr>
                <p14:cNvContentPartPr/>
                <p14:nvPr/>
              </p14:nvContentPartPr>
              <p14:xfrm>
                <a:off x="3886811" y="6196735"/>
                <a:ext cx="248040" cy="16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9FCD10D-B1F6-0F27-81E2-07B1A3FE1F1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69171" y="6178735"/>
                  <a:ext cx="2836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FE37CBB-F3F1-3D58-E76C-FCFBC017AC07}"/>
              </a:ext>
            </a:extLst>
          </p:cNvPr>
          <p:cNvGrpSpPr/>
          <p:nvPr/>
        </p:nvGrpSpPr>
        <p:grpSpPr>
          <a:xfrm>
            <a:off x="4813451" y="5702815"/>
            <a:ext cx="1305360" cy="452880"/>
            <a:chOff x="4813451" y="5702815"/>
            <a:chExt cx="130536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FFD03E-77BD-5495-9B15-6F19FDB4B207}"/>
                    </a:ext>
                  </a:extLst>
                </p14:cNvPr>
                <p14:cNvContentPartPr/>
                <p14:nvPr/>
              </p14:nvContentPartPr>
              <p14:xfrm>
                <a:off x="4813451" y="5702815"/>
                <a:ext cx="299880" cy="277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FFD03E-77BD-5495-9B15-6F19FDB4B2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95451" y="5684815"/>
                  <a:ext cx="3355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FF3B9FF-E336-463D-DC61-8F24900CE688}"/>
                    </a:ext>
                  </a:extLst>
                </p14:cNvPr>
                <p14:cNvContentPartPr/>
                <p14:nvPr/>
              </p14:nvContentPartPr>
              <p14:xfrm>
                <a:off x="5241491" y="5886415"/>
                <a:ext cx="92160" cy="154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FF3B9FF-E336-463D-DC61-8F24900CE68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23851" y="5868775"/>
                  <a:ext cx="127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CEBE88B-B51F-C618-7AF7-3D894BCEF259}"/>
                    </a:ext>
                  </a:extLst>
                </p14:cNvPr>
                <p14:cNvContentPartPr/>
                <p14:nvPr/>
              </p14:nvContentPartPr>
              <p14:xfrm>
                <a:off x="5181011" y="5958775"/>
                <a:ext cx="171000" cy="10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CEBE88B-B51F-C618-7AF7-3D894BCEF25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63011" y="5941135"/>
                  <a:ext cx="206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2B29CB4-DD84-BB9F-D92D-98435C570CEF}"/>
                    </a:ext>
                  </a:extLst>
                </p14:cNvPr>
                <p14:cNvContentPartPr/>
                <p14:nvPr/>
              </p14:nvContentPartPr>
              <p14:xfrm>
                <a:off x="5430491" y="5794255"/>
                <a:ext cx="666360" cy="361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2B29CB4-DD84-BB9F-D92D-98435C570CE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412491" y="5776255"/>
                  <a:ext cx="7020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4BA2D66-BA54-54F6-F864-98E0DD783D2E}"/>
                    </a:ext>
                  </a:extLst>
                </p14:cNvPr>
                <p14:cNvContentPartPr/>
                <p14:nvPr/>
              </p14:nvContentPartPr>
              <p14:xfrm>
                <a:off x="5971571" y="5919895"/>
                <a:ext cx="147240" cy="11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4BA2D66-BA54-54F6-F864-98E0DD783D2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53931" y="5901895"/>
                  <a:ext cx="18288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A3CFF3C-A273-0D59-D4DA-362CEF78E70D}"/>
                  </a:ext>
                </a:extLst>
              </p14:cNvPr>
              <p14:cNvContentPartPr/>
              <p14:nvPr/>
            </p14:nvContentPartPr>
            <p14:xfrm>
              <a:off x="4640651" y="6215815"/>
              <a:ext cx="1689120" cy="356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A3CFF3C-A273-0D59-D4DA-362CEF78E70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622651" y="6198175"/>
                <a:ext cx="172476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A0CCED2-46B0-2309-6CAF-CAC1561BE81F}"/>
              </a:ext>
            </a:extLst>
          </p:cNvPr>
          <p:cNvGrpSpPr/>
          <p:nvPr/>
        </p:nvGrpSpPr>
        <p:grpSpPr>
          <a:xfrm>
            <a:off x="4815971" y="6419935"/>
            <a:ext cx="1046880" cy="291600"/>
            <a:chOff x="4815971" y="6419935"/>
            <a:chExt cx="104688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7BE3E33-06B8-945F-B275-0DDCD0F990B1}"/>
                    </a:ext>
                  </a:extLst>
                </p14:cNvPr>
                <p14:cNvContentPartPr/>
                <p14:nvPr/>
              </p14:nvContentPartPr>
              <p14:xfrm>
                <a:off x="4815971" y="6419935"/>
                <a:ext cx="297720" cy="261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7BE3E33-06B8-945F-B275-0DDCD0F990B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97971" y="6401935"/>
                  <a:ext cx="333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5D61949-DB6A-FB84-A8A0-9697A83DACBB}"/>
                    </a:ext>
                  </a:extLst>
                </p14:cNvPr>
                <p14:cNvContentPartPr/>
                <p14:nvPr/>
              </p14:nvContentPartPr>
              <p14:xfrm>
                <a:off x="5277491" y="6512815"/>
                <a:ext cx="15480" cy="198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5D61949-DB6A-FB84-A8A0-9697A83DAC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259851" y="6495175"/>
                  <a:ext cx="51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D783632-67A6-BB8C-E8E5-8EE3671F6E4C}"/>
                    </a:ext>
                  </a:extLst>
                </p14:cNvPr>
                <p14:cNvContentPartPr/>
                <p14:nvPr/>
              </p14:nvContentPartPr>
              <p14:xfrm>
                <a:off x="5204051" y="6462415"/>
                <a:ext cx="658800" cy="234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D783632-67A6-BB8C-E8E5-8EE3671F6E4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86051" y="6444415"/>
                  <a:ext cx="69444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3F789CC-F8E8-AE99-1C14-7C585614A6E0}"/>
              </a:ext>
            </a:extLst>
          </p:cNvPr>
          <p:cNvGrpSpPr/>
          <p:nvPr/>
        </p:nvGrpSpPr>
        <p:grpSpPr>
          <a:xfrm>
            <a:off x="6723611" y="5876695"/>
            <a:ext cx="1142280" cy="596520"/>
            <a:chOff x="6723611" y="5876695"/>
            <a:chExt cx="114228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7F920B5-66D1-1DBE-EF17-2940F1BB015A}"/>
                    </a:ext>
                  </a:extLst>
                </p14:cNvPr>
                <p14:cNvContentPartPr/>
                <p14:nvPr/>
              </p14:nvContentPartPr>
              <p14:xfrm>
                <a:off x="6842051" y="5925655"/>
                <a:ext cx="31320" cy="349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7F920B5-66D1-1DBE-EF17-2940F1BB015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24051" y="5907655"/>
                  <a:ext cx="669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BE6585A-452C-99EF-6CA4-1157B7ED8774}"/>
                    </a:ext>
                  </a:extLst>
                </p14:cNvPr>
                <p14:cNvContentPartPr/>
                <p14:nvPr/>
              </p14:nvContentPartPr>
              <p14:xfrm>
                <a:off x="6723611" y="5876695"/>
                <a:ext cx="440280" cy="60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BE6585A-452C-99EF-6CA4-1157B7ED877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705611" y="5858695"/>
                  <a:ext cx="475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5D23CD3-A9D3-44A5-C624-1BB07ECC1ECB}"/>
                    </a:ext>
                  </a:extLst>
                </p14:cNvPr>
                <p14:cNvContentPartPr/>
                <p14:nvPr/>
              </p14:nvContentPartPr>
              <p14:xfrm>
                <a:off x="7051931" y="6201055"/>
                <a:ext cx="137880" cy="237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5D23CD3-A9D3-44A5-C624-1BB07ECC1EC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34291" y="6183055"/>
                  <a:ext cx="173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24727DA-7072-9F9B-29FC-992889A5D6E0}"/>
                    </a:ext>
                  </a:extLst>
                </p14:cNvPr>
                <p14:cNvContentPartPr/>
                <p14:nvPr/>
              </p14:nvContentPartPr>
              <p14:xfrm>
                <a:off x="6970931" y="6326695"/>
                <a:ext cx="221760" cy="76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24727DA-7072-9F9B-29FC-992889A5D6E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53291" y="6308695"/>
                  <a:ext cx="257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601C36A-2A62-8CA3-14F9-4836322D304E}"/>
                    </a:ext>
                  </a:extLst>
                </p14:cNvPr>
                <p14:cNvContentPartPr/>
                <p14:nvPr/>
              </p14:nvContentPartPr>
              <p14:xfrm>
                <a:off x="7232651" y="6372055"/>
                <a:ext cx="64080" cy="69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601C36A-2A62-8CA3-14F9-4836322D304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14651" y="6354055"/>
                  <a:ext cx="99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8DEB2C4-F919-B581-A575-F2FA7D2F83DB}"/>
                    </a:ext>
                  </a:extLst>
                </p14:cNvPr>
                <p14:cNvContentPartPr/>
                <p14:nvPr/>
              </p14:nvContentPartPr>
              <p14:xfrm>
                <a:off x="7455851" y="6140575"/>
                <a:ext cx="10080" cy="265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8DEB2C4-F919-B581-A575-F2FA7D2F83D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37851" y="6122935"/>
                  <a:ext cx="457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C3C527C-13AF-C70E-4274-2EEA449D6840}"/>
                    </a:ext>
                  </a:extLst>
                </p14:cNvPr>
                <p14:cNvContentPartPr/>
                <p14:nvPr/>
              </p14:nvContentPartPr>
              <p14:xfrm>
                <a:off x="7384571" y="6264055"/>
                <a:ext cx="161640" cy="266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C3C527C-13AF-C70E-4274-2EEA449D684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66571" y="6246415"/>
                  <a:ext cx="197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DFA8000-29AA-1F4A-2937-665F74F1ABC8}"/>
                    </a:ext>
                  </a:extLst>
                </p14:cNvPr>
                <p14:cNvContentPartPr/>
                <p14:nvPr/>
              </p14:nvContentPartPr>
              <p14:xfrm>
                <a:off x="7599851" y="6332815"/>
                <a:ext cx="123480" cy="140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DFA8000-29AA-1F4A-2937-665F74F1ABC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82211" y="6314815"/>
                  <a:ext cx="159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6278C10-6489-70AA-FE3F-C59B5644BCBA}"/>
                    </a:ext>
                  </a:extLst>
                </p14:cNvPr>
                <p14:cNvContentPartPr/>
                <p14:nvPr/>
              </p14:nvContentPartPr>
              <p14:xfrm>
                <a:off x="7825931" y="6075415"/>
                <a:ext cx="39960" cy="352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6278C10-6489-70AA-FE3F-C59B5644BCB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07931" y="6057775"/>
                  <a:ext cx="75600" cy="38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7DA27D7-6C92-790F-AE70-D0EBE6E3C4E3}"/>
                  </a:ext>
                </a:extLst>
              </p14:cNvPr>
              <p14:cNvContentPartPr/>
              <p14:nvPr/>
            </p14:nvContentPartPr>
            <p14:xfrm>
              <a:off x="6680771" y="5919895"/>
              <a:ext cx="1248120" cy="5155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7DA27D7-6C92-790F-AE70-D0EBE6E3C4E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627131" y="5811895"/>
                <a:ext cx="135576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EFD758E-07F1-1119-8816-2B062918A1E5}"/>
                  </a:ext>
                </a:extLst>
              </p14:cNvPr>
              <p14:cNvContentPartPr/>
              <p14:nvPr/>
            </p14:nvContentPartPr>
            <p14:xfrm>
              <a:off x="8127611" y="5757175"/>
              <a:ext cx="563400" cy="2311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EFD758E-07F1-1119-8816-2B062918A1E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073611" y="5649535"/>
                <a:ext cx="6710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805E5DF7-0B9D-D905-D489-18A3F9271D2B}"/>
                  </a:ext>
                </a:extLst>
              </p14:cNvPr>
              <p14:cNvContentPartPr/>
              <p14:nvPr/>
            </p14:nvContentPartPr>
            <p14:xfrm>
              <a:off x="4427531" y="5042575"/>
              <a:ext cx="466200" cy="3679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805E5DF7-0B9D-D905-D489-18A3F9271D2B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409891" y="5024935"/>
                <a:ext cx="50184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B2147E7-820C-84B1-8A97-19F014D9B196}"/>
                  </a:ext>
                </a:extLst>
              </p14:cNvPr>
              <p14:cNvContentPartPr/>
              <p14:nvPr/>
            </p14:nvContentPartPr>
            <p14:xfrm>
              <a:off x="5246891" y="4515535"/>
              <a:ext cx="393840" cy="434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B2147E7-820C-84B1-8A97-19F014D9B19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229251" y="4497535"/>
                <a:ext cx="429480" cy="47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7ACA4EB-707C-CBBE-B232-10FA1FDCFF47}"/>
              </a:ext>
            </a:extLst>
          </p:cNvPr>
          <p:cNvGrpSpPr/>
          <p:nvPr/>
        </p:nvGrpSpPr>
        <p:grpSpPr>
          <a:xfrm>
            <a:off x="9042011" y="5492575"/>
            <a:ext cx="984240" cy="421920"/>
            <a:chOff x="9042011" y="5492575"/>
            <a:chExt cx="98424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2737026-06FD-8753-3867-FC8151152EDD}"/>
                    </a:ext>
                  </a:extLst>
                </p14:cNvPr>
                <p14:cNvContentPartPr/>
                <p14:nvPr/>
              </p14:nvContentPartPr>
              <p14:xfrm>
                <a:off x="9042011" y="5492575"/>
                <a:ext cx="18000" cy="251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2737026-06FD-8753-3867-FC8151152ED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024371" y="5474935"/>
                  <a:ext cx="53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0D754FA-0DCE-4373-11D3-D84C6BCEAAFD}"/>
                    </a:ext>
                  </a:extLst>
                </p14:cNvPr>
                <p14:cNvContentPartPr/>
                <p14:nvPr/>
              </p14:nvContentPartPr>
              <p14:xfrm>
                <a:off x="9080171" y="5519935"/>
                <a:ext cx="85320" cy="235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0D754FA-0DCE-4373-11D3-D84C6BCEAAF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062171" y="5502295"/>
                  <a:ext cx="120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9BFB817-EA66-D40E-92D5-1F2628ECB35A}"/>
                    </a:ext>
                  </a:extLst>
                </p14:cNvPr>
                <p14:cNvContentPartPr/>
                <p14:nvPr/>
              </p14:nvContentPartPr>
              <p14:xfrm>
                <a:off x="9278891" y="5522815"/>
                <a:ext cx="100800" cy="241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9BFB817-EA66-D40E-92D5-1F2628ECB35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261251" y="5505175"/>
                  <a:ext cx="136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A8F2B84-C246-35A8-5A59-3F0703778A4E}"/>
                    </a:ext>
                  </a:extLst>
                </p14:cNvPr>
                <p14:cNvContentPartPr/>
                <p14:nvPr/>
              </p14:nvContentPartPr>
              <p14:xfrm>
                <a:off x="9310571" y="5654575"/>
                <a:ext cx="119880" cy="19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A8F2B84-C246-35A8-5A59-3F0703778A4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92931" y="5636575"/>
                  <a:ext cx="155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FBFD88E-5195-2B73-5435-8FCBD4FA6ABD}"/>
                    </a:ext>
                  </a:extLst>
                </p14:cNvPr>
                <p14:cNvContentPartPr/>
                <p14:nvPr/>
              </p14:nvContentPartPr>
              <p14:xfrm>
                <a:off x="9329291" y="5525335"/>
                <a:ext cx="156600" cy="13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FBFD88E-5195-2B73-5435-8FCBD4FA6AB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11291" y="5507335"/>
                  <a:ext cx="192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79D0692-FBF2-43FF-AFF1-19F22C6BD0B0}"/>
                    </a:ext>
                  </a:extLst>
                </p14:cNvPr>
                <p14:cNvContentPartPr/>
                <p14:nvPr/>
              </p14:nvContentPartPr>
              <p14:xfrm>
                <a:off x="9714851" y="5521015"/>
                <a:ext cx="311400" cy="393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79D0692-FBF2-43FF-AFF1-19F22C6BD0B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97211" y="5503375"/>
                  <a:ext cx="347040" cy="42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8B7B9F3-164B-AA0E-5085-0DA27B495661}"/>
              </a:ext>
            </a:extLst>
          </p:cNvPr>
          <p:cNvGrpSpPr/>
          <p:nvPr/>
        </p:nvGrpSpPr>
        <p:grpSpPr>
          <a:xfrm>
            <a:off x="10279331" y="5433535"/>
            <a:ext cx="1485360" cy="549720"/>
            <a:chOff x="10279331" y="5433535"/>
            <a:chExt cx="148536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3C56E7D-2992-41FF-1066-DEC31B8A5C2C}"/>
                    </a:ext>
                  </a:extLst>
                </p14:cNvPr>
                <p14:cNvContentPartPr/>
                <p14:nvPr/>
              </p14:nvContentPartPr>
              <p14:xfrm>
                <a:off x="10279331" y="5433535"/>
                <a:ext cx="1485360" cy="549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3C56E7D-2992-41FF-1066-DEC31B8A5C2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61331" y="5415535"/>
                  <a:ext cx="152100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FAA3FE7-87E3-CD91-A894-F99E745F6547}"/>
                    </a:ext>
                  </a:extLst>
                </p14:cNvPr>
                <p14:cNvContentPartPr/>
                <p14:nvPr/>
              </p14:nvContentPartPr>
              <p14:xfrm>
                <a:off x="11504051" y="5525335"/>
                <a:ext cx="16200" cy="19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FAA3FE7-87E3-CD91-A894-F99E745F654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486411" y="5507335"/>
                  <a:ext cx="518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169552C-6472-61DA-A39B-79697928C7A4}"/>
              </a:ext>
            </a:extLst>
          </p:cNvPr>
          <p:cNvGrpSpPr/>
          <p:nvPr/>
        </p:nvGrpSpPr>
        <p:grpSpPr>
          <a:xfrm>
            <a:off x="8842931" y="5951215"/>
            <a:ext cx="2630520" cy="422640"/>
            <a:chOff x="8842931" y="5951215"/>
            <a:chExt cx="263052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94B5CFE-015A-F185-2AE7-CAE11352F3A2}"/>
                    </a:ext>
                  </a:extLst>
                </p14:cNvPr>
                <p14:cNvContentPartPr/>
                <p14:nvPr/>
              </p14:nvContentPartPr>
              <p14:xfrm>
                <a:off x="8842931" y="5978575"/>
                <a:ext cx="1175400" cy="395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94B5CFE-015A-F185-2AE7-CAE11352F3A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25291" y="5960575"/>
                  <a:ext cx="12110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C5D7F4C-2899-616A-DC71-BB0C80C73E69}"/>
                    </a:ext>
                  </a:extLst>
                </p14:cNvPr>
                <p14:cNvContentPartPr/>
                <p14:nvPr/>
              </p14:nvContentPartPr>
              <p14:xfrm>
                <a:off x="9599291" y="6051655"/>
                <a:ext cx="33480" cy="11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C5D7F4C-2899-616A-DC71-BB0C80C73E6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81651" y="6033655"/>
                  <a:ext cx="69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B05D270-2B51-FE83-3356-4EEBBF060BA0}"/>
                    </a:ext>
                  </a:extLst>
                </p14:cNvPr>
                <p14:cNvContentPartPr/>
                <p14:nvPr/>
              </p14:nvContentPartPr>
              <p14:xfrm>
                <a:off x="9283571" y="6091255"/>
                <a:ext cx="338400" cy="49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B05D270-2B51-FE83-3356-4EEBBF060BA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65931" y="6073615"/>
                  <a:ext cx="374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3087C89-71E4-8EC2-24EA-3232A082E680}"/>
                    </a:ext>
                  </a:extLst>
                </p14:cNvPr>
                <p14:cNvContentPartPr/>
                <p14:nvPr/>
              </p14:nvContentPartPr>
              <p14:xfrm>
                <a:off x="10187531" y="6143815"/>
                <a:ext cx="387720" cy="114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3087C89-71E4-8EC2-24EA-3232A082E68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69891" y="6125815"/>
                  <a:ext cx="423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6879E31-79FC-437D-BC95-54D1678B89B1}"/>
                    </a:ext>
                  </a:extLst>
                </p14:cNvPr>
                <p14:cNvContentPartPr/>
                <p14:nvPr/>
              </p14:nvContentPartPr>
              <p14:xfrm>
                <a:off x="10363931" y="5966335"/>
                <a:ext cx="61560" cy="4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6879E31-79FC-437D-BC95-54D1678B89B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45931" y="5948695"/>
                  <a:ext cx="97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5E0021B-2710-4A01-9ABF-7234A8EE9318}"/>
                    </a:ext>
                  </a:extLst>
                </p14:cNvPr>
                <p14:cNvContentPartPr/>
                <p14:nvPr/>
              </p14:nvContentPartPr>
              <p14:xfrm>
                <a:off x="10781171" y="5951215"/>
                <a:ext cx="692280" cy="318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5E0021B-2710-4A01-9ABF-7234A8EE931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63171" y="5933215"/>
                  <a:ext cx="727920" cy="35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07A02B8B-CF7E-7578-7FFC-16208BF83884}"/>
                  </a:ext>
                </a:extLst>
              </p14:cNvPr>
              <p14:cNvContentPartPr/>
              <p14:nvPr/>
            </p14:nvContentPartPr>
            <p14:xfrm>
              <a:off x="8819171" y="6401575"/>
              <a:ext cx="1202400" cy="3520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07A02B8B-CF7E-7578-7FFC-16208BF8388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801531" y="6383575"/>
                <a:ext cx="1238040" cy="3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92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5EDF7B2-8D9C-34BB-DC07-74BD37D38E13}"/>
              </a:ext>
            </a:extLst>
          </p:cNvPr>
          <p:cNvGrpSpPr/>
          <p:nvPr/>
        </p:nvGrpSpPr>
        <p:grpSpPr>
          <a:xfrm>
            <a:off x="1957571" y="368695"/>
            <a:ext cx="398160" cy="311040"/>
            <a:chOff x="1957571" y="368695"/>
            <a:chExt cx="398160" cy="31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FA3CBEC-B214-19C1-27FA-8B871E32969A}"/>
                    </a:ext>
                  </a:extLst>
                </p14:cNvPr>
                <p14:cNvContentPartPr/>
                <p14:nvPr/>
              </p14:nvContentPartPr>
              <p14:xfrm>
                <a:off x="2053331" y="400015"/>
                <a:ext cx="50760" cy="253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FA3CBEC-B214-19C1-27FA-8B871E32969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35691" y="382015"/>
                  <a:ext cx="864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A21AA0D-DA31-8627-8C13-EFC8CAA859D4}"/>
                    </a:ext>
                  </a:extLst>
                </p14:cNvPr>
                <p14:cNvContentPartPr/>
                <p14:nvPr/>
              </p14:nvContentPartPr>
              <p14:xfrm>
                <a:off x="1957571" y="368695"/>
                <a:ext cx="270360" cy="79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A21AA0D-DA31-8627-8C13-EFC8CAA859D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39571" y="350695"/>
                  <a:ext cx="306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C96880C-7711-B72D-A328-5986B1BB3D6F}"/>
                    </a:ext>
                  </a:extLst>
                </p14:cNvPr>
                <p14:cNvContentPartPr/>
                <p14:nvPr/>
              </p14:nvContentPartPr>
              <p14:xfrm>
                <a:off x="2270051" y="580015"/>
                <a:ext cx="85680" cy="99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C96880C-7711-B72D-A328-5986B1BB3D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52411" y="562375"/>
                  <a:ext cx="12132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ABC4C4-2825-D459-8061-20B8534345DF}"/>
                  </a:ext>
                </a:extLst>
              </p14:cNvPr>
              <p14:cNvContentPartPr/>
              <p14:nvPr/>
            </p14:nvContentPartPr>
            <p14:xfrm>
              <a:off x="2757131" y="539695"/>
              <a:ext cx="827640" cy="161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ABC4C4-2825-D459-8061-20B8534345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39131" y="522055"/>
                <a:ext cx="86328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D4BF182-8137-62BF-3A9E-F5D3A79DB97C}"/>
              </a:ext>
            </a:extLst>
          </p:cNvPr>
          <p:cNvGrpSpPr/>
          <p:nvPr/>
        </p:nvGrpSpPr>
        <p:grpSpPr>
          <a:xfrm>
            <a:off x="3880691" y="259255"/>
            <a:ext cx="3781440" cy="348840"/>
            <a:chOff x="3880691" y="259255"/>
            <a:chExt cx="378144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8EE2DDC-8826-0D12-3245-0ED852EA89CF}"/>
                    </a:ext>
                  </a:extLst>
                </p14:cNvPr>
                <p14:cNvContentPartPr/>
                <p14:nvPr/>
              </p14:nvContentPartPr>
              <p14:xfrm>
                <a:off x="3880691" y="259255"/>
                <a:ext cx="561240" cy="334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8EE2DDC-8826-0D12-3245-0ED852EA89C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63051" y="241615"/>
                  <a:ext cx="5968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C4F7C54-64A4-E16E-4774-A8384B2AB495}"/>
                    </a:ext>
                  </a:extLst>
                </p14:cNvPr>
                <p14:cNvContentPartPr/>
                <p14:nvPr/>
              </p14:nvContentPartPr>
              <p14:xfrm>
                <a:off x="3933251" y="423055"/>
                <a:ext cx="238320" cy="72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C4F7C54-64A4-E16E-4774-A8384B2AB4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15251" y="405055"/>
                  <a:ext cx="273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4F49ECA-EDBF-83B2-F929-AA68725E5A6C}"/>
                    </a:ext>
                  </a:extLst>
                </p14:cNvPr>
                <p14:cNvContentPartPr/>
                <p14:nvPr/>
              </p14:nvContentPartPr>
              <p14:xfrm>
                <a:off x="4643531" y="356815"/>
                <a:ext cx="1339560" cy="251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4F49ECA-EDBF-83B2-F929-AA68725E5A6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25531" y="339175"/>
                  <a:ext cx="1375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44AE72-A795-38FE-70A1-EDC460D6E9BD}"/>
                    </a:ext>
                  </a:extLst>
                </p14:cNvPr>
                <p14:cNvContentPartPr/>
                <p14:nvPr/>
              </p14:nvContentPartPr>
              <p14:xfrm>
                <a:off x="6186491" y="288775"/>
                <a:ext cx="943560" cy="307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44AE72-A795-38FE-70A1-EDC460D6E9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68851" y="271135"/>
                  <a:ext cx="9792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CB5091-F19B-B39E-1C45-3C165EA06DAC}"/>
                    </a:ext>
                  </a:extLst>
                </p14:cNvPr>
                <p14:cNvContentPartPr/>
                <p14:nvPr/>
              </p14:nvContentPartPr>
              <p14:xfrm>
                <a:off x="6987491" y="436735"/>
                <a:ext cx="674640" cy="136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CB5091-F19B-B39E-1C45-3C165EA06D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69851" y="419095"/>
                  <a:ext cx="7102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84A9E61-B635-1D49-DB93-CB8C1AF89805}"/>
              </a:ext>
            </a:extLst>
          </p:cNvPr>
          <p:cNvGrpSpPr/>
          <p:nvPr/>
        </p:nvGrpSpPr>
        <p:grpSpPr>
          <a:xfrm>
            <a:off x="5233571" y="971335"/>
            <a:ext cx="1874880" cy="585720"/>
            <a:chOff x="5233571" y="971335"/>
            <a:chExt cx="187488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B1854A1-3DCE-0D64-6CAB-C87B82E87FB1}"/>
                    </a:ext>
                  </a:extLst>
                </p14:cNvPr>
                <p14:cNvContentPartPr/>
                <p14:nvPr/>
              </p14:nvContentPartPr>
              <p14:xfrm>
                <a:off x="5233571" y="1108135"/>
                <a:ext cx="216000" cy="252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B1854A1-3DCE-0D64-6CAB-C87B82E87F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15931" y="1090135"/>
                  <a:ext cx="2516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53CAFBC-558F-278D-9678-9DC7A7C8D229}"/>
                    </a:ext>
                  </a:extLst>
                </p14:cNvPr>
                <p14:cNvContentPartPr/>
                <p14:nvPr/>
              </p14:nvContentPartPr>
              <p14:xfrm>
                <a:off x="5804171" y="1116775"/>
                <a:ext cx="25920" cy="213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53CAFBC-558F-278D-9678-9DC7A7C8D22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86531" y="1098775"/>
                  <a:ext cx="61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E20CC1B-A548-4997-8C3A-2C4B729DF78D}"/>
                    </a:ext>
                  </a:extLst>
                </p14:cNvPr>
                <p14:cNvContentPartPr/>
                <p14:nvPr/>
              </p14:nvContentPartPr>
              <p14:xfrm>
                <a:off x="5678171" y="1248175"/>
                <a:ext cx="295560" cy="19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E20CC1B-A548-4997-8C3A-2C4B729DF7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60531" y="1230175"/>
                  <a:ext cx="331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B9FCA1A-281F-CF59-EDF4-D43EB2AD6A5F}"/>
                    </a:ext>
                  </a:extLst>
                </p14:cNvPr>
                <p14:cNvContentPartPr/>
                <p14:nvPr/>
              </p14:nvContentPartPr>
              <p14:xfrm>
                <a:off x="6206651" y="1413775"/>
                <a:ext cx="175680" cy="143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B9FCA1A-281F-CF59-EDF4-D43EB2AD6A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89011" y="1395775"/>
                  <a:ext cx="211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3E3BFEE-1A18-110A-EB45-45321B835B15}"/>
                    </a:ext>
                  </a:extLst>
                </p14:cNvPr>
                <p14:cNvContentPartPr/>
                <p14:nvPr/>
              </p14:nvContentPartPr>
              <p14:xfrm>
                <a:off x="6541451" y="1107775"/>
                <a:ext cx="149040" cy="263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3E3BFEE-1A18-110A-EB45-45321B835B1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23811" y="1090135"/>
                  <a:ext cx="184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B89121-A5A1-0B57-91FF-196417D87A10}"/>
                    </a:ext>
                  </a:extLst>
                </p14:cNvPr>
                <p14:cNvContentPartPr/>
                <p14:nvPr/>
              </p14:nvContentPartPr>
              <p14:xfrm>
                <a:off x="6838091" y="1262215"/>
                <a:ext cx="51480" cy="121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B89121-A5A1-0B57-91FF-196417D87A1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20091" y="1244215"/>
                  <a:ext cx="87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BB2D037-F3E4-729A-FDFB-DB0A78F78F6B}"/>
                    </a:ext>
                  </a:extLst>
                </p14:cNvPr>
                <p14:cNvContentPartPr/>
                <p14:nvPr/>
              </p14:nvContentPartPr>
              <p14:xfrm>
                <a:off x="6894251" y="1200295"/>
                <a:ext cx="14400" cy="15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BB2D037-F3E4-729A-FDFB-DB0A78F78F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76611" y="1182655"/>
                  <a:ext cx="50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B4D4602-6082-FABE-94BA-2082024965E2}"/>
                    </a:ext>
                  </a:extLst>
                </p14:cNvPr>
                <p14:cNvContentPartPr/>
                <p14:nvPr/>
              </p14:nvContentPartPr>
              <p14:xfrm>
                <a:off x="6948251" y="971335"/>
                <a:ext cx="160200" cy="78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B4D4602-6082-FABE-94BA-2082024965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30611" y="953695"/>
                  <a:ext cx="19584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107EA9C-1DE5-2248-7B29-772EA3DF1BB5}"/>
                  </a:ext>
                </a:extLst>
              </p14:cNvPr>
              <p14:cNvContentPartPr/>
              <p14:nvPr/>
            </p14:nvContentPartPr>
            <p14:xfrm>
              <a:off x="7306451" y="1208935"/>
              <a:ext cx="592200" cy="258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107EA9C-1DE5-2248-7B29-772EA3DF1BB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288451" y="1191295"/>
                <a:ext cx="6278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D438905-5522-3725-0C05-88CF4CD41810}"/>
                  </a:ext>
                </a:extLst>
              </p14:cNvPr>
              <p14:cNvContentPartPr/>
              <p14:nvPr/>
            </p14:nvContentPartPr>
            <p14:xfrm>
              <a:off x="8195291" y="1424935"/>
              <a:ext cx="104760" cy="73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D438905-5522-3725-0C05-88CF4CD4181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177651" y="1407295"/>
                <a:ext cx="1404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480CB1E-C8FE-0327-F4FB-96F277F08DC2}"/>
                  </a:ext>
                </a:extLst>
              </p14:cNvPr>
              <p14:cNvContentPartPr/>
              <p14:nvPr/>
            </p14:nvContentPartPr>
            <p14:xfrm>
              <a:off x="8324531" y="1199575"/>
              <a:ext cx="147600" cy="10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480CB1E-C8FE-0327-F4FB-96F277F08DC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306891" y="1181575"/>
                <a:ext cx="1832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BEAC816-7E49-8E1A-49CB-9E59044A1205}"/>
                  </a:ext>
                </a:extLst>
              </p14:cNvPr>
              <p14:cNvContentPartPr/>
              <p14:nvPr/>
            </p14:nvContentPartPr>
            <p14:xfrm>
              <a:off x="8625851" y="955135"/>
              <a:ext cx="16920" cy="99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BEAC816-7E49-8E1A-49CB-9E59044A120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07851" y="937135"/>
                <a:ext cx="5256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02DBF5A-E9A7-A429-E500-9AE1247DC150}"/>
              </a:ext>
            </a:extLst>
          </p:cNvPr>
          <p:cNvGrpSpPr/>
          <p:nvPr/>
        </p:nvGrpSpPr>
        <p:grpSpPr>
          <a:xfrm>
            <a:off x="8910611" y="919135"/>
            <a:ext cx="1087560" cy="581400"/>
            <a:chOff x="8910611" y="919135"/>
            <a:chExt cx="1087560" cy="58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12D3FCF-9BF1-A778-103A-48846B61EEEA}"/>
                    </a:ext>
                  </a:extLst>
                </p14:cNvPr>
                <p14:cNvContentPartPr/>
                <p14:nvPr/>
              </p14:nvContentPartPr>
              <p14:xfrm>
                <a:off x="9005651" y="1132255"/>
                <a:ext cx="12960" cy="149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12D3FCF-9BF1-A778-103A-48846B61EEE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87651" y="1114255"/>
                  <a:ext cx="48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B61006-4492-C934-B22C-6F08646C6273}"/>
                    </a:ext>
                  </a:extLst>
                </p14:cNvPr>
                <p14:cNvContentPartPr/>
                <p14:nvPr/>
              </p14:nvContentPartPr>
              <p14:xfrm>
                <a:off x="8910611" y="1237735"/>
                <a:ext cx="223200" cy="10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B61006-4492-C934-B22C-6F08646C627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92971" y="1219735"/>
                  <a:ext cx="258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648522-9217-21C0-3285-6208C88472B6}"/>
                    </a:ext>
                  </a:extLst>
                </p14:cNvPr>
                <p14:cNvContentPartPr/>
                <p14:nvPr/>
              </p14:nvContentPartPr>
              <p14:xfrm>
                <a:off x="9284291" y="1314055"/>
                <a:ext cx="90720" cy="186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648522-9217-21C0-3285-6208C88472B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66291" y="1296415"/>
                  <a:ext cx="126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7A91D49-F4C3-4CB4-9D2B-0603A177D012}"/>
                    </a:ext>
                  </a:extLst>
                </p14:cNvPr>
                <p14:cNvContentPartPr/>
                <p14:nvPr/>
              </p14:nvContentPartPr>
              <p14:xfrm>
                <a:off x="9310571" y="1305775"/>
                <a:ext cx="118800" cy="24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7A91D49-F4C3-4CB4-9D2B-0603A177D0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292571" y="1288135"/>
                  <a:ext cx="154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A1AFD5B-ECA2-0FB4-1C39-9B56A4D5C9C1}"/>
                    </a:ext>
                  </a:extLst>
                </p14:cNvPr>
                <p14:cNvContentPartPr/>
                <p14:nvPr/>
              </p14:nvContentPartPr>
              <p14:xfrm>
                <a:off x="9604691" y="1007695"/>
                <a:ext cx="128160" cy="29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A1AFD5B-ECA2-0FB4-1C39-9B56A4D5C9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86691" y="990055"/>
                  <a:ext cx="1638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25F2D30-2483-F05A-69AD-E67BCBFF03B2}"/>
                    </a:ext>
                  </a:extLst>
                </p14:cNvPr>
                <p14:cNvContentPartPr/>
                <p14:nvPr/>
              </p14:nvContentPartPr>
              <p14:xfrm>
                <a:off x="9815291" y="919135"/>
                <a:ext cx="8280" cy="11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25F2D30-2483-F05A-69AD-E67BCBFF03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797291" y="901495"/>
                  <a:ext cx="43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AC826CB-B10B-6288-511F-7FC67A10E964}"/>
                    </a:ext>
                  </a:extLst>
                </p14:cNvPr>
                <p14:cNvContentPartPr/>
                <p14:nvPr/>
              </p14:nvContentPartPr>
              <p14:xfrm>
                <a:off x="9871091" y="961975"/>
                <a:ext cx="127080" cy="59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AC826CB-B10B-6288-511F-7FC67A10E9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53451" y="943975"/>
                  <a:ext cx="1627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DAEBE4E-8E87-C657-E6B8-E6D6789B7F4A}"/>
              </a:ext>
            </a:extLst>
          </p:cNvPr>
          <p:cNvGrpSpPr/>
          <p:nvPr/>
        </p:nvGrpSpPr>
        <p:grpSpPr>
          <a:xfrm>
            <a:off x="3039011" y="1282375"/>
            <a:ext cx="307080" cy="276840"/>
            <a:chOff x="3039011" y="1282375"/>
            <a:chExt cx="3070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33FF9CD-3A6C-1878-C78B-86215D0CE865}"/>
                    </a:ext>
                  </a:extLst>
                </p14:cNvPr>
                <p14:cNvContentPartPr/>
                <p14:nvPr/>
              </p14:nvContentPartPr>
              <p14:xfrm>
                <a:off x="3039011" y="1282375"/>
                <a:ext cx="120960" cy="139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33FF9CD-3A6C-1878-C78B-86215D0CE86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21011" y="1264375"/>
                  <a:ext cx="156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CD4394A-C27F-4042-B508-DD9B73F03640}"/>
                    </a:ext>
                  </a:extLst>
                </p14:cNvPr>
                <p14:cNvContentPartPr/>
                <p14:nvPr/>
              </p14:nvContentPartPr>
              <p14:xfrm>
                <a:off x="3211091" y="1283455"/>
                <a:ext cx="135000" cy="275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CD4394A-C27F-4042-B508-DD9B73F0364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93451" y="1265815"/>
                  <a:ext cx="17064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A1627A-3F6A-056C-D059-1CF1BE33CFE8}"/>
              </a:ext>
            </a:extLst>
          </p:cNvPr>
          <p:cNvGrpSpPr/>
          <p:nvPr/>
        </p:nvGrpSpPr>
        <p:grpSpPr>
          <a:xfrm>
            <a:off x="4094171" y="1156375"/>
            <a:ext cx="748800" cy="327240"/>
            <a:chOff x="4094171" y="1156375"/>
            <a:chExt cx="74880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63A53DC-5BB2-7C33-A9A9-14EC488E7F5C}"/>
                    </a:ext>
                  </a:extLst>
                </p14:cNvPr>
                <p14:cNvContentPartPr/>
                <p14:nvPr/>
              </p14:nvContentPartPr>
              <p14:xfrm>
                <a:off x="4094171" y="1156375"/>
                <a:ext cx="292680" cy="270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63A53DC-5BB2-7C33-A9A9-14EC488E7F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76531" y="1138735"/>
                  <a:ext cx="328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64F0D0A-513D-E145-0F77-5C9B1DB59E30}"/>
                    </a:ext>
                  </a:extLst>
                </p14:cNvPr>
                <p14:cNvContentPartPr/>
                <p14:nvPr/>
              </p14:nvContentPartPr>
              <p14:xfrm>
                <a:off x="4256531" y="1321615"/>
                <a:ext cx="118800" cy="162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64F0D0A-513D-E145-0F77-5C9B1DB59E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38891" y="1303615"/>
                  <a:ext cx="154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026111E-73F0-7F89-295C-44D862AE1EE7}"/>
                    </a:ext>
                  </a:extLst>
                </p14:cNvPr>
                <p14:cNvContentPartPr/>
                <p14:nvPr/>
              </p14:nvContentPartPr>
              <p14:xfrm>
                <a:off x="4783211" y="1182655"/>
                <a:ext cx="5760" cy="201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026111E-73F0-7F89-295C-44D862AE1E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65571" y="1164655"/>
                  <a:ext cx="41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9E0D0F8-412D-EBD7-CB9F-A115DBC2554D}"/>
                    </a:ext>
                  </a:extLst>
                </p14:cNvPr>
                <p14:cNvContentPartPr/>
                <p14:nvPr/>
              </p14:nvContentPartPr>
              <p14:xfrm>
                <a:off x="4708331" y="1287415"/>
                <a:ext cx="134640" cy="29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9E0D0F8-412D-EBD7-CB9F-A115DBC2554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90331" y="1269415"/>
                  <a:ext cx="17028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BDBE02-8F15-8E05-1549-84B4EBDCA45F}"/>
              </a:ext>
            </a:extLst>
          </p:cNvPr>
          <p:cNvGrpSpPr/>
          <p:nvPr/>
        </p:nvGrpSpPr>
        <p:grpSpPr>
          <a:xfrm>
            <a:off x="1863611" y="2345455"/>
            <a:ext cx="711360" cy="378000"/>
            <a:chOff x="1863611" y="2345455"/>
            <a:chExt cx="71136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9744E7E-B7DE-BD97-1F52-BEA65FC42B46}"/>
                    </a:ext>
                  </a:extLst>
                </p14:cNvPr>
                <p14:cNvContentPartPr/>
                <p14:nvPr/>
              </p14:nvContentPartPr>
              <p14:xfrm>
                <a:off x="1954691" y="2345455"/>
                <a:ext cx="7920" cy="294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9744E7E-B7DE-BD97-1F52-BEA65FC42B4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37051" y="2327455"/>
                  <a:ext cx="435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2EB1698-952B-E5A1-E197-3F70E3B20B42}"/>
                    </a:ext>
                  </a:extLst>
                </p14:cNvPr>
                <p14:cNvContentPartPr/>
                <p14:nvPr/>
              </p14:nvContentPartPr>
              <p14:xfrm>
                <a:off x="1863611" y="2349415"/>
                <a:ext cx="266040" cy="33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2EB1698-952B-E5A1-E197-3F70E3B20B4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45971" y="2331415"/>
                  <a:ext cx="301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CFB6D2-8F59-A7B8-BE64-9D3545F28CED}"/>
                    </a:ext>
                  </a:extLst>
                </p14:cNvPr>
                <p14:cNvContentPartPr/>
                <p14:nvPr/>
              </p14:nvContentPartPr>
              <p14:xfrm>
                <a:off x="2110571" y="2590615"/>
                <a:ext cx="102960" cy="98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CFB6D2-8F59-A7B8-BE64-9D3545F28CE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92931" y="2572615"/>
                  <a:ext cx="138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80CD21D-BC16-C1E8-4DDC-63D9D947333B}"/>
                    </a:ext>
                  </a:extLst>
                </p14:cNvPr>
                <p14:cNvContentPartPr/>
                <p14:nvPr/>
              </p14:nvContentPartPr>
              <p14:xfrm>
                <a:off x="2292011" y="2633455"/>
                <a:ext cx="90360" cy="79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80CD21D-BC16-C1E8-4DDC-63D9D947333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74371" y="2615455"/>
                  <a:ext cx="126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DB500E6-6A6C-E7CC-FBCF-E813DAE2D16C}"/>
                    </a:ext>
                  </a:extLst>
                </p14:cNvPr>
                <p14:cNvContentPartPr/>
                <p14:nvPr/>
              </p14:nvContentPartPr>
              <p14:xfrm>
                <a:off x="2440331" y="2570095"/>
                <a:ext cx="134640" cy="153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DB500E6-6A6C-E7CC-FBCF-E813DAE2D16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22691" y="2552455"/>
                  <a:ext cx="1702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59FE426-3E95-3E15-6039-9CB9BEA7BCAC}"/>
              </a:ext>
            </a:extLst>
          </p:cNvPr>
          <p:cNvGrpSpPr/>
          <p:nvPr/>
        </p:nvGrpSpPr>
        <p:grpSpPr>
          <a:xfrm>
            <a:off x="3116771" y="2009215"/>
            <a:ext cx="6805080" cy="1320840"/>
            <a:chOff x="3116771" y="2009215"/>
            <a:chExt cx="6805080" cy="13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50EAA5-236E-06BB-1C82-DC366B8C1458}"/>
                    </a:ext>
                  </a:extLst>
                </p14:cNvPr>
                <p14:cNvContentPartPr/>
                <p14:nvPr/>
              </p14:nvContentPartPr>
              <p14:xfrm>
                <a:off x="3116771" y="2278135"/>
                <a:ext cx="63360" cy="382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50EAA5-236E-06BB-1C82-DC366B8C145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99131" y="2260495"/>
                  <a:ext cx="990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56207CD-824B-53C4-E395-EFE4F6B80E28}"/>
                    </a:ext>
                  </a:extLst>
                </p14:cNvPr>
                <p14:cNvContentPartPr/>
                <p14:nvPr/>
              </p14:nvContentPartPr>
              <p14:xfrm>
                <a:off x="3269771" y="2277775"/>
                <a:ext cx="481680" cy="292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56207CD-824B-53C4-E395-EFE4F6B80E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51771" y="2260135"/>
                  <a:ext cx="5173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DAB0513-DA40-DAB7-A529-EC795828BA3D}"/>
                    </a:ext>
                  </a:extLst>
                </p14:cNvPr>
                <p14:cNvContentPartPr/>
                <p14:nvPr/>
              </p14:nvContentPartPr>
              <p14:xfrm>
                <a:off x="3300011" y="2427535"/>
                <a:ext cx="289080" cy="45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DAB0513-DA40-DAB7-A529-EC795828BA3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82371" y="2409895"/>
                  <a:ext cx="324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CCC292-8AAF-95B4-84CD-0914F82BB4B2}"/>
                    </a:ext>
                  </a:extLst>
                </p14:cNvPr>
                <p14:cNvContentPartPr/>
                <p14:nvPr/>
              </p14:nvContentPartPr>
              <p14:xfrm>
                <a:off x="3969251" y="2249335"/>
                <a:ext cx="718200" cy="471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CCC292-8AAF-95B4-84CD-0914F82BB4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51611" y="2231335"/>
                  <a:ext cx="75384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241E868-463E-F3EB-5982-A6C816B4BB7D}"/>
                    </a:ext>
                  </a:extLst>
                </p14:cNvPr>
                <p14:cNvContentPartPr/>
                <p14:nvPr/>
              </p14:nvContentPartPr>
              <p14:xfrm>
                <a:off x="4509971" y="2328895"/>
                <a:ext cx="263520" cy="70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241E868-463E-F3EB-5982-A6C816B4BB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91971" y="2311255"/>
                  <a:ext cx="299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6ED2A81-A06E-416A-57C0-743B7583239E}"/>
                    </a:ext>
                  </a:extLst>
                </p14:cNvPr>
                <p14:cNvContentPartPr/>
                <p14:nvPr/>
              </p14:nvContentPartPr>
              <p14:xfrm>
                <a:off x="4992731" y="2286415"/>
                <a:ext cx="270360" cy="4093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6ED2A81-A06E-416A-57C0-743B7583239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75091" y="2268775"/>
                  <a:ext cx="3060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98BAF52-BD45-D0B3-DE9E-A4D15842C8FB}"/>
                    </a:ext>
                  </a:extLst>
                </p14:cNvPr>
                <p14:cNvContentPartPr/>
                <p14:nvPr/>
              </p14:nvContentPartPr>
              <p14:xfrm>
                <a:off x="5471171" y="2169775"/>
                <a:ext cx="496440" cy="309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98BAF52-BD45-D0B3-DE9E-A4D15842C8F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453171" y="2152135"/>
                  <a:ext cx="5320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74F114E-17B0-38DA-4D0E-FDD37BA67131}"/>
                    </a:ext>
                  </a:extLst>
                </p14:cNvPr>
                <p14:cNvContentPartPr/>
                <p14:nvPr/>
              </p14:nvContentPartPr>
              <p14:xfrm>
                <a:off x="5504291" y="2297935"/>
                <a:ext cx="253080" cy="88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74F114E-17B0-38DA-4D0E-FDD37BA6713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86291" y="2280295"/>
                  <a:ext cx="288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29D60EE-43DF-0C22-088D-2966B0D59F81}"/>
                    </a:ext>
                  </a:extLst>
                </p14:cNvPr>
                <p14:cNvContentPartPr/>
                <p14:nvPr/>
              </p14:nvContentPartPr>
              <p14:xfrm>
                <a:off x="6271091" y="2230255"/>
                <a:ext cx="29520" cy="246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29D60EE-43DF-0C22-088D-2966B0D59F8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53091" y="2212255"/>
                  <a:ext cx="65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90C4687-B4F0-9BAE-776C-D032159D01E7}"/>
                    </a:ext>
                  </a:extLst>
                </p14:cNvPr>
                <p14:cNvContentPartPr/>
                <p14:nvPr/>
              </p14:nvContentPartPr>
              <p14:xfrm>
                <a:off x="6304571" y="2241415"/>
                <a:ext cx="152640" cy="234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90C4687-B4F0-9BAE-776C-D032159D01E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86931" y="2223775"/>
                  <a:ext cx="188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77569E3-D960-B819-FA9E-252287F4669E}"/>
                    </a:ext>
                  </a:extLst>
                </p14:cNvPr>
                <p14:cNvContentPartPr/>
                <p14:nvPr/>
              </p14:nvContentPartPr>
              <p14:xfrm>
                <a:off x="6549011" y="2251855"/>
                <a:ext cx="138240" cy="209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77569E3-D960-B819-FA9E-252287F4669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31011" y="2234215"/>
                  <a:ext cx="173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B670F1D-B846-C220-13B9-73BAAE7BD89B}"/>
                    </a:ext>
                  </a:extLst>
                </p14:cNvPr>
                <p14:cNvContentPartPr/>
                <p14:nvPr/>
              </p14:nvContentPartPr>
              <p14:xfrm>
                <a:off x="6590771" y="2386855"/>
                <a:ext cx="137520" cy="27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B670F1D-B846-C220-13B9-73BAAE7BD8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73131" y="2368855"/>
                  <a:ext cx="173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F4CB3DA-AF60-8710-2B5F-39459092D16B}"/>
                    </a:ext>
                  </a:extLst>
                </p14:cNvPr>
                <p14:cNvContentPartPr/>
                <p14:nvPr/>
              </p14:nvContentPartPr>
              <p14:xfrm>
                <a:off x="6614891" y="2237815"/>
                <a:ext cx="145800" cy="14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F4CB3DA-AF60-8710-2B5F-39459092D1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96891" y="2220175"/>
                  <a:ext cx="181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00E8774-A487-2830-CB74-DE25C4023A41}"/>
                    </a:ext>
                  </a:extLst>
                </p14:cNvPr>
                <p14:cNvContentPartPr/>
                <p14:nvPr/>
              </p14:nvContentPartPr>
              <p14:xfrm>
                <a:off x="7011971" y="2135575"/>
                <a:ext cx="800280" cy="314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00E8774-A487-2830-CB74-DE25C4023A4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93971" y="2117935"/>
                  <a:ext cx="8359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4A68DE6-A4D2-43A2-AA43-DF3FDCFD5B70}"/>
                    </a:ext>
                  </a:extLst>
                </p14:cNvPr>
                <p14:cNvContentPartPr/>
                <p14:nvPr/>
              </p14:nvContentPartPr>
              <p14:xfrm>
                <a:off x="7098011" y="2261935"/>
                <a:ext cx="249480" cy="66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4A68DE6-A4D2-43A2-AA43-DF3FDCFD5B7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80371" y="2243935"/>
                  <a:ext cx="285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A91AAE1-C99D-0CC6-D7DF-E15D08C32D3F}"/>
                    </a:ext>
                  </a:extLst>
                </p14:cNvPr>
                <p14:cNvContentPartPr/>
                <p14:nvPr/>
              </p14:nvContentPartPr>
              <p14:xfrm>
                <a:off x="8093051" y="2246455"/>
                <a:ext cx="639360" cy="170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A91AAE1-C99D-0CC6-D7DF-E15D08C32D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75411" y="2228815"/>
                  <a:ext cx="675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3AA6B4C-7FA5-DDF4-852F-0DA0861E74B4}"/>
                    </a:ext>
                  </a:extLst>
                </p14:cNvPr>
                <p14:cNvContentPartPr/>
                <p14:nvPr/>
              </p14:nvContentPartPr>
              <p14:xfrm>
                <a:off x="9016811" y="2009215"/>
                <a:ext cx="905040" cy="385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3AA6B4C-7FA5-DDF4-852F-0DA0861E74B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99171" y="1991575"/>
                  <a:ext cx="9406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A82877A-A62C-67A3-20C7-EA73DB865783}"/>
                    </a:ext>
                  </a:extLst>
                </p14:cNvPr>
                <p14:cNvContentPartPr/>
                <p14:nvPr/>
              </p14:nvContentPartPr>
              <p14:xfrm>
                <a:off x="9465011" y="2131255"/>
                <a:ext cx="227880" cy="21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A82877A-A62C-67A3-20C7-EA73DB8657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47371" y="2113255"/>
                  <a:ext cx="263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079DA8A-EB84-0599-EF65-DDB0A1F1607F}"/>
                    </a:ext>
                  </a:extLst>
                </p14:cNvPr>
                <p14:cNvContentPartPr/>
                <p14:nvPr/>
              </p14:nvContentPartPr>
              <p14:xfrm>
                <a:off x="3235931" y="2886535"/>
                <a:ext cx="633960" cy="443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079DA8A-EB84-0599-EF65-DDB0A1F160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18291" y="2868895"/>
                  <a:ext cx="6696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4A79B4-1186-51A1-7CC4-E36BD8776397}"/>
                    </a:ext>
                  </a:extLst>
                </p14:cNvPr>
                <p14:cNvContentPartPr/>
                <p14:nvPr/>
              </p14:nvContentPartPr>
              <p14:xfrm>
                <a:off x="3351851" y="2995975"/>
                <a:ext cx="331920" cy="69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4A79B4-1186-51A1-7CC4-E36BD877639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34211" y="2978335"/>
                  <a:ext cx="367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0F5BBD1-FF38-3C77-8D0C-300C7ABC3075}"/>
                    </a:ext>
                  </a:extLst>
                </p14:cNvPr>
                <p14:cNvContentPartPr/>
                <p14:nvPr/>
              </p14:nvContentPartPr>
              <p14:xfrm>
                <a:off x="4079051" y="2897335"/>
                <a:ext cx="1438200" cy="306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0F5BBD1-FF38-3C77-8D0C-300C7ABC307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61411" y="2879335"/>
                  <a:ext cx="14738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3B0010E-FE47-E337-1FDE-959F9B4CB57E}"/>
                    </a:ext>
                  </a:extLst>
                </p14:cNvPr>
                <p14:cNvContentPartPr/>
                <p14:nvPr/>
              </p14:nvContentPartPr>
              <p14:xfrm>
                <a:off x="5267411" y="2949895"/>
                <a:ext cx="35280" cy="11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3B0010E-FE47-E337-1FDE-959F9B4CB57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49411" y="2931895"/>
                  <a:ext cx="70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D28F2B-FC5D-5E87-FF23-52521BA4C826}"/>
                    </a:ext>
                  </a:extLst>
                </p14:cNvPr>
                <p14:cNvContentPartPr/>
                <p14:nvPr/>
              </p14:nvContentPartPr>
              <p14:xfrm>
                <a:off x="4891571" y="2947015"/>
                <a:ext cx="302040" cy="46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D28F2B-FC5D-5E87-FF23-52521BA4C8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73571" y="2929015"/>
                  <a:ext cx="33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A601771-3478-9F9C-C811-E37E13B1A09D}"/>
                    </a:ext>
                  </a:extLst>
                </p14:cNvPr>
                <p14:cNvContentPartPr/>
                <p14:nvPr/>
              </p14:nvContentPartPr>
              <p14:xfrm>
                <a:off x="5596091" y="2803375"/>
                <a:ext cx="138960" cy="456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A601771-3478-9F9C-C811-E37E13B1A09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78451" y="2785375"/>
                  <a:ext cx="174600" cy="49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492CFA0-F72A-50EE-409E-FB43F7B90F6C}"/>
              </a:ext>
            </a:extLst>
          </p:cNvPr>
          <p:cNvGrpSpPr/>
          <p:nvPr/>
        </p:nvGrpSpPr>
        <p:grpSpPr>
          <a:xfrm>
            <a:off x="2113811" y="4374415"/>
            <a:ext cx="349200" cy="278640"/>
            <a:chOff x="2113811" y="4374415"/>
            <a:chExt cx="34920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D8FD330-62FC-8F8B-D1C0-B0A0A780971B}"/>
                    </a:ext>
                  </a:extLst>
                </p14:cNvPr>
                <p14:cNvContentPartPr/>
                <p14:nvPr/>
              </p14:nvContentPartPr>
              <p14:xfrm>
                <a:off x="2113811" y="4374415"/>
                <a:ext cx="286920" cy="230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D8FD330-62FC-8F8B-D1C0-B0A0A780971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95811" y="4356775"/>
                  <a:ext cx="322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482E4C8-AAB7-3651-29E5-276348F288C3}"/>
                    </a:ext>
                  </a:extLst>
                </p14:cNvPr>
                <p14:cNvContentPartPr/>
                <p14:nvPr/>
              </p14:nvContentPartPr>
              <p14:xfrm>
                <a:off x="2264291" y="4555135"/>
                <a:ext cx="198720" cy="97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482E4C8-AAB7-3651-29E5-276348F288C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246291" y="4537135"/>
                  <a:ext cx="23436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F04C2A5-66FC-55DC-3175-3D093464D1C7}"/>
              </a:ext>
            </a:extLst>
          </p:cNvPr>
          <p:cNvGrpSpPr/>
          <p:nvPr/>
        </p:nvGrpSpPr>
        <p:grpSpPr>
          <a:xfrm>
            <a:off x="3110291" y="3536695"/>
            <a:ext cx="5199120" cy="1096200"/>
            <a:chOff x="3110291" y="3536695"/>
            <a:chExt cx="5199120" cy="10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9B6597F-BDA7-6AB1-A731-175338D9BB78}"/>
                    </a:ext>
                  </a:extLst>
                </p14:cNvPr>
                <p14:cNvContentPartPr/>
                <p14:nvPr/>
              </p14:nvContentPartPr>
              <p14:xfrm>
                <a:off x="3110291" y="3605815"/>
                <a:ext cx="919800" cy="315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9B6597F-BDA7-6AB1-A731-175338D9BB7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92651" y="3588175"/>
                  <a:ext cx="9554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3A9E212-5E94-8D0F-E633-0D01DA4F70D9}"/>
                    </a:ext>
                  </a:extLst>
                </p14:cNvPr>
                <p14:cNvContentPartPr/>
                <p14:nvPr/>
              </p14:nvContentPartPr>
              <p14:xfrm>
                <a:off x="3851891" y="3638935"/>
                <a:ext cx="244080" cy="45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3A9E212-5E94-8D0F-E633-0D01DA4F70D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33891" y="3621295"/>
                  <a:ext cx="279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27FAAA3-C00A-797E-E073-438619F8AB6B}"/>
                    </a:ext>
                  </a:extLst>
                </p14:cNvPr>
                <p14:cNvContentPartPr/>
                <p14:nvPr/>
              </p14:nvContentPartPr>
              <p14:xfrm>
                <a:off x="4280651" y="3536695"/>
                <a:ext cx="1000080" cy="536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27FAAA3-C00A-797E-E073-438619F8AB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62651" y="3519055"/>
                  <a:ext cx="10357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B71F582-C015-ACA8-8B98-CF005D1F4BA6}"/>
                    </a:ext>
                  </a:extLst>
                </p14:cNvPr>
                <p14:cNvContentPartPr/>
                <p14:nvPr/>
              </p14:nvContentPartPr>
              <p14:xfrm>
                <a:off x="3203171" y="4232575"/>
                <a:ext cx="120600" cy="400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B71F582-C015-ACA8-8B98-CF005D1F4BA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85531" y="4214935"/>
                  <a:ext cx="1562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13FD106-8126-54E4-71B6-84E15E2D7EE0}"/>
                    </a:ext>
                  </a:extLst>
                </p14:cNvPr>
                <p14:cNvContentPartPr/>
                <p14:nvPr/>
              </p14:nvContentPartPr>
              <p14:xfrm>
                <a:off x="3383171" y="4255615"/>
                <a:ext cx="479880" cy="317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13FD106-8126-54E4-71B6-84E15E2D7EE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65531" y="4237615"/>
                  <a:ext cx="5155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376406A-1E7C-D500-2871-16F679D62CAE}"/>
                    </a:ext>
                  </a:extLst>
                </p14:cNvPr>
                <p14:cNvContentPartPr/>
                <p14:nvPr/>
              </p14:nvContentPartPr>
              <p14:xfrm>
                <a:off x="3481091" y="4370455"/>
                <a:ext cx="264600" cy="46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376406A-1E7C-D500-2871-16F679D62CA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63091" y="4352455"/>
                  <a:ext cx="300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F8C4C54-6F66-A5B9-1631-8CD0CCD0B46A}"/>
                    </a:ext>
                  </a:extLst>
                </p14:cNvPr>
                <p14:cNvContentPartPr/>
                <p14:nvPr/>
              </p14:nvContentPartPr>
              <p14:xfrm>
                <a:off x="4194251" y="4387015"/>
                <a:ext cx="397800" cy="202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F8C4C54-6F66-A5B9-1631-8CD0CCD0B46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76611" y="4369375"/>
                  <a:ext cx="433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7EDC9D-110E-1F4B-A550-0500F9F44722}"/>
                    </a:ext>
                  </a:extLst>
                </p14:cNvPr>
                <p14:cNvContentPartPr/>
                <p14:nvPr/>
              </p14:nvContentPartPr>
              <p14:xfrm>
                <a:off x="4430411" y="4450375"/>
                <a:ext cx="170640" cy="140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7EDC9D-110E-1F4B-A550-0500F9F4472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12771" y="4432375"/>
                  <a:ext cx="206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2713C58-8CC9-F2C7-780D-560099DA539D}"/>
                    </a:ext>
                  </a:extLst>
                </p14:cNvPr>
                <p14:cNvContentPartPr/>
                <p14:nvPr/>
              </p14:nvContentPartPr>
              <p14:xfrm>
                <a:off x="4647131" y="4136095"/>
                <a:ext cx="1325160" cy="451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2713C58-8CC9-F2C7-780D-560099DA539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29131" y="4118455"/>
                  <a:ext cx="136080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74BFB9-2A82-B0C8-D9D1-23FB4438454B}"/>
                    </a:ext>
                  </a:extLst>
                </p14:cNvPr>
                <p14:cNvContentPartPr/>
                <p14:nvPr/>
              </p14:nvContentPartPr>
              <p14:xfrm>
                <a:off x="5752331" y="4328335"/>
                <a:ext cx="36720" cy="5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74BFB9-2A82-B0C8-D9D1-23FB443845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34331" y="4310335"/>
                  <a:ext cx="72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6169EA1-C0AD-1126-4F29-DCF5F2D1B618}"/>
                    </a:ext>
                  </a:extLst>
                </p14:cNvPr>
                <p14:cNvContentPartPr/>
                <p14:nvPr/>
              </p14:nvContentPartPr>
              <p14:xfrm>
                <a:off x="4796891" y="4343455"/>
                <a:ext cx="385560" cy="20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6169EA1-C0AD-1126-4F29-DCF5F2D1B61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79251" y="4325815"/>
                  <a:ext cx="421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C9ED078-2AA3-FD91-6E48-9CC4615CAB4B}"/>
                    </a:ext>
                  </a:extLst>
                </p14:cNvPr>
                <p14:cNvContentPartPr/>
                <p14:nvPr/>
              </p14:nvContentPartPr>
              <p14:xfrm>
                <a:off x="6230051" y="4136455"/>
                <a:ext cx="707760" cy="373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C9ED078-2AA3-FD91-6E48-9CC4615CAB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12411" y="4118815"/>
                  <a:ext cx="7434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09FBA64-59BD-4C4E-9022-691C09E6435C}"/>
                    </a:ext>
                  </a:extLst>
                </p14:cNvPr>
                <p14:cNvContentPartPr/>
                <p14:nvPr/>
              </p14:nvContentPartPr>
              <p14:xfrm>
                <a:off x="6734411" y="4281535"/>
                <a:ext cx="230760" cy="38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09FBA64-59BD-4C4E-9022-691C09E6435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16771" y="4263895"/>
                  <a:ext cx="266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A5558AE-65AB-266C-B080-E28E015599C7}"/>
                    </a:ext>
                  </a:extLst>
                </p14:cNvPr>
                <p14:cNvContentPartPr/>
                <p14:nvPr/>
              </p14:nvContentPartPr>
              <p14:xfrm>
                <a:off x="7243811" y="4143295"/>
                <a:ext cx="271080" cy="470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A5558AE-65AB-266C-B080-E28E015599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226171" y="4125295"/>
                  <a:ext cx="3067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F4508B-055C-C7BF-EEA1-F7545C997F15}"/>
                    </a:ext>
                  </a:extLst>
                </p14:cNvPr>
                <p14:cNvContentPartPr/>
                <p14:nvPr/>
              </p14:nvContentPartPr>
              <p14:xfrm>
                <a:off x="7727291" y="3996775"/>
                <a:ext cx="582120" cy="393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F4508B-055C-C7BF-EEA1-F7545C997F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09651" y="3979135"/>
                  <a:ext cx="6177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BD006AE-E6FA-EA32-7D1B-D31CFAB35907}"/>
                    </a:ext>
                  </a:extLst>
                </p14:cNvPr>
                <p14:cNvContentPartPr/>
                <p14:nvPr/>
              </p14:nvContentPartPr>
              <p14:xfrm>
                <a:off x="7852571" y="4165615"/>
                <a:ext cx="266040" cy="104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BD006AE-E6FA-EA32-7D1B-D31CFAB3590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34931" y="4147615"/>
                  <a:ext cx="30168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6127572-2F9B-9B61-AB26-75DB943E28F4}"/>
                  </a:ext>
                </a:extLst>
              </p14:cNvPr>
              <p14:cNvContentPartPr/>
              <p14:nvPr/>
            </p14:nvContentPartPr>
            <p14:xfrm>
              <a:off x="8473211" y="3948895"/>
              <a:ext cx="1350360" cy="498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6127572-2F9B-9B61-AB26-75DB943E28F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455571" y="3931255"/>
                <a:ext cx="1386000" cy="53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7C2E1CA-8070-20D0-910B-40D7B848F2F3}"/>
              </a:ext>
            </a:extLst>
          </p:cNvPr>
          <p:cNvGrpSpPr/>
          <p:nvPr/>
        </p:nvGrpSpPr>
        <p:grpSpPr>
          <a:xfrm>
            <a:off x="9962531" y="3907135"/>
            <a:ext cx="1619640" cy="624960"/>
            <a:chOff x="9962531" y="3907135"/>
            <a:chExt cx="161964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0204291-0282-49F8-461A-BB25DC4383CC}"/>
                    </a:ext>
                  </a:extLst>
                </p14:cNvPr>
                <p14:cNvContentPartPr/>
                <p14:nvPr/>
              </p14:nvContentPartPr>
              <p14:xfrm>
                <a:off x="9962531" y="3912895"/>
                <a:ext cx="1472400" cy="432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0204291-0282-49F8-461A-BB25DC4383C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44531" y="3895255"/>
                  <a:ext cx="15080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3500D85-28BA-DAB4-60E5-5B3B83863667}"/>
                    </a:ext>
                  </a:extLst>
                </p14:cNvPr>
                <p14:cNvContentPartPr/>
                <p14:nvPr/>
              </p14:nvContentPartPr>
              <p14:xfrm>
                <a:off x="11096171" y="4076695"/>
                <a:ext cx="35280" cy="8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3500D85-28BA-DAB4-60E5-5B3B8386366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78531" y="4059055"/>
                  <a:ext cx="70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789B560-F2B8-BFBF-F206-FB57D3B16BCC}"/>
                    </a:ext>
                  </a:extLst>
                </p14:cNvPr>
                <p14:cNvContentPartPr/>
                <p14:nvPr/>
              </p14:nvContentPartPr>
              <p14:xfrm>
                <a:off x="10802771" y="4084975"/>
                <a:ext cx="362160" cy="11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789B560-F2B8-BFBF-F206-FB57D3B16B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84771" y="4066975"/>
                  <a:ext cx="397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884843C-B9F2-E275-4766-E6A66B430524}"/>
                    </a:ext>
                  </a:extLst>
                </p14:cNvPr>
                <p14:cNvContentPartPr/>
                <p14:nvPr/>
              </p14:nvContentPartPr>
              <p14:xfrm>
                <a:off x="11356451" y="3907135"/>
                <a:ext cx="225720" cy="624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884843C-B9F2-E275-4766-E6A66B43052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38811" y="3889135"/>
                  <a:ext cx="261360" cy="66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A62C7C2-D11C-2366-C18E-C01E526C17AC}"/>
                  </a:ext>
                </a:extLst>
              </p14:cNvPr>
              <p14:cNvContentPartPr/>
              <p14:nvPr/>
            </p14:nvContentPartPr>
            <p14:xfrm>
              <a:off x="6170651" y="1013455"/>
              <a:ext cx="943920" cy="5734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A62C7C2-D11C-2366-C18E-C01E526C17A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117011" y="905455"/>
                <a:ext cx="1051560" cy="78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82FF90F-EC17-6175-94A5-0CE8B5F409D8}"/>
              </a:ext>
            </a:extLst>
          </p:cNvPr>
          <p:cNvGrpSpPr/>
          <p:nvPr/>
        </p:nvGrpSpPr>
        <p:grpSpPr>
          <a:xfrm>
            <a:off x="6957971" y="1565695"/>
            <a:ext cx="1297800" cy="425880"/>
            <a:chOff x="6957971" y="1565695"/>
            <a:chExt cx="129780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9C62A2A-3090-E65C-8B34-D28CFDA3BFBA}"/>
                    </a:ext>
                  </a:extLst>
                </p14:cNvPr>
                <p14:cNvContentPartPr/>
                <p14:nvPr/>
              </p14:nvContentPartPr>
              <p14:xfrm>
                <a:off x="6999731" y="1636975"/>
                <a:ext cx="225720" cy="133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9C62A2A-3090-E65C-8B34-D28CFDA3BFB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82091" y="1618975"/>
                  <a:ext cx="261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FBD7CF3-75FD-6E10-F58F-93179A912638}"/>
                    </a:ext>
                  </a:extLst>
                </p14:cNvPr>
                <p14:cNvContentPartPr/>
                <p14:nvPr/>
              </p14:nvContentPartPr>
              <p14:xfrm>
                <a:off x="6957971" y="1565695"/>
                <a:ext cx="109080" cy="164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FBD7CF3-75FD-6E10-F58F-93179A91263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40331" y="1547695"/>
                  <a:ext cx="144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73022B5-0E00-AB61-5C0D-DF8E0870BDE9}"/>
                    </a:ext>
                  </a:extLst>
                </p14:cNvPr>
                <p14:cNvContentPartPr/>
                <p14:nvPr/>
              </p14:nvContentPartPr>
              <p14:xfrm>
                <a:off x="7344251" y="1643455"/>
                <a:ext cx="123840" cy="201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73022B5-0E00-AB61-5C0D-DF8E0870BDE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26251" y="1625455"/>
                  <a:ext cx="159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69A3B41-0A30-22AF-B369-0CB2E566CF42}"/>
                    </a:ext>
                  </a:extLst>
                </p14:cNvPr>
                <p14:cNvContentPartPr/>
                <p14:nvPr/>
              </p14:nvContentPartPr>
              <p14:xfrm>
                <a:off x="7311131" y="1743535"/>
                <a:ext cx="151920" cy="9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69A3B41-0A30-22AF-B369-0CB2E566CF4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93491" y="1725895"/>
                  <a:ext cx="187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0290677-0DCA-E9B4-3C17-5C5417C5D53D}"/>
                    </a:ext>
                  </a:extLst>
                </p14:cNvPr>
                <p14:cNvContentPartPr/>
                <p14:nvPr/>
              </p14:nvContentPartPr>
              <p14:xfrm>
                <a:off x="7522451" y="1691695"/>
                <a:ext cx="669240" cy="299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0290677-0DCA-E9B4-3C17-5C5417C5D53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04811" y="1673695"/>
                  <a:ext cx="7048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17CFCE7-D438-F307-D703-4944BFEED91F}"/>
                    </a:ext>
                  </a:extLst>
                </p14:cNvPr>
                <p14:cNvContentPartPr/>
                <p14:nvPr/>
              </p14:nvContentPartPr>
              <p14:xfrm>
                <a:off x="8067491" y="1750735"/>
                <a:ext cx="188280" cy="10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17CFCE7-D438-F307-D703-4944BFEED91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49491" y="1732735"/>
                  <a:ext cx="22392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8E60AB5-4DB9-454D-F78D-7A2E83B6E57F}"/>
                  </a:ext>
                </a:extLst>
              </p14:cNvPr>
              <p14:cNvContentPartPr/>
              <p14:nvPr/>
            </p14:nvContentPartPr>
            <p14:xfrm>
              <a:off x="5174171" y="1085095"/>
              <a:ext cx="357120" cy="4024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8E60AB5-4DB9-454D-F78D-7A2E83B6E57F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120531" y="977455"/>
                <a:ext cx="464760" cy="61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C16B108-3D11-C085-BA22-3FFB21394D36}"/>
              </a:ext>
            </a:extLst>
          </p:cNvPr>
          <p:cNvGrpSpPr/>
          <p:nvPr/>
        </p:nvGrpSpPr>
        <p:grpSpPr>
          <a:xfrm>
            <a:off x="2089691" y="1537975"/>
            <a:ext cx="3188520" cy="641880"/>
            <a:chOff x="2089691" y="1537975"/>
            <a:chExt cx="3188520" cy="64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330C25E-3E28-A995-788E-EFEB757A6A1F}"/>
                    </a:ext>
                  </a:extLst>
                </p14:cNvPr>
                <p14:cNvContentPartPr/>
                <p14:nvPr/>
              </p14:nvContentPartPr>
              <p14:xfrm>
                <a:off x="2089691" y="1641655"/>
                <a:ext cx="1319040" cy="538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330C25E-3E28-A995-788E-EFEB757A6A1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72051" y="1623655"/>
                  <a:ext cx="135468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0640D9B-F43F-C1E8-2829-1DD70E6C9079}"/>
                    </a:ext>
                  </a:extLst>
                </p14:cNvPr>
                <p14:cNvContentPartPr/>
                <p14:nvPr/>
              </p14:nvContentPartPr>
              <p14:xfrm>
                <a:off x="3165731" y="1750735"/>
                <a:ext cx="39600" cy="19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0640D9B-F43F-C1E8-2829-1DD70E6C907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48091" y="1732735"/>
                  <a:ext cx="75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B03D513-F935-8354-89BE-D216F7D610DF}"/>
                    </a:ext>
                  </a:extLst>
                </p14:cNvPr>
                <p14:cNvContentPartPr/>
                <p14:nvPr/>
              </p14:nvContentPartPr>
              <p14:xfrm>
                <a:off x="3555611" y="1644175"/>
                <a:ext cx="1219320" cy="407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B03D513-F935-8354-89BE-D216F7D610D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37971" y="1626535"/>
                  <a:ext cx="12549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27B3D3B-7078-85ED-7550-132724C2387D}"/>
                    </a:ext>
                  </a:extLst>
                </p14:cNvPr>
                <p14:cNvContentPartPr/>
                <p14:nvPr/>
              </p14:nvContentPartPr>
              <p14:xfrm>
                <a:off x="4463891" y="1752535"/>
                <a:ext cx="19080" cy="4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27B3D3B-7078-85ED-7550-132724C2387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45891" y="1734535"/>
                  <a:ext cx="5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DF58E9-8DB2-FB12-FE5D-A23F8083CC74}"/>
                    </a:ext>
                  </a:extLst>
                </p14:cNvPr>
                <p14:cNvContentPartPr/>
                <p14:nvPr/>
              </p14:nvContentPartPr>
              <p14:xfrm>
                <a:off x="3983291" y="1770535"/>
                <a:ext cx="420480" cy="111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DF58E9-8DB2-FB12-FE5D-A23F8083CC7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965651" y="1752535"/>
                  <a:ext cx="456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0590853-E07D-2B1A-EAC1-E8DF7ED2AE4F}"/>
                    </a:ext>
                  </a:extLst>
                </p14:cNvPr>
                <p14:cNvContentPartPr/>
                <p14:nvPr/>
              </p14:nvContentPartPr>
              <p14:xfrm>
                <a:off x="4847291" y="1537975"/>
                <a:ext cx="430920" cy="366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0590853-E07D-2B1A-EAC1-E8DF7ED2AE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829291" y="1520335"/>
                  <a:ext cx="46656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14C933B-E67C-05AC-D8E1-BE88E26523AD}"/>
              </a:ext>
            </a:extLst>
          </p:cNvPr>
          <p:cNvGrpSpPr/>
          <p:nvPr/>
        </p:nvGrpSpPr>
        <p:grpSpPr>
          <a:xfrm>
            <a:off x="5756651" y="3452815"/>
            <a:ext cx="1464840" cy="392400"/>
            <a:chOff x="5756651" y="3452815"/>
            <a:chExt cx="146484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9E5BF48-AEFC-ABE9-DB02-A61E90DC2CE0}"/>
                    </a:ext>
                  </a:extLst>
                </p14:cNvPr>
                <p14:cNvContentPartPr/>
                <p14:nvPr/>
              </p14:nvContentPartPr>
              <p14:xfrm>
                <a:off x="5756651" y="3558295"/>
                <a:ext cx="268200" cy="286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9E5BF48-AEFC-ABE9-DB02-A61E90DC2CE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739011" y="3540295"/>
                  <a:ext cx="303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8060600-DF2A-28D6-97FA-A37DB737446F}"/>
                    </a:ext>
                  </a:extLst>
                </p14:cNvPr>
                <p14:cNvContentPartPr/>
                <p14:nvPr/>
              </p14:nvContentPartPr>
              <p14:xfrm>
                <a:off x="5903891" y="3638935"/>
                <a:ext cx="151920" cy="22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8060600-DF2A-28D6-97FA-A37DB737446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86251" y="3621295"/>
                  <a:ext cx="187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A581C93-3CEC-1D2E-8C79-BF7D51765235}"/>
                    </a:ext>
                  </a:extLst>
                </p14:cNvPr>
                <p14:cNvContentPartPr/>
                <p14:nvPr/>
              </p14:nvContentPartPr>
              <p14:xfrm>
                <a:off x="6333731" y="3452815"/>
                <a:ext cx="860040" cy="348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A581C93-3CEC-1D2E-8C79-BF7D5176523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15731" y="3434815"/>
                  <a:ext cx="8956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56DE017-5B41-6E8C-AFEA-00843B091ACD}"/>
                    </a:ext>
                  </a:extLst>
                </p14:cNvPr>
                <p14:cNvContentPartPr/>
                <p14:nvPr/>
              </p14:nvContentPartPr>
              <p14:xfrm>
                <a:off x="7004771" y="3574495"/>
                <a:ext cx="216720" cy="511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56DE017-5B41-6E8C-AFEA-00843B091A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86771" y="3556495"/>
                  <a:ext cx="25236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7F7303F5-52E5-1189-0D82-5623A7999294}"/>
                  </a:ext>
                </a:extLst>
              </p14:cNvPr>
              <p14:cNvContentPartPr/>
              <p14:nvPr/>
            </p14:nvContentPartPr>
            <p14:xfrm>
              <a:off x="5022611" y="5261095"/>
              <a:ext cx="246600" cy="3319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7F7303F5-52E5-1189-0D82-5623A799929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004971" y="5243455"/>
                <a:ext cx="282240" cy="36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81FB354-F5C8-8A80-4AE8-F47C24B6C2D6}"/>
              </a:ext>
            </a:extLst>
          </p:cNvPr>
          <p:cNvGrpSpPr/>
          <p:nvPr/>
        </p:nvGrpSpPr>
        <p:grpSpPr>
          <a:xfrm>
            <a:off x="4259051" y="5470615"/>
            <a:ext cx="1996200" cy="307800"/>
            <a:chOff x="4259051" y="5470615"/>
            <a:chExt cx="199620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8B30737-0411-F786-3FFC-9B9F30B28871}"/>
                    </a:ext>
                  </a:extLst>
                </p14:cNvPr>
                <p14:cNvContentPartPr/>
                <p14:nvPr/>
              </p14:nvContentPartPr>
              <p14:xfrm>
                <a:off x="4298291" y="5636215"/>
                <a:ext cx="201960" cy="24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8B30737-0411-F786-3FFC-9B9F30B2887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80291" y="5618575"/>
                  <a:ext cx="237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772FFA6-8A04-0EFF-F453-7FB2CD7CA1E8}"/>
                    </a:ext>
                  </a:extLst>
                </p14:cNvPr>
                <p14:cNvContentPartPr/>
                <p14:nvPr/>
              </p14:nvContentPartPr>
              <p14:xfrm>
                <a:off x="4259051" y="5762935"/>
                <a:ext cx="246240" cy="15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772FFA6-8A04-0EFF-F453-7FB2CD7CA1E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241051" y="5744935"/>
                  <a:ext cx="281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F6F9953-A7DD-6AA6-4F8F-0C6C40B1165C}"/>
                    </a:ext>
                  </a:extLst>
                </p14:cNvPr>
                <p14:cNvContentPartPr/>
                <p14:nvPr/>
              </p14:nvContentPartPr>
              <p14:xfrm>
                <a:off x="5437691" y="5486455"/>
                <a:ext cx="15480" cy="147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F6F9953-A7DD-6AA6-4F8F-0C6C40B1165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20051" y="5468815"/>
                  <a:ext cx="51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14444CE-DAB9-610B-0720-E41E8B70AA6C}"/>
                    </a:ext>
                  </a:extLst>
                </p14:cNvPr>
                <p14:cNvContentPartPr/>
                <p14:nvPr/>
              </p14:nvContentPartPr>
              <p14:xfrm>
                <a:off x="5382971" y="5499055"/>
                <a:ext cx="147600" cy="12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14444CE-DAB9-610B-0720-E41E8B70AA6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364971" y="5481055"/>
                  <a:ext cx="183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1114053-21AB-6DBC-66A2-8FFA98331F1C}"/>
                    </a:ext>
                  </a:extLst>
                </p14:cNvPr>
                <p14:cNvContentPartPr/>
                <p14:nvPr/>
              </p14:nvContentPartPr>
              <p14:xfrm>
                <a:off x="5529851" y="5507695"/>
                <a:ext cx="67680" cy="47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1114053-21AB-6DBC-66A2-8FFA98331F1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12211" y="5489695"/>
                  <a:ext cx="103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056C767-AC12-7CB9-9672-A03584B3BD11}"/>
                    </a:ext>
                  </a:extLst>
                </p14:cNvPr>
                <p14:cNvContentPartPr/>
                <p14:nvPr/>
              </p14:nvContentPartPr>
              <p14:xfrm>
                <a:off x="5725331" y="5470615"/>
                <a:ext cx="6840" cy="1004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056C767-AC12-7CB9-9672-A03584B3BD1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07691" y="5452615"/>
                  <a:ext cx="42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B117377-003F-6D3A-A578-4329F97EEFA7}"/>
                    </a:ext>
                  </a:extLst>
                </p14:cNvPr>
                <p14:cNvContentPartPr/>
                <p14:nvPr/>
              </p14:nvContentPartPr>
              <p14:xfrm>
                <a:off x="5689331" y="5488975"/>
                <a:ext cx="105480" cy="10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B117377-003F-6D3A-A578-4329F97EEFA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71691" y="5471335"/>
                  <a:ext cx="141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87DBCCC-7CC1-ECE0-357F-D9C0212585B5}"/>
                    </a:ext>
                  </a:extLst>
                </p14:cNvPr>
                <p14:cNvContentPartPr/>
                <p14:nvPr/>
              </p14:nvContentPartPr>
              <p14:xfrm>
                <a:off x="5809211" y="5479975"/>
                <a:ext cx="108360" cy="103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87DBCCC-7CC1-ECE0-357F-D9C0212585B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91571" y="5462335"/>
                  <a:ext cx="144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16A7224-EA53-9820-2DE2-7E497D9C7BB2}"/>
                    </a:ext>
                  </a:extLst>
                </p14:cNvPr>
                <p14:cNvContentPartPr/>
                <p14:nvPr/>
              </p14:nvContentPartPr>
              <p14:xfrm>
                <a:off x="5817131" y="5537935"/>
                <a:ext cx="123480" cy="30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16A7224-EA53-9820-2DE2-7E497D9C7BB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99131" y="5520295"/>
                  <a:ext cx="159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01FB38C-66A9-236F-279B-D86921702DFE}"/>
                    </a:ext>
                  </a:extLst>
                </p14:cNvPr>
                <p14:cNvContentPartPr/>
                <p14:nvPr/>
              </p14:nvContentPartPr>
              <p14:xfrm>
                <a:off x="5987771" y="5493655"/>
                <a:ext cx="110880" cy="124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01FB38C-66A9-236F-279B-D86921702DF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70131" y="5475655"/>
                  <a:ext cx="146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94F7604-9AA3-7AC9-B36E-5EFC5EE33658}"/>
                    </a:ext>
                  </a:extLst>
                </p14:cNvPr>
                <p14:cNvContentPartPr/>
                <p14:nvPr/>
              </p14:nvContentPartPr>
              <p14:xfrm>
                <a:off x="4831451" y="5751775"/>
                <a:ext cx="1423800" cy="26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94F7604-9AA3-7AC9-B36E-5EFC5EE3365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13451" y="5733775"/>
                  <a:ext cx="14594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90E8527A-DFBA-BADF-6B5C-106D0F698394}"/>
                  </a:ext>
                </a:extLst>
              </p14:cNvPr>
              <p14:cNvContentPartPr/>
              <p14:nvPr/>
            </p14:nvContentPartPr>
            <p14:xfrm>
              <a:off x="4901291" y="5922775"/>
              <a:ext cx="271800" cy="2880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90E8527A-DFBA-BADF-6B5C-106D0F69839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883651" y="5904775"/>
                <a:ext cx="307440" cy="32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834810A-9776-8508-9A14-000180ED593C}"/>
              </a:ext>
            </a:extLst>
          </p:cNvPr>
          <p:cNvGrpSpPr/>
          <p:nvPr/>
        </p:nvGrpSpPr>
        <p:grpSpPr>
          <a:xfrm>
            <a:off x="5306291" y="6123295"/>
            <a:ext cx="868320" cy="324360"/>
            <a:chOff x="5306291" y="6123295"/>
            <a:chExt cx="8683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C35C58B-8A9F-0AD2-093C-DC7D31179965}"/>
                    </a:ext>
                  </a:extLst>
                </p14:cNvPr>
                <p14:cNvContentPartPr/>
                <p14:nvPr/>
              </p14:nvContentPartPr>
              <p14:xfrm>
                <a:off x="5338691" y="6174055"/>
                <a:ext cx="127080" cy="142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C35C58B-8A9F-0AD2-093C-DC7D3117996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320691" y="6156415"/>
                  <a:ext cx="162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78D06EE-BBCD-C37D-03D5-A32D0FEAEE70}"/>
                    </a:ext>
                  </a:extLst>
                </p14:cNvPr>
                <p14:cNvContentPartPr/>
                <p14:nvPr/>
              </p14:nvContentPartPr>
              <p14:xfrm>
                <a:off x="5306291" y="6208255"/>
                <a:ext cx="208440" cy="17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78D06EE-BBCD-C37D-03D5-A32D0FEAEE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288291" y="6190615"/>
                  <a:ext cx="244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E809221-00F7-1973-4AFF-DF65108399C1}"/>
                    </a:ext>
                  </a:extLst>
                </p14:cNvPr>
                <p14:cNvContentPartPr/>
                <p14:nvPr/>
              </p14:nvContentPartPr>
              <p14:xfrm>
                <a:off x="5530931" y="6123295"/>
                <a:ext cx="563040" cy="324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E809221-00F7-1973-4AFF-DF65108399C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13291" y="6105655"/>
                  <a:ext cx="5986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88D22CC-0409-09F8-831A-D7094248FAAA}"/>
                    </a:ext>
                  </a:extLst>
                </p14:cNvPr>
                <p14:cNvContentPartPr/>
                <p14:nvPr/>
              </p14:nvContentPartPr>
              <p14:xfrm>
                <a:off x="5971571" y="6205015"/>
                <a:ext cx="203040" cy="29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88D22CC-0409-09F8-831A-D7094248FAA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953931" y="6187375"/>
                  <a:ext cx="2386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DAB1B332-E2DA-8883-6454-D509671565BD}"/>
              </a:ext>
            </a:extLst>
          </p:cNvPr>
          <p:cNvGrpSpPr/>
          <p:nvPr/>
        </p:nvGrpSpPr>
        <p:grpSpPr>
          <a:xfrm>
            <a:off x="6594011" y="5513455"/>
            <a:ext cx="336600" cy="281880"/>
            <a:chOff x="6594011" y="5513455"/>
            <a:chExt cx="3366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31615FC-ACEB-C8E1-AA61-47E0A098AF7E}"/>
                    </a:ext>
                  </a:extLst>
                </p14:cNvPr>
                <p14:cNvContentPartPr/>
                <p14:nvPr/>
              </p14:nvContentPartPr>
              <p14:xfrm>
                <a:off x="6738731" y="5523895"/>
                <a:ext cx="18360" cy="271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31615FC-ACEB-C8E1-AA61-47E0A098AF7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20731" y="5505895"/>
                  <a:ext cx="54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B46C934-A315-C762-C2AF-88896C254D2F}"/>
                    </a:ext>
                  </a:extLst>
                </p14:cNvPr>
                <p14:cNvContentPartPr/>
                <p14:nvPr/>
              </p14:nvContentPartPr>
              <p14:xfrm>
                <a:off x="6594011" y="5513455"/>
                <a:ext cx="336600" cy="19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B46C934-A315-C762-C2AF-88896C254D2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76011" y="5495815"/>
                  <a:ext cx="3722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4E787C33-2853-2F72-B041-336B0F00BC61}"/>
              </a:ext>
            </a:extLst>
          </p:cNvPr>
          <p:cNvGrpSpPr/>
          <p:nvPr/>
        </p:nvGrpSpPr>
        <p:grpSpPr>
          <a:xfrm>
            <a:off x="6914771" y="5827015"/>
            <a:ext cx="518040" cy="222840"/>
            <a:chOff x="6914771" y="5827015"/>
            <a:chExt cx="51804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F8FFFB2-78F0-9884-7608-FC4CA90135E8}"/>
                    </a:ext>
                  </a:extLst>
                </p14:cNvPr>
                <p14:cNvContentPartPr/>
                <p14:nvPr/>
              </p14:nvContentPartPr>
              <p14:xfrm>
                <a:off x="6914771" y="5894695"/>
                <a:ext cx="131760" cy="1238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F8FFFB2-78F0-9884-7608-FC4CA90135E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97131" y="5877055"/>
                  <a:ext cx="167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AA26804-7A3E-3B79-C54C-D91F2D59CDB6}"/>
                    </a:ext>
                  </a:extLst>
                </p14:cNvPr>
                <p14:cNvContentPartPr/>
                <p14:nvPr/>
              </p14:nvContentPartPr>
              <p14:xfrm>
                <a:off x="7117091" y="5953375"/>
                <a:ext cx="82080" cy="96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AA26804-7A3E-3B79-C54C-D91F2D59CDB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99091" y="5935735"/>
                  <a:ext cx="117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431A643-F0FD-05CF-73E4-E6F521C8F6BF}"/>
                    </a:ext>
                  </a:extLst>
                </p14:cNvPr>
                <p14:cNvContentPartPr/>
                <p14:nvPr/>
              </p14:nvContentPartPr>
              <p14:xfrm>
                <a:off x="7248851" y="5827015"/>
                <a:ext cx="183960" cy="213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431A643-F0FD-05CF-73E4-E6F521C8F6B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31211" y="5809375"/>
                  <a:ext cx="219600" cy="24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39535B8-D24B-2165-7E72-AD48673BACB6}"/>
                  </a:ext>
                </a:extLst>
              </p14:cNvPr>
              <p14:cNvContentPartPr/>
              <p14:nvPr/>
            </p14:nvContentPartPr>
            <p14:xfrm>
              <a:off x="10150451" y="5986855"/>
              <a:ext cx="266040" cy="2379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39535B8-D24B-2165-7E72-AD48673BACB6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0132451" y="5968855"/>
                <a:ext cx="301680" cy="27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CADFEB89-E8A1-578F-510D-7FB4F3E6968C}"/>
              </a:ext>
            </a:extLst>
          </p:cNvPr>
          <p:cNvGrpSpPr/>
          <p:nvPr/>
        </p:nvGrpSpPr>
        <p:grpSpPr>
          <a:xfrm>
            <a:off x="8528651" y="4903615"/>
            <a:ext cx="523080" cy="253800"/>
            <a:chOff x="8528651" y="4903615"/>
            <a:chExt cx="52308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3D70D16-5BA6-6E84-F73C-A8EAAA601868}"/>
                    </a:ext>
                  </a:extLst>
                </p14:cNvPr>
                <p14:cNvContentPartPr/>
                <p14:nvPr/>
              </p14:nvContentPartPr>
              <p14:xfrm>
                <a:off x="8528651" y="4909375"/>
                <a:ext cx="129960" cy="148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3D70D16-5BA6-6E84-F73C-A8EAAA60186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11011" y="4891735"/>
                  <a:ext cx="165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06A429F-9908-7C31-9CC7-840668A8B382}"/>
                    </a:ext>
                  </a:extLst>
                </p14:cNvPr>
                <p14:cNvContentPartPr/>
                <p14:nvPr/>
              </p14:nvContentPartPr>
              <p14:xfrm>
                <a:off x="8740331" y="5028535"/>
                <a:ext cx="24480" cy="14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06A429F-9908-7C31-9CC7-840668A8B38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722331" y="5010535"/>
                  <a:ext cx="60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136D2A1-46F0-BF32-3A07-EC1032767BD7}"/>
                    </a:ext>
                  </a:extLst>
                </p14:cNvPr>
                <p14:cNvContentPartPr/>
                <p14:nvPr/>
              </p14:nvContentPartPr>
              <p14:xfrm>
                <a:off x="8856971" y="4903615"/>
                <a:ext cx="54360" cy="253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136D2A1-46F0-BF32-3A07-EC1032767BD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838971" y="4885615"/>
                  <a:ext cx="90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71B76FF-1A34-1BC7-601A-0CE55763AA6D}"/>
                    </a:ext>
                  </a:extLst>
                </p14:cNvPr>
                <p14:cNvContentPartPr/>
                <p14:nvPr/>
              </p14:nvContentPartPr>
              <p14:xfrm>
                <a:off x="9042011" y="5039695"/>
                <a:ext cx="9720" cy="6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71B76FF-1A34-1BC7-601A-0CE55763AA6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24371" y="5022055"/>
                  <a:ext cx="453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09C93432-6241-7505-C9C4-79EEBB1A502B}"/>
              </a:ext>
            </a:extLst>
          </p:cNvPr>
          <p:cNvGrpSpPr/>
          <p:nvPr/>
        </p:nvGrpSpPr>
        <p:grpSpPr>
          <a:xfrm>
            <a:off x="8037611" y="5229415"/>
            <a:ext cx="3953880" cy="1026000"/>
            <a:chOff x="8037611" y="5229415"/>
            <a:chExt cx="3953880" cy="10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5015E04-326B-1C32-0922-6003605FD022}"/>
                    </a:ext>
                  </a:extLst>
                </p14:cNvPr>
                <p14:cNvContentPartPr/>
                <p14:nvPr/>
              </p14:nvContentPartPr>
              <p14:xfrm>
                <a:off x="9682811" y="5308255"/>
                <a:ext cx="245520" cy="271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5015E04-326B-1C32-0922-6003605FD02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65171" y="5290615"/>
                  <a:ext cx="2811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F361322-3A43-92A2-A894-33CDA8880B7D}"/>
                    </a:ext>
                  </a:extLst>
                </p14:cNvPr>
                <p14:cNvContentPartPr/>
                <p14:nvPr/>
              </p14:nvContentPartPr>
              <p14:xfrm>
                <a:off x="10006811" y="5260375"/>
                <a:ext cx="109440" cy="358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F361322-3A43-92A2-A894-33CDA8880B7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88811" y="5242375"/>
                  <a:ext cx="1450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1CE5C1D-9C90-8177-4888-88B80FF4DC51}"/>
                    </a:ext>
                  </a:extLst>
                </p14:cNvPr>
                <p14:cNvContentPartPr/>
                <p14:nvPr/>
              </p14:nvContentPartPr>
              <p14:xfrm>
                <a:off x="10113371" y="5329135"/>
                <a:ext cx="123120" cy="187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1CE5C1D-9C90-8177-4888-88B80FF4DC5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95731" y="5311495"/>
                  <a:ext cx="158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B1818DA-41B6-288C-08B9-06E8464B9C23}"/>
                    </a:ext>
                  </a:extLst>
                </p14:cNvPr>
                <p14:cNvContentPartPr/>
                <p14:nvPr/>
              </p14:nvContentPartPr>
              <p14:xfrm>
                <a:off x="10311371" y="5465215"/>
                <a:ext cx="3960" cy="48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B1818DA-41B6-288C-08B9-06E8464B9C2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293371" y="5447215"/>
                  <a:ext cx="39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80B716F-9DE5-F27B-9EBB-501DF143F766}"/>
                    </a:ext>
                  </a:extLst>
                </p14:cNvPr>
                <p14:cNvContentPartPr/>
                <p14:nvPr/>
              </p14:nvContentPartPr>
              <p14:xfrm>
                <a:off x="10314971" y="5410135"/>
                <a:ext cx="13320" cy="10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80B716F-9DE5-F27B-9EBB-501DF143F76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296971" y="5392495"/>
                  <a:ext cx="48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C451F14-99F7-32F5-99D1-8B97CF32FBCD}"/>
                    </a:ext>
                  </a:extLst>
                </p14:cNvPr>
                <p14:cNvContentPartPr/>
                <p14:nvPr/>
              </p14:nvContentPartPr>
              <p14:xfrm>
                <a:off x="10367891" y="5275495"/>
                <a:ext cx="103680" cy="84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C451F14-99F7-32F5-99D1-8B97CF32FBC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350251" y="5257495"/>
                  <a:ext cx="139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E36B068-2447-F42C-4A05-11E422FAE1FF}"/>
                    </a:ext>
                  </a:extLst>
                </p14:cNvPr>
                <p14:cNvContentPartPr/>
                <p14:nvPr/>
              </p14:nvContentPartPr>
              <p14:xfrm>
                <a:off x="10383011" y="5229415"/>
                <a:ext cx="187560" cy="351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E36B068-2447-F42C-4A05-11E422FAE1F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65371" y="5211415"/>
                  <a:ext cx="2232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5714E7F-62F1-7DF6-4398-364863EA5450}"/>
                    </a:ext>
                  </a:extLst>
                </p14:cNvPr>
                <p14:cNvContentPartPr/>
                <p14:nvPr/>
              </p14:nvContentPartPr>
              <p14:xfrm>
                <a:off x="10754891" y="5363335"/>
                <a:ext cx="7560" cy="163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5714E7F-62F1-7DF6-4398-364863EA545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736891" y="5345335"/>
                  <a:ext cx="43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B73D9E6-9F12-34A4-EB3C-DBD5AD0E29E3}"/>
                    </a:ext>
                  </a:extLst>
                </p14:cNvPr>
                <p14:cNvContentPartPr/>
                <p14:nvPr/>
              </p14:nvContentPartPr>
              <p14:xfrm>
                <a:off x="10676771" y="5466295"/>
                <a:ext cx="142200" cy="18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B73D9E6-9F12-34A4-EB3C-DBD5AD0E29E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658771" y="5448655"/>
                  <a:ext cx="1778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362922A-ED74-B4AD-0592-F5C4FCCD3800}"/>
                    </a:ext>
                  </a:extLst>
                </p14:cNvPr>
                <p14:cNvContentPartPr/>
                <p14:nvPr/>
              </p14:nvContentPartPr>
              <p14:xfrm>
                <a:off x="10927331" y="5299615"/>
                <a:ext cx="149040" cy="2386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362922A-ED74-B4AD-0592-F5C4FCCD380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909691" y="5281975"/>
                  <a:ext cx="184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9F00680-2E7C-255E-1CB3-880C9F2D1DB1}"/>
                    </a:ext>
                  </a:extLst>
                </p14:cNvPr>
                <p14:cNvContentPartPr/>
                <p14:nvPr/>
              </p14:nvContentPartPr>
              <p14:xfrm>
                <a:off x="11125331" y="5260375"/>
                <a:ext cx="162720" cy="336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9F00680-2E7C-255E-1CB3-880C9F2D1DB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107331" y="5242375"/>
                  <a:ext cx="1983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DEAFF95-BCE8-8531-B797-F245719D8AB0}"/>
                    </a:ext>
                  </a:extLst>
                </p14:cNvPr>
                <p14:cNvContentPartPr/>
                <p14:nvPr/>
              </p14:nvContentPartPr>
              <p14:xfrm>
                <a:off x="11336651" y="5274415"/>
                <a:ext cx="157320" cy="284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DEAFF95-BCE8-8531-B797-F245719D8AB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319011" y="5256415"/>
                  <a:ext cx="192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61227BA-55E1-AC79-0840-E6D3EB6FAE3F}"/>
                    </a:ext>
                  </a:extLst>
                </p14:cNvPr>
                <p14:cNvContentPartPr/>
                <p14:nvPr/>
              </p14:nvContentPartPr>
              <p14:xfrm>
                <a:off x="9720611" y="5696695"/>
                <a:ext cx="1764000" cy="48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61227BA-55E1-AC79-0840-E6D3EB6FAE3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02971" y="5679055"/>
                  <a:ext cx="1799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1E72F46-1A98-FB04-E253-0B9CF54831FB}"/>
                    </a:ext>
                  </a:extLst>
                </p14:cNvPr>
                <p14:cNvContentPartPr/>
                <p14:nvPr/>
              </p14:nvContentPartPr>
              <p14:xfrm>
                <a:off x="10524131" y="5911615"/>
                <a:ext cx="108000" cy="343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1E72F46-1A98-FB04-E253-0B9CF54831F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06491" y="5893615"/>
                  <a:ext cx="1436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B7B788E-57CC-05A1-6885-5F056804A3EA}"/>
                    </a:ext>
                  </a:extLst>
                </p14:cNvPr>
                <p14:cNvContentPartPr/>
                <p14:nvPr/>
              </p14:nvContentPartPr>
              <p14:xfrm>
                <a:off x="10666691" y="5957695"/>
                <a:ext cx="117720" cy="232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B7B788E-57CC-05A1-6885-5F056804A3E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49051" y="5939695"/>
                  <a:ext cx="153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9F92025-3C9C-F7D1-74D5-A1CFDD204967}"/>
                    </a:ext>
                  </a:extLst>
                </p14:cNvPr>
                <p14:cNvContentPartPr/>
                <p14:nvPr/>
              </p14:nvContentPartPr>
              <p14:xfrm>
                <a:off x="10862891" y="6136255"/>
                <a:ext cx="7920" cy="57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9F92025-3C9C-F7D1-74D5-A1CFDD20496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844891" y="6118615"/>
                  <a:ext cx="43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42B7A6D-30EF-33AE-F0C7-ACED2D902A17}"/>
                    </a:ext>
                  </a:extLst>
                </p14:cNvPr>
                <p14:cNvContentPartPr/>
                <p14:nvPr/>
              </p14:nvContentPartPr>
              <p14:xfrm>
                <a:off x="10845251" y="6033655"/>
                <a:ext cx="8640" cy="7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42B7A6D-30EF-33AE-F0C7-ACED2D902A1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27611" y="6015655"/>
                  <a:ext cx="44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44F3389-0A38-C5F6-D97C-29FF262C79CA}"/>
                    </a:ext>
                  </a:extLst>
                </p14:cNvPr>
                <p14:cNvContentPartPr/>
                <p14:nvPr/>
              </p14:nvContentPartPr>
              <p14:xfrm>
                <a:off x="10891331" y="5897575"/>
                <a:ext cx="119160" cy="838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44F3389-0A38-C5F6-D97C-29FF262C79C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73691" y="5879935"/>
                  <a:ext cx="154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D2086D3-E5C5-540E-CE8A-C605F91B65EB}"/>
                    </a:ext>
                  </a:extLst>
                </p14:cNvPr>
                <p14:cNvContentPartPr/>
                <p14:nvPr/>
              </p14:nvContentPartPr>
              <p14:xfrm>
                <a:off x="11047931" y="5847895"/>
                <a:ext cx="156600" cy="399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D2086D3-E5C5-540E-CE8A-C605F91B65E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029931" y="5830255"/>
                  <a:ext cx="1922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6BDFE73-915D-3ECA-C274-7626175603C5}"/>
                    </a:ext>
                  </a:extLst>
                </p14:cNvPr>
                <p14:cNvContentPartPr/>
                <p14:nvPr/>
              </p14:nvContentPartPr>
              <p14:xfrm>
                <a:off x="11729771" y="5533255"/>
                <a:ext cx="261720" cy="288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6BDFE73-915D-3ECA-C274-7626175603C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712131" y="5515255"/>
                  <a:ext cx="2973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DE793D4-F053-84D7-5478-2BF550751994}"/>
                    </a:ext>
                  </a:extLst>
                </p14:cNvPr>
                <p14:cNvContentPartPr/>
                <p14:nvPr/>
              </p14:nvContentPartPr>
              <p14:xfrm>
                <a:off x="11847851" y="5707855"/>
                <a:ext cx="129240" cy="224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DE793D4-F053-84D7-5478-2BF55075199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830211" y="5689855"/>
                  <a:ext cx="164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303878A-EA7C-3C99-C5DF-4DD41F429DD5}"/>
                    </a:ext>
                  </a:extLst>
                </p14:cNvPr>
                <p14:cNvContentPartPr/>
                <p14:nvPr/>
              </p14:nvContentPartPr>
              <p14:xfrm>
                <a:off x="9333971" y="5545855"/>
                <a:ext cx="231480" cy="136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303878A-EA7C-3C99-C5DF-4DD41F429DD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15971" y="5527855"/>
                  <a:ext cx="267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39A6322-C175-56AA-9549-3E69DF051811}"/>
                    </a:ext>
                  </a:extLst>
                </p14:cNvPr>
                <p14:cNvContentPartPr/>
                <p14:nvPr/>
              </p14:nvContentPartPr>
              <p14:xfrm>
                <a:off x="9366011" y="5653495"/>
                <a:ext cx="212760" cy="23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39A6322-C175-56AA-9549-3E69DF05181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48011" y="5635855"/>
                  <a:ext cx="248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6987C6F-6FBA-6C72-572F-2ED5DA771A0C}"/>
                    </a:ext>
                  </a:extLst>
                </p14:cNvPr>
                <p14:cNvContentPartPr/>
                <p14:nvPr/>
              </p14:nvContentPartPr>
              <p14:xfrm>
                <a:off x="8136971" y="5490055"/>
                <a:ext cx="28080" cy="297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6987C6F-6FBA-6C72-572F-2ED5DA771A0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18971" y="5472415"/>
                  <a:ext cx="637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C14359B-5DD1-FB5E-C307-86F80C3F35D3}"/>
                    </a:ext>
                  </a:extLst>
                </p14:cNvPr>
                <p14:cNvContentPartPr/>
                <p14:nvPr/>
              </p14:nvContentPartPr>
              <p14:xfrm>
                <a:off x="8037611" y="5487895"/>
                <a:ext cx="304920" cy="367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C14359B-5DD1-FB5E-C307-86F80C3F35D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019971" y="5470255"/>
                  <a:ext cx="340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BF4064A-3AD7-6F71-9152-EF01E6E317EA}"/>
                    </a:ext>
                  </a:extLst>
                </p14:cNvPr>
                <p14:cNvContentPartPr/>
                <p14:nvPr/>
              </p14:nvContentPartPr>
              <p14:xfrm>
                <a:off x="8316251" y="5768695"/>
                <a:ext cx="114840" cy="171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BF4064A-3AD7-6F71-9152-EF01E6E317E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298611" y="5750695"/>
                  <a:ext cx="150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8D9A915-ADAD-BFFF-0981-E5080EBA3A40}"/>
                    </a:ext>
                  </a:extLst>
                </p14:cNvPr>
                <p14:cNvContentPartPr/>
                <p14:nvPr/>
              </p14:nvContentPartPr>
              <p14:xfrm>
                <a:off x="8478611" y="5437135"/>
                <a:ext cx="97200" cy="336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8D9A915-ADAD-BFFF-0981-E5080EBA3A4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460611" y="5419135"/>
                  <a:ext cx="1328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A7D703E-2957-5DAA-CEAC-7B3361805825}"/>
                    </a:ext>
                  </a:extLst>
                </p14:cNvPr>
                <p14:cNvContentPartPr/>
                <p14:nvPr/>
              </p14:nvContentPartPr>
              <p14:xfrm>
                <a:off x="8639531" y="5511295"/>
                <a:ext cx="5040" cy="118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A7D703E-2957-5DAA-CEAC-7B336180582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621531" y="5493295"/>
                  <a:ext cx="40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E49399F-4734-6012-9297-2F991242D4B5}"/>
                    </a:ext>
                  </a:extLst>
                </p14:cNvPr>
                <p14:cNvContentPartPr/>
                <p14:nvPr/>
              </p14:nvContentPartPr>
              <p14:xfrm>
                <a:off x="8644931" y="5485015"/>
                <a:ext cx="8640" cy="238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E49399F-4734-6012-9297-2F991242D4B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627291" y="5467015"/>
                  <a:ext cx="44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6E288F6-3045-8A37-A656-B24EFBE073BD}"/>
                    </a:ext>
                  </a:extLst>
                </p14:cNvPr>
                <p14:cNvContentPartPr/>
                <p14:nvPr/>
              </p14:nvContentPartPr>
              <p14:xfrm>
                <a:off x="8581211" y="5571775"/>
                <a:ext cx="130320" cy="522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6E288F6-3045-8A37-A656-B24EFBE073B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563571" y="5554135"/>
                  <a:ext cx="165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E9B8172-D6FD-B681-E4EE-577B654E9E13}"/>
                    </a:ext>
                  </a:extLst>
                </p14:cNvPr>
                <p14:cNvContentPartPr/>
                <p14:nvPr/>
              </p14:nvContentPartPr>
              <p14:xfrm>
                <a:off x="8730971" y="5514175"/>
                <a:ext cx="112320" cy="212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E9B8172-D6FD-B681-E4EE-577B654E9E1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13331" y="5496175"/>
                  <a:ext cx="1479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F289CE0-F122-D340-2CFB-CB83B8D9A42D}"/>
                    </a:ext>
                  </a:extLst>
                </p14:cNvPr>
                <p14:cNvContentPartPr/>
                <p14:nvPr/>
              </p14:nvContentPartPr>
              <p14:xfrm>
                <a:off x="8851571" y="5605255"/>
                <a:ext cx="112680" cy="82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F289CE0-F122-D340-2CFB-CB83B8D9A42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833931" y="5587255"/>
                  <a:ext cx="148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9DAEF00-558A-4F20-D094-3C07F83F1FF5}"/>
                    </a:ext>
                  </a:extLst>
                </p14:cNvPr>
                <p14:cNvContentPartPr/>
                <p14:nvPr/>
              </p14:nvContentPartPr>
              <p14:xfrm>
                <a:off x="8946971" y="5639815"/>
                <a:ext cx="78120" cy="712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9DAEF00-558A-4F20-D094-3C07F83F1FF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28971" y="5622175"/>
                  <a:ext cx="113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177DC7A-8F2A-396C-AF65-A17EF910F017}"/>
                    </a:ext>
                  </a:extLst>
                </p14:cNvPr>
                <p14:cNvContentPartPr/>
                <p14:nvPr/>
              </p14:nvContentPartPr>
              <p14:xfrm>
                <a:off x="9038411" y="5634415"/>
                <a:ext cx="49680" cy="806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177DC7A-8F2A-396C-AF65-A17EF910F01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020771" y="5616775"/>
                  <a:ext cx="85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95D6808-17D7-9FB3-FCE2-C683EC90F54D}"/>
                    </a:ext>
                  </a:extLst>
                </p14:cNvPr>
                <p14:cNvContentPartPr/>
                <p14:nvPr/>
              </p14:nvContentPartPr>
              <p14:xfrm>
                <a:off x="9107891" y="5487175"/>
                <a:ext cx="50760" cy="237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95D6808-17D7-9FB3-FCE2-C683EC90F54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090251" y="5469535"/>
                  <a:ext cx="86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5B1BBF0-74EF-0883-BEAE-15D0D3270851}"/>
                    </a:ext>
                  </a:extLst>
                </p14:cNvPr>
                <p14:cNvContentPartPr/>
                <p14:nvPr/>
              </p14:nvContentPartPr>
              <p14:xfrm>
                <a:off x="9161531" y="5421295"/>
                <a:ext cx="108720" cy="4006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5B1BBF0-74EF-0883-BEAE-15D0D327085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143891" y="5403655"/>
                  <a:ext cx="1443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B206679-96D4-8655-948B-69C49100171C}"/>
                    </a:ext>
                  </a:extLst>
                </p14:cNvPr>
                <p14:cNvContentPartPr/>
                <p14:nvPr/>
              </p14:nvContentPartPr>
              <p14:xfrm>
                <a:off x="11233331" y="5354335"/>
                <a:ext cx="136800" cy="151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B206679-96D4-8655-948B-69C49100171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215691" y="5336335"/>
                  <a:ext cx="17244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1A1241C2-60E3-A524-E814-C5B665FC74C7}"/>
              </a:ext>
            </a:extLst>
          </p:cNvPr>
          <p:cNvGrpSpPr/>
          <p:nvPr/>
        </p:nvGrpSpPr>
        <p:grpSpPr>
          <a:xfrm>
            <a:off x="817451" y="5358295"/>
            <a:ext cx="3063240" cy="676080"/>
            <a:chOff x="817451" y="5358295"/>
            <a:chExt cx="3063240" cy="67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A84617D-E478-5FC3-8525-B163AFCAC120}"/>
                    </a:ext>
                  </a:extLst>
                </p14:cNvPr>
                <p14:cNvContentPartPr/>
                <p14:nvPr/>
              </p14:nvContentPartPr>
              <p14:xfrm>
                <a:off x="817451" y="5548015"/>
                <a:ext cx="353880" cy="210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A84617D-E478-5FC3-8525-B163AFCAC12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9811" y="5530375"/>
                  <a:ext cx="3895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19C06AB-F4F1-7DEA-DFFF-DAC56F2D8919}"/>
                    </a:ext>
                  </a:extLst>
                </p14:cNvPr>
                <p14:cNvContentPartPr/>
                <p14:nvPr/>
              </p14:nvContentPartPr>
              <p14:xfrm>
                <a:off x="1576691" y="5488975"/>
                <a:ext cx="18000" cy="331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19C06AB-F4F1-7DEA-DFFF-DAC56F2D891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558691" y="5471335"/>
                  <a:ext cx="536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FFACF47-4B12-F30B-0783-5ED336003D4C}"/>
                    </a:ext>
                  </a:extLst>
                </p14:cNvPr>
                <p14:cNvContentPartPr/>
                <p14:nvPr/>
              </p14:nvContentPartPr>
              <p14:xfrm>
                <a:off x="1474451" y="5466655"/>
                <a:ext cx="347400" cy="370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FFACF47-4B12-F30B-0783-5ED336003D4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456811" y="5449015"/>
                  <a:ext cx="383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BB54093-286D-9966-70E3-D308D9CDEE33}"/>
                    </a:ext>
                  </a:extLst>
                </p14:cNvPr>
                <p14:cNvContentPartPr/>
                <p14:nvPr/>
              </p14:nvContentPartPr>
              <p14:xfrm>
                <a:off x="1763531" y="5825935"/>
                <a:ext cx="21240" cy="164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BB54093-286D-9966-70E3-D308D9CDEE3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45531" y="5808295"/>
                  <a:ext cx="56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B046847-74D7-0ED5-E78F-DEE87AC50BE9}"/>
                    </a:ext>
                  </a:extLst>
                </p14:cNvPr>
                <p14:cNvContentPartPr/>
                <p14:nvPr/>
              </p14:nvContentPartPr>
              <p14:xfrm>
                <a:off x="1701251" y="5827375"/>
                <a:ext cx="151920" cy="604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B046847-74D7-0ED5-E78F-DEE87AC50BE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683611" y="5809735"/>
                  <a:ext cx="187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705DDC3-1F3A-11BA-DD82-13C4127F191B}"/>
                    </a:ext>
                  </a:extLst>
                </p14:cNvPr>
                <p14:cNvContentPartPr/>
                <p14:nvPr/>
              </p14:nvContentPartPr>
              <p14:xfrm>
                <a:off x="1874771" y="5934655"/>
                <a:ext cx="46080" cy="417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705DDC3-1F3A-11BA-DD82-13C4127F191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857131" y="5916655"/>
                  <a:ext cx="81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6A7259D-9F2D-B46D-55BF-3CEC3CA09490}"/>
                    </a:ext>
                  </a:extLst>
                </p14:cNvPr>
                <p14:cNvContentPartPr/>
                <p14:nvPr/>
              </p14:nvContentPartPr>
              <p14:xfrm>
                <a:off x="2028491" y="5818015"/>
                <a:ext cx="68400" cy="1904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6A7259D-9F2D-B46D-55BF-3CEC3CA0949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010491" y="5800375"/>
                  <a:ext cx="104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EB1BE6B-AD61-8FE4-1059-FE2E7AD9EB4B}"/>
                    </a:ext>
                  </a:extLst>
                </p14:cNvPr>
                <p14:cNvContentPartPr/>
                <p14:nvPr/>
              </p14:nvContentPartPr>
              <p14:xfrm>
                <a:off x="1989251" y="5924575"/>
                <a:ext cx="151920" cy="18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EB1BE6B-AD61-8FE4-1059-FE2E7AD9EB4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971611" y="5906935"/>
                  <a:ext cx="187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50DE493-1D7E-22CF-23A9-3B77666AA2F8}"/>
                    </a:ext>
                  </a:extLst>
                </p14:cNvPr>
                <p14:cNvContentPartPr/>
                <p14:nvPr/>
              </p14:nvContentPartPr>
              <p14:xfrm>
                <a:off x="2179331" y="5966335"/>
                <a:ext cx="103680" cy="68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50DE493-1D7E-22CF-23A9-3B77666AA2F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161691" y="5948695"/>
                  <a:ext cx="139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E977B89-C564-DA47-C7B1-4997E2B2FBED}"/>
                    </a:ext>
                  </a:extLst>
                </p14:cNvPr>
                <p14:cNvContentPartPr/>
                <p14:nvPr/>
              </p14:nvContentPartPr>
              <p14:xfrm>
                <a:off x="2328011" y="5864455"/>
                <a:ext cx="38520" cy="1555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E977B89-C564-DA47-C7B1-4997E2B2FBE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310371" y="5846455"/>
                  <a:ext cx="74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E0F3D6E-9864-65A6-9773-4C2F36FF58B4}"/>
                    </a:ext>
                  </a:extLst>
                </p14:cNvPr>
                <p14:cNvContentPartPr/>
                <p14:nvPr/>
              </p14:nvContentPartPr>
              <p14:xfrm>
                <a:off x="2195531" y="5358295"/>
                <a:ext cx="110160" cy="4017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E0F3D6E-9864-65A6-9773-4C2F36FF58B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177531" y="5340655"/>
                  <a:ext cx="1458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AB10A18-EB04-C4D5-E5FD-A63A7BEA504E}"/>
                    </a:ext>
                  </a:extLst>
                </p14:cNvPr>
                <p14:cNvContentPartPr/>
                <p14:nvPr/>
              </p14:nvContentPartPr>
              <p14:xfrm>
                <a:off x="2375531" y="5435335"/>
                <a:ext cx="109800" cy="2505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AB10A18-EB04-C4D5-E5FD-A63A7BEA504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357891" y="5417695"/>
                  <a:ext cx="1454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27FBD64-7B14-8CAC-2DB4-F0E1C7E89C18}"/>
                    </a:ext>
                  </a:extLst>
                </p14:cNvPr>
                <p14:cNvContentPartPr/>
                <p14:nvPr/>
              </p14:nvContentPartPr>
              <p14:xfrm>
                <a:off x="2336651" y="5522815"/>
                <a:ext cx="139320" cy="226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27FBD64-7B14-8CAC-2DB4-F0E1C7E89C1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318651" y="5505175"/>
                  <a:ext cx="174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203F88A-D2BB-AA0B-2890-9796CD279ECB}"/>
                    </a:ext>
                  </a:extLst>
                </p14:cNvPr>
                <p14:cNvContentPartPr/>
                <p14:nvPr/>
              </p14:nvContentPartPr>
              <p14:xfrm>
                <a:off x="2543291" y="5460895"/>
                <a:ext cx="82080" cy="2458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203F88A-D2BB-AA0B-2890-9796CD279EC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525651" y="5443255"/>
                  <a:ext cx="117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6769676-39A4-4251-AFBB-AF57BB44027E}"/>
                    </a:ext>
                  </a:extLst>
                </p14:cNvPr>
                <p14:cNvContentPartPr/>
                <p14:nvPr/>
              </p14:nvContentPartPr>
              <p14:xfrm>
                <a:off x="2649491" y="5588695"/>
                <a:ext cx="154800" cy="1087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6769676-39A4-4251-AFBB-AF57BB44027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631491" y="5571055"/>
                  <a:ext cx="190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891B723-B2CD-DB2E-756C-91B6529D8831}"/>
                    </a:ext>
                  </a:extLst>
                </p14:cNvPr>
                <p14:cNvContentPartPr/>
                <p14:nvPr/>
              </p14:nvContentPartPr>
              <p14:xfrm>
                <a:off x="2822291" y="5614975"/>
                <a:ext cx="67320" cy="990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891B723-B2CD-DB2E-756C-91B6529D883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804291" y="5597335"/>
                  <a:ext cx="102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BC5BC25-BED0-C3BF-E634-9B483B9CE50B}"/>
                    </a:ext>
                  </a:extLst>
                </p14:cNvPr>
                <p14:cNvContentPartPr/>
                <p14:nvPr/>
              </p14:nvContentPartPr>
              <p14:xfrm>
                <a:off x="2918771" y="5618935"/>
                <a:ext cx="88920" cy="1004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BC5BC25-BED0-C3BF-E634-9B483B9CE5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901131" y="5601295"/>
                  <a:ext cx="124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52E5A5A-B16F-BFD1-D21B-ACAE53971E5E}"/>
                    </a:ext>
                  </a:extLst>
                </p14:cNvPr>
                <p14:cNvContentPartPr/>
                <p14:nvPr/>
              </p14:nvContentPartPr>
              <p14:xfrm>
                <a:off x="3050891" y="5452615"/>
                <a:ext cx="62640" cy="2912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52E5A5A-B16F-BFD1-D21B-ACAE53971E5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033251" y="5434975"/>
                  <a:ext cx="98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BA244D7-86F2-C5BB-BD9F-8238D91B204E}"/>
                    </a:ext>
                  </a:extLst>
                </p14:cNvPr>
                <p14:cNvContentPartPr/>
                <p14:nvPr/>
              </p14:nvContentPartPr>
              <p14:xfrm>
                <a:off x="3221171" y="5703895"/>
                <a:ext cx="75240" cy="522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BA244D7-86F2-C5BB-BD9F-8238D91B20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203531" y="5685895"/>
                  <a:ext cx="110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D816274-64E8-26CB-AC49-D4E949B677F0}"/>
                    </a:ext>
                  </a:extLst>
                </p14:cNvPr>
                <p14:cNvContentPartPr/>
                <p14:nvPr/>
              </p14:nvContentPartPr>
              <p14:xfrm>
                <a:off x="3353651" y="5458735"/>
                <a:ext cx="36720" cy="264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D816274-64E8-26CB-AC49-D4E949B677F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336011" y="5440735"/>
                  <a:ext cx="723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3D85D34-6BBB-344B-D972-8BDB9ED05567}"/>
                    </a:ext>
                  </a:extLst>
                </p14:cNvPr>
                <p14:cNvContentPartPr/>
                <p14:nvPr/>
              </p14:nvContentPartPr>
              <p14:xfrm>
                <a:off x="3515651" y="5505175"/>
                <a:ext cx="84960" cy="2440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3D85D34-6BBB-344B-D972-8BDB9ED0556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497651" y="5487175"/>
                  <a:ext cx="120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A0C77CD-5DF9-656F-E8F2-4F2F1791CD3E}"/>
                    </a:ext>
                  </a:extLst>
                </p14:cNvPr>
                <p14:cNvContentPartPr/>
                <p14:nvPr/>
              </p14:nvContentPartPr>
              <p14:xfrm>
                <a:off x="3754331" y="5374495"/>
                <a:ext cx="126360" cy="413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A0C77CD-5DF9-656F-E8F2-4F2F1791CD3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736691" y="5356495"/>
                  <a:ext cx="162000" cy="44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5414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Nuclear Properties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Physics 05</dc:title>
  <dc:creator>Robert Peale</dc:creator>
  <cp:lastModifiedBy>Robert Peale</cp:lastModifiedBy>
  <cp:revision>2</cp:revision>
  <dcterms:created xsi:type="dcterms:W3CDTF">2022-08-26T02:14:43Z</dcterms:created>
  <dcterms:modified xsi:type="dcterms:W3CDTF">2023-07-19T13:48:52Z</dcterms:modified>
</cp:coreProperties>
</file>